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314" r:id="rId3"/>
    <p:sldId id="465" r:id="rId4"/>
    <p:sldId id="455" r:id="rId5"/>
    <p:sldId id="316" r:id="rId6"/>
    <p:sldId id="294" r:id="rId7"/>
    <p:sldId id="317" r:id="rId8"/>
    <p:sldId id="321" r:id="rId9"/>
    <p:sldId id="315" r:id="rId10"/>
    <p:sldId id="318" r:id="rId11"/>
    <p:sldId id="453" r:id="rId12"/>
    <p:sldId id="466" r:id="rId13"/>
    <p:sldId id="454" r:id="rId14"/>
    <p:sldId id="467" r:id="rId15"/>
    <p:sldId id="456" r:id="rId16"/>
    <p:sldId id="462" r:id="rId17"/>
    <p:sldId id="464" r:id="rId18"/>
    <p:sldId id="469" r:id="rId19"/>
    <p:sldId id="461" r:id="rId20"/>
    <p:sldId id="457" r:id="rId21"/>
    <p:sldId id="458" r:id="rId22"/>
    <p:sldId id="459" r:id="rId23"/>
    <p:sldId id="460" r:id="rId24"/>
    <p:sldId id="468" r:id="rId25"/>
    <p:sldId id="32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A2"/>
    <a:srgbClr val="E3D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0BB9F-80E2-B000-F01F-E9D78680B75F}" v="558" dt="2021-04-05T16:56:30.090"/>
    <p1510:client id="{0E75B79F-8028-B000-D781-5A50E6CF8121}" v="159" dt="2021-03-24T16:53:07.371"/>
    <p1510:client id="{3621B99F-B045-B000-D781-5A84A27EB1A1}" v="164" dt="2021-03-29T21:40:28.543"/>
    <p1510:client id="{3B4201E7-191B-4D33-8DA9-7FFCB433CADF}" v="4" dt="2021-04-05T20:08:23.115"/>
    <p1510:client id="{6F1E99A0-DE43-E513-28A9-ECCEA643BC56}" v="1153" dt="2021-04-09T23:23:05.327"/>
    <p1510:client id="{79995979-C019-FD4F-17BE-241F98E36055}" v="31" dt="2021-04-05T22:37:05.852"/>
    <p1510:client id="{9A519F73-C863-8CB6-70B4-661171D05399}" v="112" dt="2021-04-13T15:09:36.648"/>
    <p1510:client id="{A99FBC9F-501D-B000-A8C9-115030E05C6C}" v="572" dt="2021-04-09T18:09:51.684"/>
    <p1510:client id="{B4FFCBA8-AAC9-BB0D-2AFC-3ECBD1AFE6A5}" v="155" dt="2021-04-05T21:35:27.062"/>
    <p1510:client id="{B711098B-2B7C-FF8E-278F-0A45599078C4}" v="917" dt="2021-03-26T17:02:43.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Hunsberger" userId="S::khunsberger@npaihb.org::aa59f838-680c-4c9b-b8ed-7d250b250e3e" providerId="AD" clId="Web-{B4FFCBA8-AAC9-BB0D-2AFC-3ECBD1AFE6A5}"/>
    <pc:docChg chg="addSld delSld modSld sldOrd">
      <pc:chgData name="Katie Hunsberger" userId="S::khunsberger@npaihb.org::aa59f838-680c-4c9b-b8ed-7d250b250e3e" providerId="AD" clId="Web-{B4FFCBA8-AAC9-BB0D-2AFC-3ECBD1AFE6A5}" dt="2021-04-05T21:35:27.062" v="83"/>
      <pc:docMkLst>
        <pc:docMk/>
      </pc:docMkLst>
      <pc:sldChg chg="modSp">
        <pc:chgData name="Katie Hunsberger" userId="S::khunsberger@npaihb.org::aa59f838-680c-4c9b-b8ed-7d250b250e3e" providerId="AD" clId="Web-{B4FFCBA8-AAC9-BB0D-2AFC-3ECBD1AFE6A5}" dt="2021-04-05T21:26:18.424" v="54" actId="20577"/>
        <pc:sldMkLst>
          <pc:docMk/>
          <pc:sldMk cId="2708537898" sldId="294"/>
        </pc:sldMkLst>
        <pc:spChg chg="mod">
          <ac:chgData name="Katie Hunsberger" userId="S::khunsberger@npaihb.org::aa59f838-680c-4c9b-b8ed-7d250b250e3e" providerId="AD" clId="Web-{B4FFCBA8-AAC9-BB0D-2AFC-3ECBD1AFE6A5}" dt="2021-04-05T21:26:18.424" v="54" actId="20577"/>
          <ac:spMkLst>
            <pc:docMk/>
            <pc:sldMk cId="2708537898" sldId="294"/>
            <ac:spMk id="12" creationId="{00000000-0000-0000-0000-000000000000}"/>
          </ac:spMkLst>
        </pc:spChg>
      </pc:sldChg>
      <pc:sldChg chg="ord">
        <pc:chgData name="Katie Hunsberger" userId="S::khunsberger@npaihb.org::aa59f838-680c-4c9b-b8ed-7d250b250e3e" providerId="AD" clId="Web-{B4FFCBA8-AAC9-BB0D-2AFC-3ECBD1AFE6A5}" dt="2021-04-05T21:19:17.377" v="1"/>
        <pc:sldMkLst>
          <pc:docMk/>
          <pc:sldMk cId="2044563834" sldId="315"/>
        </pc:sldMkLst>
      </pc:sldChg>
      <pc:sldChg chg="modNotes">
        <pc:chgData name="Katie Hunsberger" userId="S::khunsberger@npaihb.org::aa59f838-680c-4c9b-b8ed-7d250b250e3e" providerId="AD" clId="Web-{B4FFCBA8-AAC9-BB0D-2AFC-3ECBD1AFE6A5}" dt="2021-04-05T21:19:52.814" v="2"/>
        <pc:sldMkLst>
          <pc:docMk/>
          <pc:sldMk cId="701623717" sldId="321"/>
        </pc:sldMkLst>
      </pc:sldChg>
      <pc:sldChg chg="del">
        <pc:chgData name="Katie Hunsberger" userId="S::khunsberger@npaihb.org::aa59f838-680c-4c9b-b8ed-7d250b250e3e" providerId="AD" clId="Web-{B4FFCBA8-AAC9-BB0D-2AFC-3ECBD1AFE6A5}" dt="2021-04-05T21:19:57.221" v="3"/>
        <pc:sldMkLst>
          <pc:docMk/>
          <pc:sldMk cId="4246671590" sldId="322"/>
        </pc:sldMkLst>
      </pc:sldChg>
      <pc:sldChg chg="del">
        <pc:chgData name="Katie Hunsberger" userId="S::khunsberger@npaihb.org::aa59f838-680c-4c9b-b8ed-7d250b250e3e" providerId="AD" clId="Web-{B4FFCBA8-AAC9-BB0D-2AFC-3ECBD1AFE6A5}" dt="2021-04-05T21:18:53.330" v="0"/>
        <pc:sldMkLst>
          <pc:docMk/>
          <pc:sldMk cId="70545389" sldId="452"/>
        </pc:sldMkLst>
      </pc:sldChg>
      <pc:sldChg chg="modSp">
        <pc:chgData name="Katie Hunsberger" userId="S::khunsberger@npaihb.org::aa59f838-680c-4c9b-b8ed-7d250b250e3e" providerId="AD" clId="Web-{B4FFCBA8-AAC9-BB0D-2AFC-3ECBD1AFE6A5}" dt="2021-04-05T21:21:43.064" v="9" actId="20577"/>
        <pc:sldMkLst>
          <pc:docMk/>
          <pc:sldMk cId="2482007124" sldId="454"/>
        </pc:sldMkLst>
        <pc:spChg chg="mod">
          <ac:chgData name="Katie Hunsberger" userId="S::khunsberger@npaihb.org::aa59f838-680c-4c9b-b8ed-7d250b250e3e" providerId="AD" clId="Web-{B4FFCBA8-AAC9-BB0D-2AFC-3ECBD1AFE6A5}" dt="2021-04-05T21:21:43.064" v="9" actId="20577"/>
          <ac:spMkLst>
            <pc:docMk/>
            <pc:sldMk cId="2482007124" sldId="454"/>
            <ac:spMk id="4" creationId="{BF632F85-08D8-476A-B933-AABD10296AD7}"/>
          </ac:spMkLst>
        </pc:spChg>
      </pc:sldChg>
      <pc:sldChg chg="modNotes">
        <pc:chgData name="Katie Hunsberger" userId="S::khunsberger@npaihb.org::aa59f838-680c-4c9b-b8ed-7d250b250e3e" providerId="AD" clId="Web-{B4FFCBA8-AAC9-BB0D-2AFC-3ECBD1AFE6A5}" dt="2021-04-05T21:32:03.750" v="70"/>
        <pc:sldMkLst>
          <pc:docMk/>
          <pc:sldMk cId="1488524542" sldId="457"/>
        </pc:sldMkLst>
      </pc:sldChg>
      <pc:sldChg chg="ord">
        <pc:chgData name="Katie Hunsberger" userId="S::khunsberger@npaihb.org::aa59f838-680c-4c9b-b8ed-7d250b250e3e" providerId="AD" clId="Web-{B4FFCBA8-AAC9-BB0D-2AFC-3ECBD1AFE6A5}" dt="2021-04-05T21:20:41.424" v="5"/>
        <pc:sldMkLst>
          <pc:docMk/>
          <pc:sldMk cId="2911011989" sldId="460"/>
        </pc:sldMkLst>
      </pc:sldChg>
      <pc:sldChg chg="modSp new">
        <pc:chgData name="Katie Hunsberger" userId="S::khunsberger@npaihb.org::aa59f838-680c-4c9b-b8ed-7d250b250e3e" providerId="AD" clId="Web-{B4FFCBA8-AAC9-BB0D-2AFC-3ECBD1AFE6A5}" dt="2021-04-05T21:30:22.704" v="67" actId="20577"/>
        <pc:sldMkLst>
          <pc:docMk/>
          <pc:sldMk cId="1763755767" sldId="463"/>
        </pc:sldMkLst>
        <pc:spChg chg="mod">
          <ac:chgData name="Katie Hunsberger" userId="S::khunsberger@npaihb.org::aa59f838-680c-4c9b-b8ed-7d250b250e3e" providerId="AD" clId="Web-{B4FFCBA8-AAC9-BB0D-2AFC-3ECBD1AFE6A5}" dt="2021-04-05T21:25:28.596" v="29" actId="20577"/>
          <ac:spMkLst>
            <pc:docMk/>
            <pc:sldMk cId="1763755767" sldId="463"/>
            <ac:spMk id="2" creationId="{48CED208-AD3D-43A9-A246-A4F31F94F3DF}"/>
          </ac:spMkLst>
        </pc:spChg>
        <pc:spChg chg="mod">
          <ac:chgData name="Katie Hunsberger" userId="S::khunsberger@npaihb.org::aa59f838-680c-4c9b-b8ed-7d250b250e3e" providerId="AD" clId="Web-{B4FFCBA8-AAC9-BB0D-2AFC-3ECBD1AFE6A5}" dt="2021-04-05T21:30:22.704" v="67" actId="20577"/>
          <ac:spMkLst>
            <pc:docMk/>
            <pc:sldMk cId="1763755767" sldId="463"/>
            <ac:spMk id="3" creationId="{FE6CDA10-B473-409A-AA7C-21D8095FF694}"/>
          </ac:spMkLst>
        </pc:spChg>
        <pc:spChg chg="mod">
          <ac:chgData name="Katie Hunsberger" userId="S::khunsberger@npaihb.org::aa59f838-680c-4c9b-b8ed-7d250b250e3e" providerId="AD" clId="Web-{B4FFCBA8-AAC9-BB0D-2AFC-3ECBD1AFE6A5}" dt="2021-04-05T21:25:41.986" v="53" actId="20577"/>
          <ac:spMkLst>
            <pc:docMk/>
            <pc:sldMk cId="1763755767" sldId="463"/>
            <ac:spMk id="4" creationId="{C34C39FA-0EE7-467D-B443-725AFF40BD02}"/>
          </ac:spMkLst>
        </pc:spChg>
      </pc:sldChg>
      <pc:sldChg chg="addSp delSp modSp new">
        <pc:chgData name="Katie Hunsberger" userId="S::khunsberger@npaihb.org::aa59f838-680c-4c9b-b8ed-7d250b250e3e" providerId="AD" clId="Web-{B4FFCBA8-AAC9-BB0D-2AFC-3ECBD1AFE6A5}" dt="2021-04-05T21:35:27.062" v="83"/>
        <pc:sldMkLst>
          <pc:docMk/>
          <pc:sldMk cId="3099259572" sldId="464"/>
        </pc:sldMkLst>
        <pc:spChg chg="mod">
          <ac:chgData name="Katie Hunsberger" userId="S::khunsberger@npaihb.org::aa59f838-680c-4c9b-b8ed-7d250b250e3e" providerId="AD" clId="Web-{B4FFCBA8-AAC9-BB0D-2AFC-3ECBD1AFE6A5}" dt="2021-04-05T21:34:51.890" v="79" actId="20577"/>
          <ac:spMkLst>
            <pc:docMk/>
            <pc:sldMk cId="3099259572" sldId="464"/>
            <ac:spMk id="2" creationId="{746C7D28-8088-4E94-9102-827FB98CCD79}"/>
          </ac:spMkLst>
        </pc:spChg>
        <pc:spChg chg="del">
          <ac:chgData name="Katie Hunsberger" userId="S::khunsberger@npaihb.org::aa59f838-680c-4c9b-b8ed-7d250b250e3e" providerId="AD" clId="Web-{B4FFCBA8-AAC9-BB0D-2AFC-3ECBD1AFE6A5}" dt="2021-04-05T21:35:18.843" v="80"/>
          <ac:spMkLst>
            <pc:docMk/>
            <pc:sldMk cId="3099259572" sldId="464"/>
            <ac:spMk id="4" creationId="{8C71B538-67F9-432A-90D6-8250B74C4AEC}"/>
          </ac:spMkLst>
        </pc:spChg>
        <pc:spChg chg="add mod">
          <ac:chgData name="Katie Hunsberger" userId="S::khunsberger@npaihb.org::aa59f838-680c-4c9b-b8ed-7d250b250e3e" providerId="AD" clId="Web-{B4FFCBA8-AAC9-BB0D-2AFC-3ECBD1AFE6A5}" dt="2021-04-05T21:35:27.062" v="83"/>
          <ac:spMkLst>
            <pc:docMk/>
            <pc:sldMk cId="3099259572" sldId="464"/>
            <ac:spMk id="9" creationId="{F29D8885-0B8D-40CF-B7B6-3D8B01F1447D}"/>
          </ac:spMkLst>
        </pc:spChg>
        <pc:picChg chg="add del mod ord">
          <ac:chgData name="Katie Hunsberger" userId="S::khunsberger@npaihb.org::aa59f838-680c-4c9b-b8ed-7d250b250e3e" providerId="AD" clId="Web-{B4FFCBA8-AAC9-BB0D-2AFC-3ECBD1AFE6A5}" dt="2021-04-05T21:35:27.062" v="83"/>
          <ac:picMkLst>
            <pc:docMk/>
            <pc:sldMk cId="3099259572" sldId="464"/>
            <ac:picMk id="7" creationId="{B447ABC1-13B9-4250-B87E-0E9A00AB126E}"/>
          </ac:picMkLst>
        </pc:picChg>
      </pc:sldChg>
    </pc:docChg>
  </pc:docChgLst>
  <pc:docChgLst>
    <pc:chgData name="Katie Hunsberger" userId="S::khunsberger@npaihb.org::aa59f838-680c-4c9b-b8ed-7d250b250e3e" providerId="AD" clId="Web-{3621B99F-B045-B000-D781-5A84A27EB1A1}"/>
    <pc:docChg chg="addSld modSld sldOrd">
      <pc:chgData name="Katie Hunsberger" userId="S::khunsberger@npaihb.org::aa59f838-680c-4c9b-b8ed-7d250b250e3e" providerId="AD" clId="Web-{3621B99F-B045-B000-D781-5A84A27EB1A1}" dt="2021-03-29T21:40:24.028" v="87"/>
      <pc:docMkLst>
        <pc:docMk/>
      </pc:docMkLst>
      <pc:sldChg chg="modNotes">
        <pc:chgData name="Katie Hunsberger" userId="S::khunsberger@npaihb.org::aa59f838-680c-4c9b-b8ed-7d250b250e3e" providerId="AD" clId="Web-{3621B99F-B045-B000-D781-5A84A27EB1A1}" dt="2021-03-29T21:40:24.028" v="87"/>
        <pc:sldMkLst>
          <pc:docMk/>
          <pc:sldMk cId="2482007124" sldId="454"/>
        </pc:sldMkLst>
      </pc:sldChg>
      <pc:sldChg chg="modNotes">
        <pc:chgData name="Katie Hunsberger" userId="S::khunsberger@npaihb.org::aa59f838-680c-4c9b-b8ed-7d250b250e3e" providerId="AD" clId="Web-{3621B99F-B045-B000-D781-5A84A27EB1A1}" dt="2021-03-29T21:40:20.106" v="84"/>
        <pc:sldMkLst>
          <pc:docMk/>
          <pc:sldMk cId="3776938006" sldId="456"/>
        </pc:sldMkLst>
      </pc:sldChg>
      <pc:sldChg chg="modSp new modNotes">
        <pc:chgData name="Katie Hunsberger" userId="S::khunsberger@npaihb.org::aa59f838-680c-4c9b-b8ed-7d250b250e3e" providerId="AD" clId="Web-{3621B99F-B045-B000-D781-5A84A27EB1A1}" dt="2021-03-29T21:40:07.903" v="81"/>
        <pc:sldMkLst>
          <pc:docMk/>
          <pc:sldMk cId="1488524542" sldId="457"/>
        </pc:sldMkLst>
        <pc:spChg chg="mod">
          <ac:chgData name="Katie Hunsberger" userId="S::khunsberger@npaihb.org::aa59f838-680c-4c9b-b8ed-7d250b250e3e" providerId="AD" clId="Web-{3621B99F-B045-B000-D781-5A84A27EB1A1}" dt="2021-03-29T21:37:34.888" v="26" actId="20577"/>
          <ac:spMkLst>
            <pc:docMk/>
            <pc:sldMk cId="1488524542" sldId="457"/>
            <ac:spMk id="2" creationId="{9154CBA4-54C6-478C-97AE-00A7151A6AA6}"/>
          </ac:spMkLst>
        </pc:spChg>
      </pc:sldChg>
      <pc:sldChg chg="modSp new modNotes">
        <pc:chgData name="Katie Hunsberger" userId="S::khunsberger@npaihb.org::aa59f838-680c-4c9b-b8ed-7d250b250e3e" providerId="AD" clId="Web-{3621B99F-B045-B000-D781-5A84A27EB1A1}" dt="2021-03-29T21:40:00.575" v="79"/>
        <pc:sldMkLst>
          <pc:docMk/>
          <pc:sldMk cId="2015568107" sldId="458"/>
        </pc:sldMkLst>
        <pc:spChg chg="mod">
          <ac:chgData name="Katie Hunsberger" userId="S::khunsberger@npaihb.org::aa59f838-680c-4c9b-b8ed-7d250b250e3e" providerId="AD" clId="Web-{3621B99F-B045-B000-D781-5A84A27EB1A1}" dt="2021-03-29T21:38:07.013" v="36" actId="20577"/>
          <ac:spMkLst>
            <pc:docMk/>
            <pc:sldMk cId="2015568107" sldId="458"/>
            <ac:spMk id="2" creationId="{AA2D584E-73A9-4C34-927D-213DFE62F7DE}"/>
          </ac:spMkLst>
        </pc:spChg>
      </pc:sldChg>
      <pc:sldChg chg="modSp new ord modNotes">
        <pc:chgData name="Katie Hunsberger" userId="S::khunsberger@npaihb.org::aa59f838-680c-4c9b-b8ed-7d250b250e3e" providerId="AD" clId="Web-{3621B99F-B045-B000-D781-5A84A27EB1A1}" dt="2021-03-29T21:39:56.169" v="78"/>
        <pc:sldMkLst>
          <pc:docMk/>
          <pc:sldMk cId="3861204649" sldId="459"/>
        </pc:sldMkLst>
        <pc:spChg chg="mod">
          <ac:chgData name="Katie Hunsberger" userId="S::khunsberger@npaihb.org::aa59f838-680c-4c9b-b8ed-7d250b250e3e" providerId="AD" clId="Web-{3621B99F-B045-B000-D781-5A84A27EB1A1}" dt="2021-03-29T21:38:27.497" v="54" actId="20577"/>
          <ac:spMkLst>
            <pc:docMk/>
            <pc:sldMk cId="3861204649" sldId="459"/>
            <ac:spMk id="2" creationId="{1FAD2C86-7878-4C01-BF4B-7933551859EC}"/>
          </ac:spMkLst>
        </pc:spChg>
      </pc:sldChg>
      <pc:sldChg chg="modSp new modNotes">
        <pc:chgData name="Katie Hunsberger" userId="S::khunsberger@npaihb.org::aa59f838-680c-4c9b-b8ed-7d250b250e3e" providerId="AD" clId="Web-{3621B99F-B045-B000-D781-5A84A27EB1A1}" dt="2021-03-29T21:40:12.762" v="82"/>
        <pc:sldMkLst>
          <pc:docMk/>
          <pc:sldMk cId="2911011989" sldId="460"/>
        </pc:sldMkLst>
        <pc:spChg chg="mod">
          <ac:chgData name="Katie Hunsberger" userId="S::khunsberger@npaihb.org::aa59f838-680c-4c9b-b8ed-7d250b250e3e" providerId="AD" clId="Web-{3621B99F-B045-B000-D781-5A84A27EB1A1}" dt="2021-03-29T21:38:59.950" v="65" actId="20577"/>
          <ac:spMkLst>
            <pc:docMk/>
            <pc:sldMk cId="2911011989" sldId="460"/>
            <ac:spMk id="2" creationId="{0C57655E-F0FE-48A9-97FD-49D49F2A82DF}"/>
          </ac:spMkLst>
        </pc:spChg>
        <pc:spChg chg="mod">
          <ac:chgData name="Katie Hunsberger" userId="S::khunsberger@npaihb.org::aa59f838-680c-4c9b-b8ed-7d250b250e3e" providerId="AD" clId="Web-{3621B99F-B045-B000-D781-5A84A27EB1A1}" dt="2021-03-29T21:39:04.216" v="66" actId="20577"/>
          <ac:spMkLst>
            <pc:docMk/>
            <pc:sldMk cId="2911011989" sldId="460"/>
            <ac:spMk id="3" creationId="{965E8905-17C2-4534-8280-CFBC5AD2E748}"/>
          </ac:spMkLst>
        </pc:spChg>
        <pc:spChg chg="mod">
          <ac:chgData name="Katie Hunsberger" userId="S::khunsberger@npaihb.org::aa59f838-680c-4c9b-b8ed-7d250b250e3e" providerId="AD" clId="Web-{3621B99F-B045-B000-D781-5A84A27EB1A1}" dt="2021-03-29T21:39:10.872" v="71" actId="20577"/>
          <ac:spMkLst>
            <pc:docMk/>
            <pc:sldMk cId="2911011989" sldId="460"/>
            <ac:spMk id="4" creationId="{9F614CA1-F96B-4D04-ADDB-128D7ACC5D8E}"/>
          </ac:spMkLst>
        </pc:spChg>
      </pc:sldChg>
    </pc:docChg>
  </pc:docChgLst>
  <pc:docChgLst>
    <pc:chgData name="Katie Hunsberger" userId="S::khunsberger@npaihb.org::aa59f838-680c-4c9b-b8ed-7d250b250e3e" providerId="AD" clId="Web-{B711098B-2B7C-FF8E-278F-0A45599078C4}"/>
    <pc:docChg chg="addSld delSld modSld sldOrd">
      <pc:chgData name="Katie Hunsberger" userId="S::khunsberger@npaihb.org::aa59f838-680c-4c9b-b8ed-7d250b250e3e" providerId="AD" clId="Web-{B711098B-2B7C-FF8E-278F-0A45599078C4}" dt="2021-03-26T17:02:43.664" v="464" actId="1076"/>
      <pc:docMkLst>
        <pc:docMk/>
      </pc:docMkLst>
      <pc:sldChg chg="modSp">
        <pc:chgData name="Katie Hunsberger" userId="S::khunsberger@npaihb.org::aa59f838-680c-4c9b-b8ed-7d250b250e3e" providerId="AD" clId="Web-{B711098B-2B7C-FF8E-278F-0A45599078C4}" dt="2021-03-24T17:33:49.010" v="11" actId="20577"/>
        <pc:sldMkLst>
          <pc:docMk/>
          <pc:sldMk cId="2708537898" sldId="294"/>
        </pc:sldMkLst>
        <pc:spChg chg="mod">
          <ac:chgData name="Katie Hunsberger" userId="S::khunsberger@npaihb.org::aa59f838-680c-4c9b-b8ed-7d250b250e3e" providerId="AD" clId="Web-{B711098B-2B7C-FF8E-278F-0A45599078C4}" dt="2021-03-24T17:33:49.010" v="11" actId="20577"/>
          <ac:spMkLst>
            <pc:docMk/>
            <pc:sldMk cId="2708537898" sldId="294"/>
            <ac:spMk id="11" creationId="{00000000-0000-0000-0000-000000000000}"/>
          </ac:spMkLst>
        </pc:spChg>
        <pc:spChg chg="mod">
          <ac:chgData name="Katie Hunsberger" userId="S::khunsberger@npaihb.org::aa59f838-680c-4c9b-b8ed-7d250b250e3e" providerId="AD" clId="Web-{B711098B-2B7C-FF8E-278F-0A45599078C4}" dt="2021-03-24T17:33:33.322" v="5" actId="20577"/>
          <ac:spMkLst>
            <pc:docMk/>
            <pc:sldMk cId="2708537898" sldId="294"/>
            <ac:spMk id="12" creationId="{00000000-0000-0000-0000-000000000000}"/>
          </ac:spMkLst>
        </pc:spChg>
      </pc:sldChg>
      <pc:sldChg chg="modSp">
        <pc:chgData name="Katie Hunsberger" userId="S::khunsberger@npaihb.org::aa59f838-680c-4c9b-b8ed-7d250b250e3e" providerId="AD" clId="Web-{B711098B-2B7C-FF8E-278F-0A45599078C4}" dt="2021-03-24T20:28:29.127" v="443" actId="20577"/>
        <pc:sldMkLst>
          <pc:docMk/>
          <pc:sldMk cId="4010146406" sldId="316"/>
        </pc:sldMkLst>
        <pc:spChg chg="mod">
          <ac:chgData name="Katie Hunsberger" userId="S::khunsberger@npaihb.org::aa59f838-680c-4c9b-b8ed-7d250b250e3e" providerId="AD" clId="Web-{B711098B-2B7C-FF8E-278F-0A45599078C4}" dt="2021-03-24T20:28:05.658" v="440" actId="20577"/>
          <ac:spMkLst>
            <pc:docMk/>
            <pc:sldMk cId="4010146406" sldId="316"/>
            <ac:spMk id="3" creationId="{E6AD0A53-3306-4BBF-9376-AFD8D7354665}"/>
          </ac:spMkLst>
        </pc:spChg>
        <pc:spChg chg="mod">
          <ac:chgData name="Katie Hunsberger" userId="S::khunsberger@npaihb.org::aa59f838-680c-4c9b-b8ed-7d250b250e3e" providerId="AD" clId="Web-{B711098B-2B7C-FF8E-278F-0A45599078C4}" dt="2021-03-24T20:28:29.127" v="443" actId="20577"/>
          <ac:spMkLst>
            <pc:docMk/>
            <pc:sldMk cId="4010146406" sldId="316"/>
            <ac:spMk id="4" creationId="{B8E4E448-8E21-4358-8062-C8966F97FD2F}"/>
          </ac:spMkLst>
        </pc:spChg>
        <pc:spChg chg="mod">
          <ac:chgData name="Katie Hunsberger" userId="S::khunsberger@npaihb.org::aa59f838-680c-4c9b-b8ed-7d250b250e3e" providerId="AD" clId="Web-{B711098B-2B7C-FF8E-278F-0A45599078C4}" dt="2021-03-24T20:28:01.642" v="439" actId="20577"/>
          <ac:spMkLst>
            <pc:docMk/>
            <pc:sldMk cId="4010146406" sldId="316"/>
            <ac:spMk id="5" creationId="{4ACBBF42-F62E-4522-A3BD-9B31463E2E3B}"/>
          </ac:spMkLst>
        </pc:spChg>
        <pc:spChg chg="mod">
          <ac:chgData name="Katie Hunsberger" userId="S::khunsberger@npaihb.org::aa59f838-680c-4c9b-b8ed-7d250b250e3e" providerId="AD" clId="Web-{B711098B-2B7C-FF8E-278F-0A45599078C4}" dt="2021-03-24T20:28:29.127" v="443" actId="20577"/>
          <ac:spMkLst>
            <pc:docMk/>
            <pc:sldMk cId="4010146406" sldId="316"/>
            <ac:spMk id="6" creationId="{F74A4F01-5DD2-49B5-867F-B9384B0251A8}"/>
          </ac:spMkLst>
        </pc:spChg>
      </pc:sldChg>
      <pc:sldChg chg="modSp">
        <pc:chgData name="Katie Hunsberger" userId="S::khunsberger@npaihb.org::aa59f838-680c-4c9b-b8ed-7d250b250e3e" providerId="AD" clId="Web-{B711098B-2B7C-FF8E-278F-0A45599078C4}" dt="2021-03-24T18:22:36.688" v="157" actId="20577"/>
        <pc:sldMkLst>
          <pc:docMk/>
          <pc:sldMk cId="553270707" sldId="320"/>
        </pc:sldMkLst>
        <pc:spChg chg="mod">
          <ac:chgData name="Katie Hunsberger" userId="S::khunsberger@npaihb.org::aa59f838-680c-4c9b-b8ed-7d250b250e3e" providerId="AD" clId="Web-{B711098B-2B7C-FF8E-278F-0A45599078C4}" dt="2021-03-24T18:20:32.220" v="68" actId="1076"/>
          <ac:spMkLst>
            <pc:docMk/>
            <pc:sldMk cId="553270707" sldId="320"/>
            <ac:spMk id="2" creationId="{469A3341-08D2-4790-828B-328BF74AF066}"/>
          </ac:spMkLst>
        </pc:spChg>
        <pc:spChg chg="mod">
          <ac:chgData name="Katie Hunsberger" userId="S::khunsberger@npaihb.org::aa59f838-680c-4c9b-b8ed-7d250b250e3e" providerId="AD" clId="Web-{B711098B-2B7C-FF8E-278F-0A45599078C4}" dt="2021-03-24T18:22:36.688" v="157" actId="20577"/>
          <ac:spMkLst>
            <pc:docMk/>
            <pc:sldMk cId="553270707" sldId="320"/>
            <ac:spMk id="3" creationId="{CC06F63B-6D69-418F-B7EE-0C5A6FF6048D}"/>
          </ac:spMkLst>
        </pc:spChg>
        <pc:picChg chg="mod">
          <ac:chgData name="Katie Hunsberger" userId="S::khunsberger@npaihb.org::aa59f838-680c-4c9b-b8ed-7d250b250e3e" providerId="AD" clId="Web-{B711098B-2B7C-FF8E-278F-0A45599078C4}" dt="2021-03-24T18:22:18.094" v="154" actId="1076"/>
          <ac:picMkLst>
            <pc:docMk/>
            <pc:sldMk cId="553270707" sldId="320"/>
            <ac:picMk id="5" creationId="{19806AAA-FE60-4AF0-953A-2C92E1E03486}"/>
          </ac:picMkLst>
        </pc:picChg>
      </pc:sldChg>
      <pc:sldChg chg="modSp new ord">
        <pc:chgData name="Katie Hunsberger" userId="S::khunsberger@npaihb.org::aa59f838-680c-4c9b-b8ed-7d250b250e3e" providerId="AD" clId="Web-{B711098B-2B7C-FF8E-278F-0A45599078C4}" dt="2021-03-24T18:20:07.267" v="64"/>
        <pc:sldMkLst>
          <pc:docMk/>
          <pc:sldMk cId="595199376" sldId="453"/>
        </pc:sldMkLst>
        <pc:spChg chg="mod">
          <ac:chgData name="Katie Hunsberger" userId="S::khunsberger@npaihb.org::aa59f838-680c-4c9b-b8ed-7d250b250e3e" providerId="AD" clId="Web-{B711098B-2B7C-FF8E-278F-0A45599078C4}" dt="2021-03-24T18:19:26.157" v="27" actId="20577"/>
          <ac:spMkLst>
            <pc:docMk/>
            <pc:sldMk cId="595199376" sldId="453"/>
            <ac:spMk id="2" creationId="{0EDF4504-FD2A-436F-A0FE-E9D12CE551A1}"/>
          </ac:spMkLst>
        </pc:spChg>
        <pc:spChg chg="mod">
          <ac:chgData name="Katie Hunsberger" userId="S::khunsberger@npaihb.org::aa59f838-680c-4c9b-b8ed-7d250b250e3e" providerId="AD" clId="Web-{B711098B-2B7C-FF8E-278F-0A45599078C4}" dt="2021-03-24T18:20:04.110" v="63" actId="20577"/>
          <ac:spMkLst>
            <pc:docMk/>
            <pc:sldMk cId="595199376" sldId="453"/>
            <ac:spMk id="3" creationId="{C5D38380-2F7A-4919-BE9E-520BF80174DD}"/>
          </ac:spMkLst>
        </pc:spChg>
      </pc:sldChg>
      <pc:sldChg chg="modSp new del">
        <pc:chgData name="Katie Hunsberger" userId="S::khunsberger@npaihb.org::aa59f838-680c-4c9b-b8ed-7d250b250e3e" providerId="AD" clId="Web-{B711098B-2B7C-FF8E-278F-0A45599078C4}" dt="2021-03-24T18:19:12.439" v="18"/>
        <pc:sldMkLst>
          <pc:docMk/>
          <pc:sldMk cId="2540317604" sldId="453"/>
        </pc:sldMkLst>
        <pc:spChg chg="mod">
          <ac:chgData name="Katie Hunsberger" userId="S::khunsberger@npaihb.org::aa59f838-680c-4c9b-b8ed-7d250b250e3e" providerId="AD" clId="Web-{B711098B-2B7C-FF8E-278F-0A45599078C4}" dt="2021-03-24T18:18:55.048" v="17" actId="20577"/>
          <ac:spMkLst>
            <pc:docMk/>
            <pc:sldMk cId="2540317604" sldId="453"/>
            <ac:spMk id="2" creationId="{C737586E-E1E1-4717-A9C0-F57571B571D7}"/>
          </ac:spMkLst>
        </pc:spChg>
      </pc:sldChg>
      <pc:sldChg chg="addSp delSp modSp new">
        <pc:chgData name="Katie Hunsberger" userId="S::khunsberger@npaihb.org::aa59f838-680c-4c9b-b8ed-7d250b250e3e" providerId="AD" clId="Web-{B711098B-2B7C-FF8E-278F-0A45599078C4}" dt="2021-03-24T20:25:20.311" v="427" actId="1076"/>
        <pc:sldMkLst>
          <pc:docMk/>
          <pc:sldMk cId="2482007124" sldId="454"/>
        </pc:sldMkLst>
        <pc:spChg chg="mod">
          <ac:chgData name="Katie Hunsberger" userId="S::khunsberger@npaihb.org::aa59f838-680c-4c9b-b8ed-7d250b250e3e" providerId="AD" clId="Web-{B711098B-2B7C-FF8E-278F-0A45599078C4}" dt="2021-03-24T18:33:35.342" v="188" actId="20577"/>
          <ac:spMkLst>
            <pc:docMk/>
            <pc:sldMk cId="2482007124" sldId="454"/>
            <ac:spMk id="2" creationId="{498F9920-982A-495E-ACAD-CFC1D8FD2394}"/>
          </ac:spMkLst>
        </pc:spChg>
        <pc:spChg chg="mod">
          <ac:chgData name="Katie Hunsberger" userId="S::khunsberger@npaihb.org::aa59f838-680c-4c9b-b8ed-7d250b250e3e" providerId="AD" clId="Web-{B711098B-2B7C-FF8E-278F-0A45599078C4}" dt="2021-03-24T20:25:17.217" v="426" actId="1076"/>
          <ac:spMkLst>
            <pc:docMk/>
            <pc:sldMk cId="2482007124" sldId="454"/>
            <ac:spMk id="3" creationId="{98C87BF6-3E9F-4DFB-A80B-76A948593118}"/>
          </ac:spMkLst>
        </pc:spChg>
        <pc:spChg chg="mod">
          <ac:chgData name="Katie Hunsberger" userId="S::khunsberger@npaihb.org::aa59f838-680c-4c9b-b8ed-7d250b250e3e" providerId="AD" clId="Web-{B711098B-2B7C-FF8E-278F-0A45599078C4}" dt="2021-03-24T20:25:20.311" v="427" actId="1076"/>
          <ac:spMkLst>
            <pc:docMk/>
            <pc:sldMk cId="2482007124" sldId="454"/>
            <ac:spMk id="4" creationId="{BF632F85-08D8-476A-B933-AABD10296AD7}"/>
          </ac:spMkLst>
        </pc:spChg>
        <pc:spChg chg="del">
          <ac:chgData name="Katie Hunsberger" userId="S::khunsberger@npaihb.org::aa59f838-680c-4c9b-b8ed-7d250b250e3e" providerId="AD" clId="Web-{B711098B-2B7C-FF8E-278F-0A45599078C4}" dt="2021-03-24T20:03:34.371" v="414"/>
          <ac:spMkLst>
            <pc:docMk/>
            <pc:sldMk cId="2482007124" sldId="454"/>
            <ac:spMk id="5" creationId="{272B53F8-9747-482B-93EC-9528AB1787BB}"/>
          </ac:spMkLst>
        </pc:spChg>
        <pc:spChg chg="del">
          <ac:chgData name="Katie Hunsberger" userId="S::khunsberger@npaihb.org::aa59f838-680c-4c9b-b8ed-7d250b250e3e" providerId="AD" clId="Web-{B711098B-2B7C-FF8E-278F-0A45599078C4}" dt="2021-03-24T20:03:45.902" v="415"/>
          <ac:spMkLst>
            <pc:docMk/>
            <pc:sldMk cId="2482007124" sldId="454"/>
            <ac:spMk id="6" creationId="{788B4315-A157-435E-A710-797C6B45CB0B}"/>
          </ac:spMkLst>
        </pc:spChg>
        <pc:spChg chg="add del mod">
          <ac:chgData name="Katie Hunsberger" userId="S::khunsberger@npaihb.org::aa59f838-680c-4c9b-b8ed-7d250b250e3e" providerId="AD" clId="Web-{B711098B-2B7C-FF8E-278F-0A45599078C4}" dt="2021-03-24T20:24:59.827" v="420"/>
          <ac:spMkLst>
            <pc:docMk/>
            <pc:sldMk cId="2482007124" sldId="454"/>
            <ac:spMk id="9" creationId="{1DD8E6DC-79DA-4E18-B4A0-2251C8E87B5A}"/>
          </ac:spMkLst>
        </pc:spChg>
        <pc:picChg chg="add mod ord">
          <ac:chgData name="Katie Hunsberger" userId="S::khunsberger@npaihb.org::aa59f838-680c-4c9b-b8ed-7d250b250e3e" providerId="AD" clId="Web-{B711098B-2B7C-FF8E-278F-0A45599078C4}" dt="2021-03-24T20:25:13.796" v="425" actId="1076"/>
          <ac:picMkLst>
            <pc:docMk/>
            <pc:sldMk cId="2482007124" sldId="454"/>
            <ac:picMk id="5" creationId="{C5837836-F97F-4548-A66F-544372D0F083}"/>
          </ac:picMkLst>
        </pc:picChg>
        <pc:picChg chg="add del mod ord">
          <ac:chgData name="Katie Hunsberger" userId="S::khunsberger@npaihb.org::aa59f838-680c-4c9b-b8ed-7d250b250e3e" providerId="AD" clId="Web-{B711098B-2B7C-FF8E-278F-0A45599078C4}" dt="2021-03-24T20:04:00.059" v="419"/>
          <ac:picMkLst>
            <pc:docMk/>
            <pc:sldMk cId="2482007124" sldId="454"/>
            <ac:picMk id="7" creationId="{CA891A14-5FCE-4B84-8B74-D41ECC505844}"/>
          </ac:picMkLst>
        </pc:picChg>
      </pc:sldChg>
      <pc:sldChg chg="addSp delSp modSp new ord">
        <pc:chgData name="Katie Hunsberger" userId="S::khunsberger@npaihb.org::aa59f838-680c-4c9b-b8ed-7d250b250e3e" providerId="AD" clId="Web-{B711098B-2B7C-FF8E-278F-0A45599078C4}" dt="2021-03-26T17:02:43.664" v="464" actId="1076"/>
        <pc:sldMkLst>
          <pc:docMk/>
          <pc:sldMk cId="4041345024" sldId="455"/>
        </pc:sldMkLst>
        <pc:picChg chg="add del mod">
          <ac:chgData name="Katie Hunsberger" userId="S::khunsberger@npaihb.org::aa59f838-680c-4c9b-b8ed-7d250b250e3e" providerId="AD" clId="Web-{B711098B-2B7C-FF8E-278F-0A45599078C4}" dt="2021-03-24T20:27:03.173" v="428"/>
          <ac:picMkLst>
            <pc:docMk/>
            <pc:sldMk cId="4041345024" sldId="455"/>
            <ac:picMk id="2" creationId="{2FDC425D-EAD7-4FF7-8C04-65C68A9D3DD6}"/>
          </ac:picMkLst>
        </pc:picChg>
        <pc:picChg chg="add mod">
          <ac:chgData name="Katie Hunsberger" userId="S::khunsberger@npaihb.org::aa59f838-680c-4c9b-b8ed-7d250b250e3e" providerId="AD" clId="Web-{B711098B-2B7C-FF8E-278F-0A45599078C4}" dt="2021-03-26T17:02:43.664" v="464" actId="1076"/>
          <ac:picMkLst>
            <pc:docMk/>
            <pc:sldMk cId="4041345024" sldId="455"/>
            <ac:picMk id="3" creationId="{70ECC668-7DAC-4EEB-A9E1-CDEC3B18683B}"/>
          </ac:picMkLst>
        </pc:picChg>
      </pc:sldChg>
      <pc:sldChg chg="modSp new">
        <pc:chgData name="Katie Hunsberger" userId="S::khunsberger@npaihb.org::aa59f838-680c-4c9b-b8ed-7d250b250e3e" providerId="AD" clId="Web-{B711098B-2B7C-FF8E-278F-0A45599078C4}" dt="2021-03-24T20:34:35.444" v="463" actId="20577"/>
        <pc:sldMkLst>
          <pc:docMk/>
          <pc:sldMk cId="3776938006" sldId="456"/>
        </pc:sldMkLst>
        <pc:spChg chg="mod">
          <ac:chgData name="Katie Hunsberger" userId="S::khunsberger@npaihb.org::aa59f838-680c-4c9b-b8ed-7d250b250e3e" providerId="AD" clId="Web-{B711098B-2B7C-FF8E-278F-0A45599078C4}" dt="2021-03-24T20:34:35.444" v="463" actId="20577"/>
          <ac:spMkLst>
            <pc:docMk/>
            <pc:sldMk cId="3776938006" sldId="456"/>
            <ac:spMk id="2" creationId="{FA084DD0-99FC-44A4-BE58-F7A76744959E}"/>
          </ac:spMkLst>
        </pc:spChg>
      </pc:sldChg>
    </pc:docChg>
  </pc:docChgLst>
  <pc:docChgLst>
    <pc:chgData name="Katie Hunsberger" userId="S::khunsberger@npaihb.org::aa59f838-680c-4c9b-b8ed-7d250b250e3e" providerId="AD" clId="Web-{0E75B79F-8028-B000-D781-5A50E6CF8121}"/>
    <pc:docChg chg="modSld">
      <pc:chgData name="Katie Hunsberger" userId="S::khunsberger@npaihb.org::aa59f838-680c-4c9b-b8ed-7d250b250e3e" providerId="AD" clId="Web-{0E75B79F-8028-B000-D781-5A50E6CF8121}" dt="2021-03-24T16:53:07.371" v="87" actId="20577"/>
      <pc:docMkLst>
        <pc:docMk/>
      </pc:docMkLst>
      <pc:sldChg chg="modSp">
        <pc:chgData name="Katie Hunsberger" userId="S::khunsberger@npaihb.org::aa59f838-680c-4c9b-b8ed-7d250b250e3e" providerId="AD" clId="Web-{0E75B79F-8028-B000-D781-5A50E6CF8121}" dt="2021-03-24T16:50:12.964" v="54" actId="20577"/>
        <pc:sldMkLst>
          <pc:docMk/>
          <pc:sldMk cId="2499752089" sldId="256"/>
        </pc:sldMkLst>
        <pc:spChg chg="mod">
          <ac:chgData name="Katie Hunsberger" userId="S::khunsberger@npaihb.org::aa59f838-680c-4c9b-b8ed-7d250b250e3e" providerId="AD" clId="Web-{0E75B79F-8028-B000-D781-5A50E6CF8121}" dt="2021-03-24T16:49:58.886" v="23" actId="20577"/>
          <ac:spMkLst>
            <pc:docMk/>
            <pc:sldMk cId="2499752089" sldId="256"/>
            <ac:spMk id="2" creationId="{3BC264D8-2B6C-D04D-83F8-F72AFF1E6A17}"/>
          </ac:spMkLst>
        </pc:spChg>
        <pc:spChg chg="mod">
          <ac:chgData name="Katie Hunsberger" userId="S::khunsberger@npaihb.org::aa59f838-680c-4c9b-b8ed-7d250b250e3e" providerId="AD" clId="Web-{0E75B79F-8028-B000-D781-5A50E6CF8121}" dt="2021-03-24T16:50:12.964" v="54" actId="20577"/>
          <ac:spMkLst>
            <pc:docMk/>
            <pc:sldMk cId="2499752089" sldId="256"/>
            <ac:spMk id="3" creationId="{FF00AEE1-4723-1A44-AC45-0713B15C7688}"/>
          </ac:spMkLst>
        </pc:spChg>
      </pc:sldChg>
      <pc:sldChg chg="modSp">
        <pc:chgData name="Katie Hunsberger" userId="S::khunsberger@npaihb.org::aa59f838-680c-4c9b-b8ed-7d250b250e3e" providerId="AD" clId="Web-{0E75B79F-8028-B000-D781-5A50E6CF8121}" dt="2021-03-24T16:51:32.761" v="76" actId="1076"/>
        <pc:sldMkLst>
          <pc:docMk/>
          <pc:sldMk cId="4071149998" sldId="314"/>
        </pc:sldMkLst>
        <pc:spChg chg="mod">
          <ac:chgData name="Katie Hunsberger" userId="S::khunsberger@npaihb.org::aa59f838-680c-4c9b-b8ed-7d250b250e3e" providerId="AD" clId="Web-{0E75B79F-8028-B000-D781-5A50E6CF8121}" dt="2021-03-24T16:51:11.433" v="70" actId="20577"/>
          <ac:spMkLst>
            <pc:docMk/>
            <pc:sldMk cId="4071149998" sldId="314"/>
            <ac:spMk id="19" creationId="{4CA7806A-C5D3-44F9-AA83-8205D9664A5B}"/>
          </ac:spMkLst>
        </pc:spChg>
        <pc:spChg chg="mod">
          <ac:chgData name="Katie Hunsberger" userId="S::khunsberger@npaihb.org::aa59f838-680c-4c9b-b8ed-7d250b250e3e" providerId="AD" clId="Web-{0E75B79F-8028-B000-D781-5A50E6CF8121}" dt="2021-03-24T16:51:27.043" v="74" actId="1076"/>
          <ac:spMkLst>
            <pc:docMk/>
            <pc:sldMk cId="4071149998" sldId="314"/>
            <ac:spMk id="20" creationId="{6E5FE499-DF16-4DD8-B65D-9ECAF53ED450}"/>
          </ac:spMkLst>
        </pc:spChg>
        <pc:spChg chg="mod">
          <ac:chgData name="Katie Hunsberger" userId="S::khunsberger@npaihb.org::aa59f838-680c-4c9b-b8ed-7d250b250e3e" providerId="AD" clId="Web-{0E75B79F-8028-B000-D781-5A50E6CF8121}" dt="2021-03-24T16:50:47.449" v="61" actId="20577"/>
          <ac:spMkLst>
            <pc:docMk/>
            <pc:sldMk cId="4071149998" sldId="314"/>
            <ac:spMk id="21" creationId="{9B45ED5F-5185-4AC5-8C89-19BC30ECFFAB}"/>
          </ac:spMkLst>
        </pc:spChg>
        <pc:spChg chg="mod">
          <ac:chgData name="Katie Hunsberger" userId="S::khunsberger@npaihb.org::aa59f838-680c-4c9b-b8ed-7d250b250e3e" providerId="AD" clId="Web-{0E75B79F-8028-B000-D781-5A50E6CF8121}" dt="2021-03-24T16:51:06.042" v="68" actId="20577"/>
          <ac:spMkLst>
            <pc:docMk/>
            <pc:sldMk cId="4071149998" sldId="314"/>
            <ac:spMk id="23" creationId="{7B865E90-FB00-4D9C-8C35-70C12A3F2110}"/>
          </ac:spMkLst>
        </pc:spChg>
        <pc:spChg chg="mod">
          <ac:chgData name="Katie Hunsberger" userId="S::khunsberger@npaihb.org::aa59f838-680c-4c9b-b8ed-7d250b250e3e" providerId="AD" clId="Web-{0E75B79F-8028-B000-D781-5A50E6CF8121}" dt="2021-03-24T16:51:32.761" v="76" actId="1076"/>
          <ac:spMkLst>
            <pc:docMk/>
            <pc:sldMk cId="4071149998" sldId="314"/>
            <ac:spMk id="26" creationId="{6AAC45BE-B50C-4F1A-93E2-BB311FCC77C9}"/>
          </ac:spMkLst>
        </pc:spChg>
        <pc:spChg chg="mod">
          <ac:chgData name="Katie Hunsberger" userId="S::khunsberger@npaihb.org::aa59f838-680c-4c9b-b8ed-7d250b250e3e" providerId="AD" clId="Web-{0E75B79F-8028-B000-D781-5A50E6CF8121}" dt="2021-03-24T16:51:19.152" v="73" actId="20577"/>
          <ac:spMkLst>
            <pc:docMk/>
            <pc:sldMk cId="4071149998" sldId="314"/>
            <ac:spMk id="27" creationId="{AD2482A8-5FD5-4EAC-9191-87BB44220666}"/>
          </ac:spMkLst>
        </pc:spChg>
        <pc:spChg chg="mod">
          <ac:chgData name="Katie Hunsberger" userId="S::khunsberger@npaihb.org::aa59f838-680c-4c9b-b8ed-7d250b250e3e" providerId="AD" clId="Web-{0E75B79F-8028-B000-D781-5A50E6CF8121}" dt="2021-03-24T16:50:58.449" v="65" actId="20577"/>
          <ac:spMkLst>
            <pc:docMk/>
            <pc:sldMk cId="4071149998" sldId="314"/>
            <ac:spMk id="31" creationId="{7B69F302-26D0-4E76-98E7-5D96D607D8D0}"/>
          </ac:spMkLst>
        </pc:spChg>
        <pc:spChg chg="mod">
          <ac:chgData name="Katie Hunsberger" userId="S::khunsberger@npaihb.org::aa59f838-680c-4c9b-b8ed-7d250b250e3e" providerId="AD" clId="Web-{0E75B79F-8028-B000-D781-5A50E6CF8121}" dt="2021-03-24T16:51:29.543" v="75" actId="1076"/>
          <ac:spMkLst>
            <pc:docMk/>
            <pc:sldMk cId="4071149998" sldId="314"/>
            <ac:spMk id="32" creationId="{10DD8AB6-87A5-4D9F-AD5C-67E88FD421F3}"/>
          </ac:spMkLst>
        </pc:spChg>
      </pc:sldChg>
      <pc:sldChg chg="modSp">
        <pc:chgData name="Katie Hunsberger" userId="S::khunsberger@npaihb.org::aa59f838-680c-4c9b-b8ed-7d250b250e3e" providerId="AD" clId="Web-{0E75B79F-8028-B000-D781-5A50E6CF8121}" dt="2021-03-24T16:53:07.371" v="87" actId="20577"/>
        <pc:sldMkLst>
          <pc:docMk/>
          <pc:sldMk cId="4010146406" sldId="316"/>
        </pc:sldMkLst>
        <pc:spChg chg="mod">
          <ac:chgData name="Katie Hunsberger" userId="S::khunsberger@npaihb.org::aa59f838-680c-4c9b-b8ed-7d250b250e3e" providerId="AD" clId="Web-{0E75B79F-8028-B000-D781-5A50E6CF8121}" dt="2021-03-24T16:53:07.371" v="87" actId="20577"/>
          <ac:spMkLst>
            <pc:docMk/>
            <pc:sldMk cId="4010146406" sldId="316"/>
            <ac:spMk id="2" creationId="{1E57BDAD-C745-4E7D-AFCD-F001B9DFEB68}"/>
          </ac:spMkLst>
        </pc:spChg>
        <pc:spChg chg="mod">
          <ac:chgData name="Katie Hunsberger" userId="S::khunsberger@npaihb.org::aa59f838-680c-4c9b-b8ed-7d250b250e3e" providerId="AD" clId="Web-{0E75B79F-8028-B000-D781-5A50E6CF8121}" dt="2021-03-24T16:52:08.215" v="80" actId="1076"/>
          <ac:spMkLst>
            <pc:docMk/>
            <pc:sldMk cId="4010146406" sldId="316"/>
            <ac:spMk id="3" creationId="{E6AD0A53-3306-4BBF-9376-AFD8D7354665}"/>
          </ac:spMkLst>
        </pc:spChg>
        <pc:spChg chg="mod">
          <ac:chgData name="Katie Hunsberger" userId="S::khunsberger@npaihb.org::aa59f838-680c-4c9b-b8ed-7d250b250e3e" providerId="AD" clId="Web-{0E75B79F-8028-B000-D781-5A50E6CF8121}" dt="2021-03-24T16:52:11.887" v="81" actId="1076"/>
          <ac:spMkLst>
            <pc:docMk/>
            <pc:sldMk cId="4010146406" sldId="316"/>
            <ac:spMk id="5" creationId="{4ACBBF42-F62E-4522-A3BD-9B31463E2E3B}"/>
          </ac:spMkLst>
        </pc:spChg>
        <pc:spChg chg="mod">
          <ac:chgData name="Katie Hunsberger" userId="S::khunsberger@npaihb.org::aa59f838-680c-4c9b-b8ed-7d250b250e3e" providerId="AD" clId="Web-{0E75B79F-8028-B000-D781-5A50E6CF8121}" dt="2021-03-24T16:52:30.012" v="84" actId="1076"/>
          <ac:spMkLst>
            <pc:docMk/>
            <pc:sldMk cId="4010146406" sldId="316"/>
            <ac:spMk id="7" creationId="{E65BF8E4-519D-43DE-BCFA-82A6F0147692}"/>
          </ac:spMkLst>
        </pc:spChg>
      </pc:sldChg>
    </pc:docChg>
  </pc:docChgLst>
  <pc:docChgLst>
    <pc:chgData name="Guest User" userId="S::urn:spo:anon#daf3083fb87bb1f64487f99672fb9314aa83e96c363261871688e97fb770edf6::" providerId="AD" clId="Web-{3B4201E7-191B-4D33-8DA9-7FFCB433CADF}"/>
    <pc:docChg chg="modSld">
      <pc:chgData name="Guest User" userId="S::urn:spo:anon#daf3083fb87bb1f64487f99672fb9314aa83e96c363261871688e97fb770edf6::" providerId="AD" clId="Web-{3B4201E7-191B-4D33-8DA9-7FFCB433CADF}" dt="2021-04-05T20:08:23.115" v="1" actId="20577"/>
      <pc:docMkLst>
        <pc:docMk/>
      </pc:docMkLst>
      <pc:sldChg chg="modSp">
        <pc:chgData name="Guest User" userId="S::urn:spo:anon#daf3083fb87bb1f64487f99672fb9314aa83e96c363261871688e97fb770edf6::" providerId="AD" clId="Web-{3B4201E7-191B-4D33-8DA9-7FFCB433CADF}" dt="2021-04-05T20:08:23.115" v="1" actId="20577"/>
        <pc:sldMkLst>
          <pc:docMk/>
          <pc:sldMk cId="553270707" sldId="320"/>
        </pc:sldMkLst>
        <pc:spChg chg="mod">
          <ac:chgData name="Guest User" userId="S::urn:spo:anon#daf3083fb87bb1f64487f99672fb9314aa83e96c363261871688e97fb770edf6::" providerId="AD" clId="Web-{3B4201E7-191B-4D33-8DA9-7FFCB433CADF}" dt="2021-04-05T20:08:23.115" v="1" actId="20577"/>
          <ac:spMkLst>
            <pc:docMk/>
            <pc:sldMk cId="553270707" sldId="320"/>
            <ac:spMk id="3" creationId="{CC06F63B-6D69-418F-B7EE-0C5A6FF6048D}"/>
          </ac:spMkLst>
        </pc:spChg>
      </pc:sldChg>
    </pc:docChg>
  </pc:docChgLst>
  <pc:docChgLst>
    <pc:chgData name="Katie Hunsberger" userId="S::khunsberger@npaihb.org::aa59f838-680c-4c9b-b8ed-7d250b250e3e" providerId="AD" clId="Web-{0C50BB9F-80E2-B000-F01F-E9D78680B75F}"/>
    <pc:docChg chg="addSld modSld sldOrd">
      <pc:chgData name="Katie Hunsberger" userId="S::khunsberger@npaihb.org::aa59f838-680c-4c9b-b8ed-7d250b250e3e" providerId="AD" clId="Web-{0C50BB9F-80E2-B000-F01F-E9D78680B75F}" dt="2021-04-05T16:56:30.090" v="339"/>
      <pc:docMkLst>
        <pc:docMk/>
      </pc:docMkLst>
      <pc:sldChg chg="addSp modSp">
        <pc:chgData name="Katie Hunsberger" userId="S::khunsberger@npaihb.org::aa59f838-680c-4c9b-b8ed-7d250b250e3e" providerId="AD" clId="Web-{0C50BB9F-80E2-B000-F01F-E9D78680B75F}" dt="2021-04-05T16:54:03.403" v="338" actId="20577"/>
        <pc:sldMkLst>
          <pc:docMk/>
          <pc:sldMk cId="2499752089" sldId="256"/>
        </pc:sldMkLst>
        <pc:spChg chg="mod">
          <ac:chgData name="Katie Hunsberger" userId="S::khunsberger@npaihb.org::aa59f838-680c-4c9b-b8ed-7d250b250e3e" providerId="AD" clId="Web-{0C50BB9F-80E2-B000-F01F-E9D78680B75F}" dt="2021-04-05T16:31:21.887" v="80" actId="1076"/>
          <ac:spMkLst>
            <pc:docMk/>
            <pc:sldMk cId="2499752089" sldId="256"/>
            <ac:spMk id="2" creationId="{3BC264D8-2B6C-D04D-83F8-F72AFF1E6A17}"/>
          </ac:spMkLst>
        </pc:spChg>
        <pc:spChg chg="mod">
          <ac:chgData name="Katie Hunsberger" userId="S::khunsberger@npaihb.org::aa59f838-680c-4c9b-b8ed-7d250b250e3e" providerId="AD" clId="Web-{0C50BB9F-80E2-B000-F01F-E9D78680B75F}" dt="2021-04-05T16:54:03.403" v="338" actId="20577"/>
          <ac:spMkLst>
            <pc:docMk/>
            <pc:sldMk cId="2499752089" sldId="256"/>
            <ac:spMk id="3" creationId="{FF00AEE1-4723-1A44-AC45-0713B15C7688}"/>
          </ac:spMkLst>
        </pc:spChg>
        <pc:picChg chg="add mod">
          <ac:chgData name="Katie Hunsberger" userId="S::khunsberger@npaihb.org::aa59f838-680c-4c9b-b8ed-7d250b250e3e" providerId="AD" clId="Web-{0C50BB9F-80E2-B000-F01F-E9D78680B75F}" dt="2021-04-05T16:31:29.215" v="82" actId="14100"/>
          <ac:picMkLst>
            <pc:docMk/>
            <pc:sldMk cId="2499752089" sldId="256"/>
            <ac:picMk id="4" creationId="{E0F2B76C-9A1A-4619-A115-E5F29B3B3A3A}"/>
          </ac:picMkLst>
        </pc:picChg>
      </pc:sldChg>
      <pc:sldChg chg="ord">
        <pc:chgData name="Katie Hunsberger" userId="S::khunsberger@npaihb.org::aa59f838-680c-4c9b-b8ed-7d250b250e3e" providerId="AD" clId="Web-{0C50BB9F-80E2-B000-F01F-E9D78680B75F}" dt="2021-04-05T16:56:30.090" v="339"/>
        <pc:sldMkLst>
          <pc:docMk/>
          <pc:sldMk cId="2911011989" sldId="460"/>
        </pc:sldMkLst>
      </pc:sldChg>
      <pc:sldChg chg="addSp modSp new">
        <pc:chgData name="Katie Hunsberger" userId="S::khunsberger@npaihb.org::aa59f838-680c-4c9b-b8ed-7d250b250e3e" providerId="AD" clId="Web-{0C50BB9F-80E2-B000-F01F-E9D78680B75F}" dt="2021-04-05T16:30:59.121" v="75" actId="1076"/>
        <pc:sldMkLst>
          <pc:docMk/>
          <pc:sldMk cId="1566759126" sldId="461"/>
        </pc:sldMkLst>
        <pc:spChg chg="mod">
          <ac:chgData name="Katie Hunsberger" userId="S::khunsberger@npaihb.org::aa59f838-680c-4c9b-b8ed-7d250b250e3e" providerId="AD" clId="Web-{0C50BB9F-80E2-B000-F01F-E9D78680B75F}" dt="2021-04-05T16:29:20.731" v="3" actId="20577"/>
          <ac:spMkLst>
            <pc:docMk/>
            <pc:sldMk cId="1566759126" sldId="461"/>
            <ac:spMk id="2" creationId="{BFB6A661-8535-4C75-ACA4-94105D5EC339}"/>
          </ac:spMkLst>
        </pc:spChg>
        <pc:spChg chg="mod">
          <ac:chgData name="Katie Hunsberger" userId="S::khunsberger@npaihb.org::aa59f838-680c-4c9b-b8ed-7d250b250e3e" providerId="AD" clId="Web-{0C50BB9F-80E2-B000-F01F-E9D78680B75F}" dt="2021-04-05T16:30:26.356" v="71" actId="20577"/>
          <ac:spMkLst>
            <pc:docMk/>
            <pc:sldMk cId="1566759126" sldId="461"/>
            <ac:spMk id="3" creationId="{04BF3DA9-F294-4DBF-9605-81E2436F9408}"/>
          </ac:spMkLst>
        </pc:spChg>
        <pc:picChg chg="add mod">
          <ac:chgData name="Katie Hunsberger" userId="S::khunsberger@npaihb.org::aa59f838-680c-4c9b-b8ed-7d250b250e3e" providerId="AD" clId="Web-{0C50BB9F-80E2-B000-F01F-E9D78680B75F}" dt="2021-04-05T16:30:59.121" v="75" actId="1076"/>
          <ac:picMkLst>
            <pc:docMk/>
            <pc:sldMk cId="1566759126" sldId="461"/>
            <ac:picMk id="4" creationId="{EEF72E13-F267-4027-B7E5-ACFB71D77E50}"/>
          </ac:picMkLst>
        </pc:picChg>
      </pc:sldChg>
      <pc:sldChg chg="modSp new modNotes">
        <pc:chgData name="Katie Hunsberger" userId="S::khunsberger@npaihb.org::aa59f838-680c-4c9b-b8ed-7d250b250e3e" providerId="AD" clId="Web-{0C50BB9F-80E2-B000-F01F-E9D78680B75F}" dt="2021-04-05T16:51:54.793" v="337" actId="20577"/>
        <pc:sldMkLst>
          <pc:docMk/>
          <pc:sldMk cId="3008938944" sldId="462"/>
        </pc:sldMkLst>
        <pc:spChg chg="mod">
          <ac:chgData name="Katie Hunsberger" userId="S::khunsberger@npaihb.org::aa59f838-680c-4c9b-b8ed-7d250b250e3e" providerId="AD" clId="Web-{0C50BB9F-80E2-B000-F01F-E9D78680B75F}" dt="2021-04-05T16:32:23.653" v="97" actId="20577"/>
          <ac:spMkLst>
            <pc:docMk/>
            <pc:sldMk cId="3008938944" sldId="462"/>
            <ac:spMk id="2" creationId="{56F4EEF5-440A-4172-8059-4A068649981F}"/>
          </ac:spMkLst>
        </pc:spChg>
        <pc:spChg chg="mod">
          <ac:chgData name="Katie Hunsberger" userId="S::khunsberger@npaihb.org::aa59f838-680c-4c9b-b8ed-7d250b250e3e" providerId="AD" clId="Web-{0C50BB9F-80E2-B000-F01F-E9D78680B75F}" dt="2021-04-05T16:32:42.840" v="116" actId="20577"/>
          <ac:spMkLst>
            <pc:docMk/>
            <pc:sldMk cId="3008938944" sldId="462"/>
            <ac:spMk id="3" creationId="{F23C7E53-3B53-45B4-91EB-3C75B82E7823}"/>
          </ac:spMkLst>
        </pc:spChg>
        <pc:spChg chg="mod">
          <ac:chgData name="Katie Hunsberger" userId="S::khunsberger@npaihb.org::aa59f838-680c-4c9b-b8ed-7d250b250e3e" providerId="AD" clId="Web-{0C50BB9F-80E2-B000-F01F-E9D78680B75F}" dt="2021-04-05T16:34:21.028" v="175" actId="20577"/>
          <ac:spMkLst>
            <pc:docMk/>
            <pc:sldMk cId="3008938944" sldId="462"/>
            <ac:spMk id="4" creationId="{00F4AA3B-4340-46EC-811B-515599A694E5}"/>
          </ac:spMkLst>
        </pc:spChg>
        <pc:spChg chg="mod">
          <ac:chgData name="Katie Hunsberger" userId="S::khunsberger@npaihb.org::aa59f838-680c-4c9b-b8ed-7d250b250e3e" providerId="AD" clId="Web-{0C50BB9F-80E2-B000-F01F-E9D78680B75F}" dt="2021-04-05T16:49:26.981" v="254" actId="20577"/>
          <ac:spMkLst>
            <pc:docMk/>
            <pc:sldMk cId="3008938944" sldId="462"/>
            <ac:spMk id="5" creationId="{488772A3-17CF-498D-A090-31FBA5461976}"/>
          </ac:spMkLst>
        </pc:spChg>
        <pc:spChg chg="mod">
          <ac:chgData name="Katie Hunsberger" userId="S::khunsberger@npaihb.org::aa59f838-680c-4c9b-b8ed-7d250b250e3e" providerId="AD" clId="Web-{0C50BB9F-80E2-B000-F01F-E9D78680B75F}" dt="2021-04-05T16:51:54.793" v="337" actId="20577"/>
          <ac:spMkLst>
            <pc:docMk/>
            <pc:sldMk cId="3008938944" sldId="462"/>
            <ac:spMk id="6" creationId="{203F07A9-9B6F-4DB2-B3FA-4BEF57EB4219}"/>
          </ac:spMkLst>
        </pc:spChg>
      </pc:sldChg>
    </pc:docChg>
  </pc:docChgLst>
  <pc:docChgLst>
    <pc:chgData name="Katie Hunsberger" userId="S::khunsberger@npaihb.org::aa59f838-680c-4c9b-b8ed-7d250b250e3e" providerId="AD" clId="Web-{9A519F73-C863-8CB6-70B4-661171D05399}"/>
    <pc:docChg chg="addSld delSld modSld">
      <pc:chgData name="Katie Hunsberger" userId="S::khunsberger@npaihb.org::aa59f838-680c-4c9b-b8ed-7d250b250e3e" providerId="AD" clId="Web-{9A519F73-C863-8CB6-70B4-661171D05399}" dt="2021-04-13T15:09:36.648" v="113" actId="20577"/>
      <pc:docMkLst>
        <pc:docMk/>
      </pc:docMkLst>
      <pc:sldChg chg="modNotes">
        <pc:chgData name="Katie Hunsberger" userId="S::khunsberger@npaihb.org::aa59f838-680c-4c9b-b8ed-7d250b250e3e" providerId="AD" clId="Web-{9A519F73-C863-8CB6-70B4-661171D05399}" dt="2021-04-12T21:41:03.068" v="15"/>
        <pc:sldMkLst>
          <pc:docMk/>
          <pc:sldMk cId="2708537898" sldId="294"/>
        </pc:sldMkLst>
      </pc:sldChg>
      <pc:sldChg chg="modNotes">
        <pc:chgData name="Katie Hunsberger" userId="S::khunsberger@npaihb.org::aa59f838-680c-4c9b-b8ed-7d250b250e3e" providerId="AD" clId="Web-{9A519F73-C863-8CB6-70B4-661171D05399}" dt="2021-04-12T21:40:48.850" v="12"/>
        <pc:sldMkLst>
          <pc:docMk/>
          <pc:sldMk cId="4010146406" sldId="316"/>
        </pc:sldMkLst>
      </pc:sldChg>
      <pc:sldChg chg="modNotes">
        <pc:chgData name="Katie Hunsberger" userId="S::khunsberger@npaihb.org::aa59f838-680c-4c9b-b8ed-7d250b250e3e" providerId="AD" clId="Web-{9A519F73-C863-8CB6-70B4-661171D05399}" dt="2021-04-12T21:41:07.756" v="17"/>
        <pc:sldMkLst>
          <pc:docMk/>
          <pc:sldMk cId="2610362650" sldId="317"/>
        </pc:sldMkLst>
      </pc:sldChg>
      <pc:sldChg chg="modNotes">
        <pc:chgData name="Katie Hunsberger" userId="S::khunsberger@npaihb.org::aa59f838-680c-4c9b-b8ed-7d250b250e3e" providerId="AD" clId="Web-{9A519F73-C863-8CB6-70B4-661171D05399}" dt="2021-04-12T21:41:30.318" v="22"/>
        <pc:sldMkLst>
          <pc:docMk/>
          <pc:sldMk cId="2218735916" sldId="318"/>
        </pc:sldMkLst>
      </pc:sldChg>
      <pc:sldChg chg="modSp">
        <pc:chgData name="Katie Hunsberger" userId="S::khunsberger@npaihb.org::aa59f838-680c-4c9b-b8ed-7d250b250e3e" providerId="AD" clId="Web-{9A519F73-C863-8CB6-70B4-661171D05399}" dt="2021-04-13T15:09:36.648" v="113" actId="20577"/>
        <pc:sldMkLst>
          <pc:docMk/>
          <pc:sldMk cId="553270707" sldId="320"/>
        </pc:sldMkLst>
        <pc:spChg chg="mod">
          <ac:chgData name="Katie Hunsberger" userId="S::khunsberger@npaihb.org::aa59f838-680c-4c9b-b8ed-7d250b250e3e" providerId="AD" clId="Web-{9A519F73-C863-8CB6-70B4-661171D05399}" dt="2021-04-13T15:09:36.648" v="113" actId="20577"/>
          <ac:spMkLst>
            <pc:docMk/>
            <pc:sldMk cId="553270707" sldId="320"/>
            <ac:spMk id="3" creationId="{CC06F63B-6D69-418F-B7EE-0C5A6FF6048D}"/>
          </ac:spMkLst>
        </pc:spChg>
      </pc:sldChg>
      <pc:sldChg chg="modNotes">
        <pc:chgData name="Katie Hunsberger" userId="S::khunsberger@npaihb.org::aa59f838-680c-4c9b-b8ed-7d250b250e3e" providerId="AD" clId="Web-{9A519F73-C863-8CB6-70B4-661171D05399}" dt="2021-04-12T21:40:43.178" v="10"/>
        <pc:sldMkLst>
          <pc:docMk/>
          <pc:sldMk cId="4041345024" sldId="455"/>
        </pc:sldMkLst>
      </pc:sldChg>
      <pc:sldChg chg="modNotes">
        <pc:chgData name="Katie Hunsberger" userId="S::khunsberger@npaihb.org::aa59f838-680c-4c9b-b8ed-7d250b250e3e" providerId="AD" clId="Web-{9A519F73-C863-8CB6-70B4-661171D05399}" dt="2021-04-12T21:48:31.335" v="44"/>
        <pc:sldMkLst>
          <pc:docMk/>
          <pc:sldMk cId="1488524542" sldId="457"/>
        </pc:sldMkLst>
      </pc:sldChg>
      <pc:sldChg chg="modNotes">
        <pc:chgData name="Katie Hunsberger" userId="S::khunsberger@npaihb.org::aa59f838-680c-4c9b-b8ed-7d250b250e3e" providerId="AD" clId="Web-{9A519F73-C863-8CB6-70B4-661171D05399}" dt="2021-04-12T23:04:43.003" v="111"/>
        <pc:sldMkLst>
          <pc:docMk/>
          <pc:sldMk cId="1566759126" sldId="461"/>
        </pc:sldMkLst>
      </pc:sldChg>
      <pc:sldChg chg="modSp del">
        <pc:chgData name="Katie Hunsberger" userId="S::khunsberger@npaihb.org::aa59f838-680c-4c9b-b8ed-7d250b250e3e" providerId="AD" clId="Web-{9A519F73-C863-8CB6-70B4-661171D05399}" dt="2021-04-12T22:16:49.089" v="95"/>
        <pc:sldMkLst>
          <pc:docMk/>
          <pc:sldMk cId="1763755767" sldId="463"/>
        </pc:sldMkLst>
        <pc:spChg chg="mod">
          <ac:chgData name="Katie Hunsberger" userId="S::khunsberger@npaihb.org::aa59f838-680c-4c9b-b8ed-7d250b250e3e" providerId="AD" clId="Web-{9A519F73-C863-8CB6-70B4-661171D05399}" dt="2021-04-12T21:45:03.959" v="27" actId="20577"/>
          <ac:spMkLst>
            <pc:docMk/>
            <pc:sldMk cId="1763755767" sldId="463"/>
            <ac:spMk id="2" creationId="{48CED208-AD3D-43A9-A246-A4F31F94F3DF}"/>
          </ac:spMkLst>
        </pc:spChg>
        <pc:spChg chg="mod">
          <ac:chgData name="Katie Hunsberger" userId="S::khunsberger@npaihb.org::aa59f838-680c-4c9b-b8ed-7d250b250e3e" providerId="AD" clId="Web-{9A519F73-C863-8CB6-70B4-661171D05399}" dt="2021-04-12T21:44:48.319" v="26" actId="20577"/>
          <ac:spMkLst>
            <pc:docMk/>
            <pc:sldMk cId="1763755767" sldId="463"/>
            <ac:spMk id="3" creationId="{FE6CDA10-B473-409A-AA7C-21D8095FF694}"/>
          </ac:spMkLst>
        </pc:spChg>
      </pc:sldChg>
      <pc:sldChg chg="modNotes">
        <pc:chgData name="Katie Hunsberger" userId="S::khunsberger@npaihb.org::aa59f838-680c-4c9b-b8ed-7d250b250e3e" providerId="AD" clId="Web-{9A519F73-C863-8CB6-70B4-661171D05399}" dt="2021-04-12T21:53:51.070" v="83"/>
        <pc:sldMkLst>
          <pc:docMk/>
          <pc:sldMk cId="3099259572" sldId="464"/>
        </pc:sldMkLst>
      </pc:sldChg>
      <pc:sldChg chg="modNotes">
        <pc:chgData name="Katie Hunsberger" userId="S::khunsberger@npaihb.org::aa59f838-680c-4c9b-b8ed-7d250b250e3e" providerId="AD" clId="Web-{9A519F73-C863-8CB6-70B4-661171D05399}" dt="2021-04-12T21:40:22.912" v="8"/>
        <pc:sldMkLst>
          <pc:docMk/>
          <pc:sldMk cId="2369887384" sldId="465"/>
        </pc:sldMkLst>
      </pc:sldChg>
      <pc:sldChg chg="modSp">
        <pc:chgData name="Katie Hunsberger" userId="S::khunsberger@npaihb.org::aa59f838-680c-4c9b-b8ed-7d250b250e3e" providerId="AD" clId="Web-{9A519F73-C863-8CB6-70B4-661171D05399}" dt="2021-04-12T16:29:25.146" v="1" actId="20577"/>
        <pc:sldMkLst>
          <pc:docMk/>
          <pc:sldMk cId="3578430818" sldId="466"/>
        </pc:sldMkLst>
        <pc:spChg chg="mod">
          <ac:chgData name="Katie Hunsberger" userId="S::khunsberger@npaihb.org::aa59f838-680c-4c9b-b8ed-7d250b250e3e" providerId="AD" clId="Web-{9A519F73-C863-8CB6-70B4-661171D05399}" dt="2021-04-12T16:29:25.146" v="1" actId="20577"/>
          <ac:spMkLst>
            <pc:docMk/>
            <pc:sldMk cId="3578430818" sldId="466"/>
            <ac:spMk id="2" creationId="{BCD57439-105F-4288-9FB9-428187018EDE}"/>
          </ac:spMkLst>
        </pc:spChg>
      </pc:sldChg>
      <pc:sldChg chg="modSp new">
        <pc:chgData name="Katie Hunsberger" userId="S::khunsberger@npaihb.org::aa59f838-680c-4c9b-b8ed-7d250b250e3e" providerId="AD" clId="Web-{9A519F73-C863-8CB6-70B4-661171D05399}" dt="2021-04-12T21:50:58.070" v="80" actId="20577"/>
        <pc:sldMkLst>
          <pc:docMk/>
          <pc:sldMk cId="677835528" sldId="468"/>
        </pc:sldMkLst>
        <pc:spChg chg="mod">
          <ac:chgData name="Katie Hunsberger" userId="S::khunsberger@npaihb.org::aa59f838-680c-4c9b-b8ed-7d250b250e3e" providerId="AD" clId="Web-{9A519F73-C863-8CB6-70B4-661171D05399}" dt="2021-04-12T21:50:53.788" v="78" actId="20577"/>
          <ac:spMkLst>
            <pc:docMk/>
            <pc:sldMk cId="677835528" sldId="468"/>
            <ac:spMk id="2" creationId="{9EFAC1C1-7C04-4139-AB74-AA690AAB2250}"/>
          </ac:spMkLst>
        </pc:spChg>
        <pc:spChg chg="mod">
          <ac:chgData name="Katie Hunsberger" userId="S::khunsberger@npaihb.org::aa59f838-680c-4c9b-b8ed-7d250b250e3e" providerId="AD" clId="Web-{9A519F73-C863-8CB6-70B4-661171D05399}" dt="2021-04-12T21:50:58.070" v="80" actId="20577"/>
          <ac:spMkLst>
            <pc:docMk/>
            <pc:sldMk cId="677835528" sldId="468"/>
            <ac:spMk id="3" creationId="{D6035BA5-EB2C-40B8-9D93-136E12AB4E59}"/>
          </ac:spMkLst>
        </pc:spChg>
      </pc:sldChg>
      <pc:sldChg chg="addSp delSp modSp new modNotes">
        <pc:chgData name="Katie Hunsberger" userId="S::khunsberger@npaihb.org::aa59f838-680c-4c9b-b8ed-7d250b250e3e" providerId="AD" clId="Web-{9A519F73-C863-8CB6-70B4-661171D05399}" dt="2021-04-12T23:04:11.534" v="109" actId="1076"/>
        <pc:sldMkLst>
          <pc:docMk/>
          <pc:sldMk cId="2504221163" sldId="469"/>
        </pc:sldMkLst>
        <pc:spChg chg="del">
          <ac:chgData name="Katie Hunsberger" userId="S::khunsberger@npaihb.org::aa59f838-680c-4c9b-b8ed-7d250b250e3e" providerId="AD" clId="Web-{9A519F73-C863-8CB6-70B4-661171D05399}" dt="2021-04-12T21:54:06.492" v="85"/>
          <ac:spMkLst>
            <pc:docMk/>
            <pc:sldMk cId="2504221163" sldId="469"/>
            <ac:spMk id="2" creationId="{C77C29A3-B7E3-4C1B-AFF2-949FE61ADABC}"/>
          </ac:spMkLst>
        </pc:spChg>
        <pc:picChg chg="add mod">
          <ac:chgData name="Katie Hunsberger" userId="S::khunsberger@npaihb.org::aa59f838-680c-4c9b-b8ed-7d250b250e3e" providerId="AD" clId="Web-{9A519F73-C863-8CB6-70B4-661171D05399}" dt="2021-04-12T23:04:07.706" v="108" actId="1076"/>
          <ac:picMkLst>
            <pc:docMk/>
            <pc:sldMk cId="2504221163" sldId="469"/>
            <ac:picMk id="2" creationId="{CE0FA0F6-4B29-4436-8A5E-E22B4D4A385D}"/>
          </ac:picMkLst>
        </pc:picChg>
        <pc:picChg chg="add mod">
          <ac:chgData name="Katie Hunsberger" userId="S::khunsberger@npaihb.org::aa59f838-680c-4c9b-b8ed-7d250b250e3e" providerId="AD" clId="Web-{9A519F73-C863-8CB6-70B4-661171D05399}" dt="2021-04-12T23:04:11.534" v="109" actId="1076"/>
          <ac:picMkLst>
            <pc:docMk/>
            <pc:sldMk cId="2504221163" sldId="469"/>
            <ac:picMk id="3" creationId="{A2D08858-65F3-4A48-ADA6-1E28B22104D1}"/>
          </ac:picMkLst>
        </pc:picChg>
      </pc:sldChg>
    </pc:docChg>
  </pc:docChgLst>
  <pc:docChgLst>
    <pc:chgData name="Guest User" userId="S::urn:spo:anon#daf3083fb87bb1f64487f99672fb9314aa83e96c363261871688e97fb770edf6::" providerId="AD" clId="Web-{79995979-C019-FD4F-17BE-241F98E36055}"/>
    <pc:docChg chg="modSld">
      <pc:chgData name="Guest User" userId="S::urn:spo:anon#daf3083fb87bb1f64487f99672fb9314aa83e96c363261871688e97fb770edf6::" providerId="AD" clId="Web-{79995979-C019-FD4F-17BE-241F98E36055}" dt="2021-04-05T22:36:58.649" v="28" actId="20577"/>
      <pc:docMkLst>
        <pc:docMk/>
      </pc:docMkLst>
      <pc:sldChg chg="modSp">
        <pc:chgData name="Guest User" userId="S::urn:spo:anon#daf3083fb87bb1f64487f99672fb9314aa83e96c363261871688e97fb770edf6::" providerId="AD" clId="Web-{79995979-C019-FD4F-17BE-241F98E36055}" dt="2021-04-05T20:14:57.117" v="0" actId="20577"/>
        <pc:sldMkLst>
          <pc:docMk/>
          <pc:sldMk cId="2499752089" sldId="256"/>
        </pc:sldMkLst>
        <pc:spChg chg="mod">
          <ac:chgData name="Guest User" userId="S::urn:spo:anon#daf3083fb87bb1f64487f99672fb9314aa83e96c363261871688e97fb770edf6::" providerId="AD" clId="Web-{79995979-C019-FD4F-17BE-241F98E36055}" dt="2021-04-05T20:14:57.117" v="0" actId="20577"/>
          <ac:spMkLst>
            <pc:docMk/>
            <pc:sldMk cId="2499752089" sldId="256"/>
            <ac:spMk id="3" creationId="{FF00AEE1-4723-1A44-AC45-0713B15C7688}"/>
          </ac:spMkLst>
        </pc:spChg>
      </pc:sldChg>
      <pc:sldChg chg="modSp">
        <pc:chgData name="Guest User" userId="S::urn:spo:anon#daf3083fb87bb1f64487f99672fb9314aa83e96c363261871688e97fb770edf6::" providerId="AD" clId="Web-{79995979-C019-FD4F-17BE-241F98E36055}" dt="2021-04-05T21:59:27.738" v="1" actId="1076"/>
        <pc:sldMkLst>
          <pc:docMk/>
          <pc:sldMk cId="2610362650" sldId="317"/>
        </pc:sldMkLst>
        <pc:spChg chg="mod">
          <ac:chgData name="Guest User" userId="S::urn:spo:anon#daf3083fb87bb1f64487f99672fb9314aa83e96c363261871688e97fb770edf6::" providerId="AD" clId="Web-{79995979-C019-FD4F-17BE-241F98E36055}" dt="2021-04-05T21:59:27.738" v="1" actId="1076"/>
          <ac:spMkLst>
            <pc:docMk/>
            <pc:sldMk cId="2610362650" sldId="317"/>
            <ac:spMk id="3" creationId="{2BD51A8B-B2A9-4183-B92C-05A1654FF5A1}"/>
          </ac:spMkLst>
        </pc:spChg>
      </pc:sldChg>
      <pc:sldChg chg="modSp">
        <pc:chgData name="Guest User" userId="S::urn:spo:anon#daf3083fb87bb1f64487f99672fb9314aa83e96c363261871688e97fb770edf6::" providerId="AD" clId="Web-{79995979-C019-FD4F-17BE-241F98E36055}" dt="2021-04-05T22:29:50.317" v="3" actId="1076"/>
        <pc:sldMkLst>
          <pc:docMk/>
          <pc:sldMk cId="2482007124" sldId="454"/>
        </pc:sldMkLst>
        <pc:spChg chg="mod">
          <ac:chgData name="Guest User" userId="S::urn:spo:anon#daf3083fb87bb1f64487f99672fb9314aa83e96c363261871688e97fb770edf6::" providerId="AD" clId="Web-{79995979-C019-FD4F-17BE-241F98E36055}" dt="2021-04-05T22:29:47.724" v="2" actId="1076"/>
          <ac:spMkLst>
            <pc:docMk/>
            <pc:sldMk cId="2482007124" sldId="454"/>
            <ac:spMk id="4" creationId="{BF632F85-08D8-476A-B933-AABD10296AD7}"/>
          </ac:spMkLst>
        </pc:spChg>
        <pc:picChg chg="mod">
          <ac:chgData name="Guest User" userId="S::urn:spo:anon#daf3083fb87bb1f64487f99672fb9314aa83e96c363261871688e97fb770edf6::" providerId="AD" clId="Web-{79995979-C019-FD4F-17BE-241F98E36055}" dt="2021-04-05T22:29:50.317" v="3" actId="1076"/>
          <ac:picMkLst>
            <pc:docMk/>
            <pc:sldMk cId="2482007124" sldId="454"/>
            <ac:picMk id="5" creationId="{C5837836-F97F-4548-A66F-544372D0F083}"/>
          </ac:picMkLst>
        </pc:picChg>
      </pc:sldChg>
      <pc:sldChg chg="modSp modNotes">
        <pc:chgData name="Guest User" userId="S::urn:spo:anon#daf3083fb87bb1f64487f99672fb9314aa83e96c363261871688e97fb770edf6::" providerId="AD" clId="Web-{79995979-C019-FD4F-17BE-241F98E36055}" dt="2021-04-05T22:36:58.649" v="28" actId="20577"/>
        <pc:sldMkLst>
          <pc:docMk/>
          <pc:sldMk cId="1763755767" sldId="463"/>
        </pc:sldMkLst>
        <pc:spChg chg="mod">
          <ac:chgData name="Guest User" userId="S::urn:spo:anon#daf3083fb87bb1f64487f99672fb9314aa83e96c363261871688e97fb770edf6::" providerId="AD" clId="Web-{79995979-C019-FD4F-17BE-241F98E36055}" dt="2021-04-05T22:36:58.602" v="27" actId="20577"/>
          <ac:spMkLst>
            <pc:docMk/>
            <pc:sldMk cId="1763755767" sldId="463"/>
            <ac:spMk id="3" creationId="{FE6CDA10-B473-409A-AA7C-21D8095FF694}"/>
          </ac:spMkLst>
        </pc:spChg>
        <pc:spChg chg="mod">
          <ac:chgData name="Guest User" userId="S::urn:spo:anon#daf3083fb87bb1f64487f99672fb9314aa83e96c363261871688e97fb770edf6::" providerId="AD" clId="Web-{79995979-C019-FD4F-17BE-241F98E36055}" dt="2021-04-05T22:36:58.649" v="28" actId="20577"/>
          <ac:spMkLst>
            <pc:docMk/>
            <pc:sldMk cId="1763755767" sldId="463"/>
            <ac:spMk id="4" creationId="{C34C39FA-0EE7-467D-B443-725AFF40BD02}"/>
          </ac:spMkLst>
        </pc:spChg>
      </pc:sldChg>
    </pc:docChg>
  </pc:docChgLst>
  <pc:docChgLst>
    <pc:chgData name="Katie Hunsberger" userId="S::khunsberger@npaihb.org::aa59f838-680c-4c9b-b8ed-7d250b250e3e" providerId="AD" clId="Web-{6F1E99A0-DE43-E513-28A9-ECCEA643BC56}"/>
    <pc:docChg chg="addSld modSld sldOrd">
      <pc:chgData name="Katie Hunsberger" userId="S::khunsberger@npaihb.org::aa59f838-680c-4c9b-b8ed-7d250b250e3e" providerId="AD" clId="Web-{6F1E99A0-DE43-E513-28A9-ECCEA643BC56}" dt="2021-04-09T23:23:05.327" v="569" actId="20577"/>
      <pc:docMkLst>
        <pc:docMk/>
      </pc:docMkLst>
      <pc:sldChg chg="modSp">
        <pc:chgData name="Katie Hunsberger" userId="S::khunsberger@npaihb.org::aa59f838-680c-4c9b-b8ed-7d250b250e3e" providerId="AD" clId="Web-{6F1E99A0-DE43-E513-28A9-ECCEA643BC56}" dt="2021-04-09T23:23:05.327" v="569" actId="20577"/>
        <pc:sldMkLst>
          <pc:docMk/>
          <pc:sldMk cId="553270707" sldId="320"/>
        </pc:sldMkLst>
        <pc:spChg chg="mod">
          <ac:chgData name="Katie Hunsberger" userId="S::khunsberger@npaihb.org::aa59f838-680c-4c9b-b8ed-7d250b250e3e" providerId="AD" clId="Web-{6F1E99A0-DE43-E513-28A9-ECCEA643BC56}" dt="2021-04-09T23:23:05.327" v="569" actId="20577"/>
          <ac:spMkLst>
            <pc:docMk/>
            <pc:sldMk cId="553270707" sldId="320"/>
            <ac:spMk id="3" creationId="{CC06F63B-6D69-418F-B7EE-0C5A6FF6048D}"/>
          </ac:spMkLst>
        </pc:spChg>
      </pc:sldChg>
      <pc:sldChg chg="modSp">
        <pc:chgData name="Katie Hunsberger" userId="S::khunsberger@npaihb.org::aa59f838-680c-4c9b-b8ed-7d250b250e3e" providerId="AD" clId="Web-{6F1E99A0-DE43-E513-28A9-ECCEA643BC56}" dt="2021-04-09T23:10:20.551" v="378" actId="20577"/>
        <pc:sldMkLst>
          <pc:docMk/>
          <pc:sldMk cId="3776938006" sldId="456"/>
        </pc:sldMkLst>
        <pc:spChg chg="mod">
          <ac:chgData name="Katie Hunsberger" userId="S::khunsberger@npaihb.org::aa59f838-680c-4c9b-b8ed-7d250b250e3e" providerId="AD" clId="Web-{6F1E99A0-DE43-E513-28A9-ECCEA643BC56}" dt="2021-04-09T23:10:20.551" v="378" actId="20577"/>
          <ac:spMkLst>
            <pc:docMk/>
            <pc:sldMk cId="3776938006" sldId="456"/>
            <ac:spMk id="2" creationId="{FA084DD0-99FC-44A4-BE58-F7A76744959E}"/>
          </ac:spMkLst>
        </pc:spChg>
      </pc:sldChg>
      <pc:sldChg chg="addSp delSp modSp modNotes">
        <pc:chgData name="Katie Hunsberger" userId="S::khunsberger@npaihb.org::aa59f838-680c-4c9b-b8ed-7d250b250e3e" providerId="AD" clId="Web-{6F1E99A0-DE43-E513-28A9-ECCEA643BC56}" dt="2021-04-09T23:12:52.441" v="384"/>
        <pc:sldMkLst>
          <pc:docMk/>
          <pc:sldMk cId="1488524542" sldId="457"/>
        </pc:sldMkLst>
        <pc:picChg chg="add del mod">
          <ac:chgData name="Katie Hunsberger" userId="S::khunsberger@npaihb.org::aa59f838-680c-4c9b-b8ed-7d250b250e3e" providerId="AD" clId="Web-{6F1E99A0-DE43-E513-28A9-ECCEA643BC56}" dt="2021-04-09T23:12:52.441" v="384"/>
          <ac:picMkLst>
            <pc:docMk/>
            <pc:sldMk cId="1488524542" sldId="457"/>
            <ac:picMk id="4" creationId="{AB5BD9D7-1291-4264-98AA-99D269D56885}"/>
          </ac:picMkLst>
        </pc:picChg>
        <pc:picChg chg="add del mod">
          <ac:chgData name="Katie Hunsberger" userId="S::khunsberger@npaihb.org::aa59f838-680c-4c9b-b8ed-7d250b250e3e" providerId="AD" clId="Web-{6F1E99A0-DE43-E513-28A9-ECCEA643BC56}" dt="2021-04-09T23:12:50.253" v="383"/>
          <ac:picMkLst>
            <pc:docMk/>
            <pc:sldMk cId="1488524542" sldId="457"/>
            <ac:picMk id="5" creationId="{7AF6D982-CF14-4A3C-81D4-52190DC76FB6}"/>
          </ac:picMkLst>
        </pc:picChg>
      </pc:sldChg>
      <pc:sldChg chg="delSp modSp mod modClrScheme chgLayout">
        <pc:chgData name="Katie Hunsberger" userId="S::khunsberger@npaihb.org::aa59f838-680c-4c9b-b8ed-7d250b250e3e" providerId="AD" clId="Web-{6F1E99A0-DE43-E513-28A9-ECCEA643BC56}" dt="2021-04-09T23:14:46.830" v="385"/>
        <pc:sldMkLst>
          <pc:docMk/>
          <pc:sldMk cId="3861204649" sldId="459"/>
        </pc:sldMkLst>
        <pc:spChg chg="mod ord">
          <ac:chgData name="Katie Hunsberger" userId="S::khunsberger@npaihb.org::aa59f838-680c-4c9b-b8ed-7d250b250e3e" providerId="AD" clId="Web-{6F1E99A0-DE43-E513-28A9-ECCEA643BC56}" dt="2021-04-09T23:14:46.830" v="385"/>
          <ac:spMkLst>
            <pc:docMk/>
            <pc:sldMk cId="3861204649" sldId="459"/>
            <ac:spMk id="2" creationId="{1FAD2C86-7878-4C01-BF4B-7933551859EC}"/>
          </ac:spMkLst>
        </pc:spChg>
        <pc:spChg chg="mod ord">
          <ac:chgData name="Katie Hunsberger" userId="S::khunsberger@npaihb.org::aa59f838-680c-4c9b-b8ed-7d250b250e3e" providerId="AD" clId="Web-{6F1E99A0-DE43-E513-28A9-ECCEA643BC56}" dt="2021-04-09T23:14:46.830" v="385"/>
          <ac:spMkLst>
            <pc:docMk/>
            <pc:sldMk cId="3861204649" sldId="459"/>
            <ac:spMk id="3" creationId="{4A302547-FB1B-4EC6-8C43-D9DB2BC1E37E}"/>
          </ac:spMkLst>
        </pc:spChg>
        <pc:spChg chg="del">
          <ac:chgData name="Katie Hunsberger" userId="S::khunsberger@npaihb.org::aa59f838-680c-4c9b-b8ed-7d250b250e3e" providerId="AD" clId="Web-{6F1E99A0-DE43-E513-28A9-ECCEA643BC56}" dt="2021-04-09T23:14:46.830" v="385"/>
          <ac:spMkLst>
            <pc:docMk/>
            <pc:sldMk cId="3861204649" sldId="459"/>
            <ac:spMk id="4" creationId="{9A77EC36-FB15-4CDE-9FDE-97C228CB23AD}"/>
          </ac:spMkLst>
        </pc:spChg>
      </pc:sldChg>
      <pc:sldChg chg="delSp modSp mod modClrScheme chgLayout">
        <pc:chgData name="Katie Hunsberger" userId="S::khunsberger@npaihb.org::aa59f838-680c-4c9b-b8ed-7d250b250e3e" providerId="AD" clId="Web-{6F1E99A0-DE43-E513-28A9-ECCEA643BC56}" dt="2021-04-09T23:15:04.284" v="390"/>
        <pc:sldMkLst>
          <pc:docMk/>
          <pc:sldMk cId="2911011989" sldId="460"/>
        </pc:sldMkLst>
        <pc:spChg chg="mod ord">
          <ac:chgData name="Katie Hunsberger" userId="S::khunsberger@npaihb.org::aa59f838-680c-4c9b-b8ed-7d250b250e3e" providerId="AD" clId="Web-{6F1E99A0-DE43-E513-28A9-ECCEA643BC56}" dt="2021-04-09T23:15:04.284" v="390"/>
          <ac:spMkLst>
            <pc:docMk/>
            <pc:sldMk cId="2911011989" sldId="460"/>
            <ac:spMk id="2" creationId="{0C57655E-F0FE-48A9-97FD-49D49F2A82DF}"/>
          </ac:spMkLst>
        </pc:spChg>
        <pc:spChg chg="mod ord">
          <ac:chgData name="Katie Hunsberger" userId="S::khunsberger@npaihb.org::aa59f838-680c-4c9b-b8ed-7d250b250e3e" providerId="AD" clId="Web-{6F1E99A0-DE43-E513-28A9-ECCEA643BC56}" dt="2021-04-09T23:15:04.284" v="390"/>
          <ac:spMkLst>
            <pc:docMk/>
            <pc:sldMk cId="2911011989" sldId="460"/>
            <ac:spMk id="3" creationId="{965E8905-17C2-4534-8280-CFBC5AD2E748}"/>
          </ac:spMkLst>
        </pc:spChg>
        <pc:spChg chg="del mod">
          <ac:chgData name="Katie Hunsberger" userId="S::khunsberger@npaihb.org::aa59f838-680c-4c9b-b8ed-7d250b250e3e" providerId="AD" clId="Web-{6F1E99A0-DE43-E513-28A9-ECCEA643BC56}" dt="2021-04-09T23:15:04.284" v="390"/>
          <ac:spMkLst>
            <pc:docMk/>
            <pc:sldMk cId="2911011989" sldId="460"/>
            <ac:spMk id="4" creationId="{9F614CA1-F96B-4D04-ADDB-128D7ACC5D8E}"/>
          </ac:spMkLst>
        </pc:spChg>
      </pc:sldChg>
      <pc:sldChg chg="modSp">
        <pc:chgData name="Katie Hunsberger" userId="S::khunsberger@npaihb.org::aa59f838-680c-4c9b-b8ed-7d250b250e3e" providerId="AD" clId="Web-{6F1E99A0-DE43-E513-28A9-ECCEA643BC56}" dt="2021-04-09T23:16:15.392" v="404" actId="20577"/>
        <pc:sldMkLst>
          <pc:docMk/>
          <pc:sldMk cId="1566759126" sldId="461"/>
        </pc:sldMkLst>
        <pc:spChg chg="mod">
          <ac:chgData name="Katie Hunsberger" userId="S::khunsberger@npaihb.org::aa59f838-680c-4c9b-b8ed-7d250b250e3e" providerId="AD" clId="Web-{6F1E99A0-DE43-E513-28A9-ECCEA643BC56}" dt="2021-04-09T23:16:15.392" v="404" actId="20577"/>
          <ac:spMkLst>
            <pc:docMk/>
            <pc:sldMk cId="1566759126" sldId="461"/>
            <ac:spMk id="3" creationId="{04BF3DA9-F294-4DBF-9605-81E2436F9408}"/>
          </ac:spMkLst>
        </pc:spChg>
      </pc:sldChg>
      <pc:sldChg chg="modSp">
        <pc:chgData name="Katie Hunsberger" userId="S::khunsberger@npaihb.org::aa59f838-680c-4c9b-b8ed-7d250b250e3e" providerId="AD" clId="Web-{6F1E99A0-DE43-E513-28A9-ECCEA643BC56}" dt="2021-04-09T23:06:22.396" v="262" actId="20577"/>
        <pc:sldMkLst>
          <pc:docMk/>
          <pc:sldMk cId="1763755767" sldId="463"/>
        </pc:sldMkLst>
        <pc:spChg chg="mod">
          <ac:chgData name="Katie Hunsberger" userId="S::khunsberger@npaihb.org::aa59f838-680c-4c9b-b8ed-7d250b250e3e" providerId="AD" clId="Web-{6F1E99A0-DE43-E513-28A9-ECCEA643BC56}" dt="2021-04-09T23:06:17.646" v="260" actId="20577"/>
          <ac:spMkLst>
            <pc:docMk/>
            <pc:sldMk cId="1763755767" sldId="463"/>
            <ac:spMk id="2" creationId="{48CED208-AD3D-43A9-A246-A4F31F94F3DF}"/>
          </ac:spMkLst>
        </pc:spChg>
        <pc:spChg chg="mod">
          <ac:chgData name="Katie Hunsberger" userId="S::khunsberger@npaihb.org::aa59f838-680c-4c9b-b8ed-7d250b250e3e" providerId="AD" clId="Web-{6F1E99A0-DE43-E513-28A9-ECCEA643BC56}" dt="2021-04-09T23:06:22.396" v="262" actId="20577"/>
          <ac:spMkLst>
            <pc:docMk/>
            <pc:sldMk cId="1763755767" sldId="463"/>
            <ac:spMk id="3" creationId="{FE6CDA10-B473-409A-AA7C-21D8095FF694}"/>
          </ac:spMkLst>
        </pc:spChg>
        <pc:spChg chg="mod">
          <ac:chgData name="Katie Hunsberger" userId="S::khunsberger@npaihb.org::aa59f838-680c-4c9b-b8ed-7d250b250e3e" providerId="AD" clId="Web-{6F1E99A0-DE43-E513-28A9-ECCEA643BC56}" dt="2021-04-09T23:06:22.396" v="262" actId="20577"/>
          <ac:spMkLst>
            <pc:docMk/>
            <pc:sldMk cId="1763755767" sldId="463"/>
            <ac:spMk id="4" creationId="{C34C39FA-0EE7-467D-B443-725AFF40BD02}"/>
          </ac:spMkLst>
        </pc:spChg>
      </pc:sldChg>
      <pc:sldChg chg="delSp modSp mod modClrScheme chgLayout">
        <pc:chgData name="Katie Hunsberger" userId="S::khunsberger@npaihb.org::aa59f838-680c-4c9b-b8ed-7d250b250e3e" providerId="AD" clId="Web-{6F1E99A0-DE43-E513-28A9-ECCEA643BC56}" dt="2021-04-09T23:18:13.501" v="507" actId="20577"/>
        <pc:sldMkLst>
          <pc:docMk/>
          <pc:sldMk cId="3099259572" sldId="464"/>
        </pc:sldMkLst>
        <pc:spChg chg="mod ord">
          <ac:chgData name="Katie Hunsberger" userId="S::khunsberger@npaihb.org::aa59f838-680c-4c9b-b8ed-7d250b250e3e" providerId="AD" clId="Web-{6F1E99A0-DE43-E513-28A9-ECCEA643BC56}" dt="2021-04-09T23:17:02.861" v="405"/>
          <ac:spMkLst>
            <pc:docMk/>
            <pc:sldMk cId="3099259572" sldId="464"/>
            <ac:spMk id="2" creationId="{746C7D28-8088-4E94-9102-827FB98CCD79}"/>
          </ac:spMkLst>
        </pc:spChg>
        <pc:spChg chg="mod ord">
          <ac:chgData name="Katie Hunsberger" userId="S::khunsberger@npaihb.org::aa59f838-680c-4c9b-b8ed-7d250b250e3e" providerId="AD" clId="Web-{6F1E99A0-DE43-E513-28A9-ECCEA643BC56}" dt="2021-04-09T23:18:13.501" v="507" actId="20577"/>
          <ac:spMkLst>
            <pc:docMk/>
            <pc:sldMk cId="3099259572" sldId="464"/>
            <ac:spMk id="3" creationId="{699E1F0F-01D4-4207-A5EE-1876DE02077B}"/>
          </ac:spMkLst>
        </pc:spChg>
        <pc:spChg chg="del">
          <ac:chgData name="Katie Hunsberger" userId="S::khunsberger@npaihb.org::aa59f838-680c-4c9b-b8ed-7d250b250e3e" providerId="AD" clId="Web-{6F1E99A0-DE43-E513-28A9-ECCEA643BC56}" dt="2021-04-09T23:17:02.861" v="405"/>
          <ac:spMkLst>
            <pc:docMk/>
            <pc:sldMk cId="3099259572" sldId="464"/>
            <ac:spMk id="5" creationId="{FC63357F-F829-4B13-8D2F-9C2F6EBB7341}"/>
          </ac:spMkLst>
        </pc:spChg>
        <pc:spChg chg="del">
          <ac:chgData name="Katie Hunsberger" userId="S::khunsberger@npaihb.org::aa59f838-680c-4c9b-b8ed-7d250b250e3e" providerId="AD" clId="Web-{6F1E99A0-DE43-E513-28A9-ECCEA643BC56}" dt="2021-04-09T23:17:02.861" v="405"/>
          <ac:spMkLst>
            <pc:docMk/>
            <pc:sldMk cId="3099259572" sldId="464"/>
            <ac:spMk id="6" creationId="{4877B9EE-A8AA-4B06-B43D-7DA7AD36CE34}"/>
          </ac:spMkLst>
        </pc:spChg>
        <pc:spChg chg="del">
          <ac:chgData name="Katie Hunsberger" userId="S::khunsberger@npaihb.org::aa59f838-680c-4c9b-b8ed-7d250b250e3e" providerId="AD" clId="Web-{6F1E99A0-DE43-E513-28A9-ECCEA643BC56}" dt="2021-04-09T23:17:02.861" v="405"/>
          <ac:spMkLst>
            <pc:docMk/>
            <pc:sldMk cId="3099259572" sldId="464"/>
            <ac:spMk id="9" creationId="{F29D8885-0B8D-40CF-B7B6-3D8B01F1447D}"/>
          </ac:spMkLst>
        </pc:spChg>
      </pc:sldChg>
      <pc:sldChg chg="modSp new ord">
        <pc:chgData name="Katie Hunsberger" userId="S::khunsberger@npaihb.org::aa59f838-680c-4c9b-b8ed-7d250b250e3e" providerId="AD" clId="Web-{6F1E99A0-DE43-E513-28A9-ECCEA643BC56}" dt="2021-04-09T23:22:32.718" v="564" actId="20577"/>
        <pc:sldMkLst>
          <pc:docMk/>
          <pc:sldMk cId="2369887384" sldId="465"/>
        </pc:sldMkLst>
        <pc:spChg chg="mod">
          <ac:chgData name="Katie Hunsberger" userId="S::khunsberger@npaihb.org::aa59f838-680c-4c9b-b8ed-7d250b250e3e" providerId="AD" clId="Web-{6F1E99A0-DE43-E513-28A9-ECCEA643BC56}" dt="2021-04-09T22:42:25.124" v="2" actId="20577"/>
          <ac:spMkLst>
            <pc:docMk/>
            <pc:sldMk cId="2369887384" sldId="465"/>
            <ac:spMk id="2" creationId="{4B23B77F-1D1D-4781-B3BE-152B8B24A6E0}"/>
          </ac:spMkLst>
        </pc:spChg>
        <pc:spChg chg="mod">
          <ac:chgData name="Katie Hunsberger" userId="S::khunsberger@npaihb.org::aa59f838-680c-4c9b-b8ed-7d250b250e3e" providerId="AD" clId="Web-{6F1E99A0-DE43-E513-28A9-ECCEA643BC56}" dt="2021-04-09T23:22:32.718" v="564" actId="20577"/>
          <ac:spMkLst>
            <pc:docMk/>
            <pc:sldMk cId="2369887384" sldId="465"/>
            <ac:spMk id="3" creationId="{5827C67F-602C-48C5-95C4-B0B99A89AA6E}"/>
          </ac:spMkLst>
        </pc:spChg>
      </pc:sldChg>
      <pc:sldChg chg="addSp delSp modSp new mod ord modClrScheme chgLayout">
        <pc:chgData name="Katie Hunsberger" userId="S::khunsberger@npaihb.org::aa59f838-680c-4c9b-b8ed-7d250b250e3e" providerId="AD" clId="Web-{6F1E99A0-DE43-E513-28A9-ECCEA643BC56}" dt="2021-04-09T23:03:54.866" v="256"/>
        <pc:sldMkLst>
          <pc:docMk/>
          <pc:sldMk cId="3578430818" sldId="466"/>
        </pc:sldMkLst>
        <pc:spChg chg="mod ord">
          <ac:chgData name="Katie Hunsberger" userId="S::khunsberger@npaihb.org::aa59f838-680c-4c9b-b8ed-7d250b250e3e" providerId="AD" clId="Web-{6F1E99A0-DE43-E513-28A9-ECCEA643BC56}" dt="2021-04-09T23:01:18.085" v="252"/>
          <ac:spMkLst>
            <pc:docMk/>
            <pc:sldMk cId="3578430818" sldId="466"/>
            <ac:spMk id="2" creationId="{BCD57439-105F-4288-9FB9-428187018EDE}"/>
          </ac:spMkLst>
        </pc:spChg>
        <pc:spChg chg="mod ord">
          <ac:chgData name="Katie Hunsberger" userId="S::khunsberger@npaihb.org::aa59f838-680c-4c9b-b8ed-7d250b250e3e" providerId="AD" clId="Web-{6F1E99A0-DE43-E513-28A9-ECCEA643BC56}" dt="2021-04-09T23:01:18.085" v="252"/>
          <ac:spMkLst>
            <pc:docMk/>
            <pc:sldMk cId="3578430818" sldId="466"/>
            <ac:spMk id="3" creationId="{C52385FF-E43A-4E5B-BD68-BBA8CFD668A9}"/>
          </ac:spMkLst>
        </pc:spChg>
        <pc:spChg chg="del mod ord">
          <ac:chgData name="Katie Hunsberger" userId="S::khunsberger@npaihb.org::aa59f838-680c-4c9b-b8ed-7d250b250e3e" providerId="AD" clId="Web-{6F1E99A0-DE43-E513-28A9-ECCEA643BC56}" dt="2021-04-09T23:02:53.835" v="253"/>
          <ac:spMkLst>
            <pc:docMk/>
            <pc:sldMk cId="3578430818" sldId="466"/>
            <ac:spMk id="4" creationId="{C679842C-B1EE-4B0A-AF49-A91062DBB0C3}"/>
          </ac:spMkLst>
        </pc:spChg>
        <pc:spChg chg="add del mod ord">
          <ac:chgData name="Katie Hunsberger" userId="S::khunsberger@npaihb.org::aa59f838-680c-4c9b-b8ed-7d250b250e3e" providerId="AD" clId="Web-{6F1E99A0-DE43-E513-28A9-ECCEA643BC56}" dt="2021-04-09T23:01:18.085" v="252"/>
          <ac:spMkLst>
            <pc:docMk/>
            <pc:sldMk cId="3578430818" sldId="466"/>
            <ac:spMk id="5" creationId="{99908DA8-EB08-413E-9B46-18A8211A4B46}"/>
          </ac:spMkLst>
        </pc:spChg>
        <pc:spChg chg="add del mod ord">
          <ac:chgData name="Katie Hunsberger" userId="S::khunsberger@npaihb.org::aa59f838-680c-4c9b-b8ed-7d250b250e3e" providerId="AD" clId="Web-{6F1E99A0-DE43-E513-28A9-ECCEA643BC56}" dt="2021-04-09T23:01:18.085" v="252"/>
          <ac:spMkLst>
            <pc:docMk/>
            <pc:sldMk cId="3578430818" sldId="466"/>
            <ac:spMk id="6" creationId="{76BDF28D-1168-4DA6-AC58-44F1E918E364}"/>
          </ac:spMkLst>
        </pc:spChg>
        <pc:picChg chg="add mod ord">
          <ac:chgData name="Katie Hunsberger" userId="S::khunsberger@npaihb.org::aa59f838-680c-4c9b-b8ed-7d250b250e3e" providerId="AD" clId="Web-{6F1E99A0-DE43-E513-28A9-ECCEA643BC56}" dt="2021-04-09T23:03:02.225" v="255" actId="1076"/>
          <ac:picMkLst>
            <pc:docMk/>
            <pc:sldMk cId="3578430818" sldId="466"/>
            <ac:picMk id="7" creationId="{25E65A54-F1E3-4D6F-A7BF-93FDA6291F13}"/>
          </ac:picMkLst>
        </pc:picChg>
      </pc:sldChg>
      <pc:sldChg chg="modSp new">
        <pc:chgData name="Katie Hunsberger" userId="S::khunsberger@npaihb.org::aa59f838-680c-4c9b-b8ed-7d250b250e3e" providerId="AD" clId="Web-{6F1E99A0-DE43-E513-28A9-ECCEA643BC56}" dt="2021-04-09T23:09:11.708" v="358" actId="20577"/>
        <pc:sldMkLst>
          <pc:docMk/>
          <pc:sldMk cId="4207126396" sldId="467"/>
        </pc:sldMkLst>
        <pc:spChg chg="mod">
          <ac:chgData name="Katie Hunsberger" userId="S::khunsberger@npaihb.org::aa59f838-680c-4c9b-b8ed-7d250b250e3e" providerId="AD" clId="Web-{6F1E99A0-DE43-E513-28A9-ECCEA643BC56}" dt="2021-04-09T23:07:37.036" v="274" actId="20577"/>
          <ac:spMkLst>
            <pc:docMk/>
            <pc:sldMk cId="4207126396" sldId="467"/>
            <ac:spMk id="2" creationId="{2763DAE4-D227-44E0-9E2D-25CB7826783B}"/>
          </ac:spMkLst>
        </pc:spChg>
        <pc:spChg chg="mod">
          <ac:chgData name="Katie Hunsberger" userId="S::khunsberger@npaihb.org::aa59f838-680c-4c9b-b8ed-7d250b250e3e" providerId="AD" clId="Web-{6F1E99A0-DE43-E513-28A9-ECCEA643BC56}" dt="2021-04-09T23:08:32.895" v="332" actId="20577"/>
          <ac:spMkLst>
            <pc:docMk/>
            <pc:sldMk cId="4207126396" sldId="467"/>
            <ac:spMk id="3" creationId="{65C41C8B-7A2A-4E76-AE8F-0D8D3D83ACFD}"/>
          </ac:spMkLst>
        </pc:spChg>
        <pc:spChg chg="mod">
          <ac:chgData name="Katie Hunsberger" userId="S::khunsberger@npaihb.org::aa59f838-680c-4c9b-b8ed-7d250b250e3e" providerId="AD" clId="Web-{6F1E99A0-DE43-E513-28A9-ECCEA643BC56}" dt="2021-04-09T23:09:11.708" v="358" actId="20577"/>
          <ac:spMkLst>
            <pc:docMk/>
            <pc:sldMk cId="4207126396" sldId="467"/>
            <ac:spMk id="4" creationId="{5E052EE0-EBCE-49B1-8099-87083B0B7EAF}"/>
          </ac:spMkLst>
        </pc:spChg>
      </pc:sldChg>
    </pc:docChg>
  </pc:docChgLst>
  <pc:docChgLst>
    <pc:chgData name="Katie Hunsberger" userId="S::khunsberger@npaihb.org::aa59f838-680c-4c9b-b8ed-7d250b250e3e" providerId="AD" clId="Web-{A99FBC9F-501D-B000-A8C9-115030E05C6C}"/>
    <pc:docChg chg="modSld">
      <pc:chgData name="Katie Hunsberger" userId="S::khunsberger@npaihb.org::aa59f838-680c-4c9b-b8ed-7d250b250e3e" providerId="AD" clId="Web-{A99FBC9F-501D-B000-A8C9-115030E05C6C}" dt="2021-04-09T18:09:49.184" v="286" actId="20577"/>
      <pc:docMkLst>
        <pc:docMk/>
      </pc:docMkLst>
      <pc:sldChg chg="delSp modSp mod modClrScheme chgLayout">
        <pc:chgData name="Katie Hunsberger" userId="S::khunsberger@npaihb.org::aa59f838-680c-4c9b-b8ed-7d250b250e3e" providerId="AD" clId="Web-{A99FBC9F-501D-B000-A8C9-115030E05C6C}" dt="2021-04-09T18:09:49.184" v="286" actId="20577"/>
        <pc:sldMkLst>
          <pc:docMk/>
          <pc:sldMk cId="3776938006" sldId="456"/>
        </pc:sldMkLst>
        <pc:spChg chg="mod ord">
          <ac:chgData name="Katie Hunsberger" userId="S::khunsberger@npaihb.org::aa59f838-680c-4c9b-b8ed-7d250b250e3e" providerId="AD" clId="Web-{A99FBC9F-501D-B000-A8C9-115030E05C6C}" dt="2021-04-09T18:06:46.901" v="81"/>
          <ac:spMkLst>
            <pc:docMk/>
            <pc:sldMk cId="3776938006" sldId="456"/>
            <ac:spMk id="2" creationId="{FA084DD0-99FC-44A4-BE58-F7A76744959E}"/>
          </ac:spMkLst>
        </pc:spChg>
        <pc:spChg chg="mod ord">
          <ac:chgData name="Katie Hunsberger" userId="S::khunsberger@npaihb.org::aa59f838-680c-4c9b-b8ed-7d250b250e3e" providerId="AD" clId="Web-{A99FBC9F-501D-B000-A8C9-115030E05C6C}" dt="2021-04-09T18:09:49.184" v="286" actId="20577"/>
          <ac:spMkLst>
            <pc:docMk/>
            <pc:sldMk cId="3776938006" sldId="456"/>
            <ac:spMk id="3" creationId="{A16589A0-017D-437D-9405-F2A2EBBD09DE}"/>
          </ac:spMkLst>
        </pc:spChg>
        <pc:spChg chg="del mod ord">
          <ac:chgData name="Katie Hunsberger" userId="S::khunsberger@npaihb.org::aa59f838-680c-4c9b-b8ed-7d250b250e3e" providerId="AD" clId="Web-{A99FBC9F-501D-B000-A8C9-115030E05C6C}" dt="2021-04-09T18:06:52.963" v="84"/>
          <ac:spMkLst>
            <pc:docMk/>
            <pc:sldMk cId="3776938006" sldId="456"/>
            <ac:spMk id="4" creationId="{CA0EAC32-DAF2-4426-A7FE-C3C3731DB09A}"/>
          </ac:spMkLst>
        </pc:spChg>
      </pc:sldChg>
      <pc:sldChg chg="modSp">
        <pc:chgData name="Katie Hunsberger" userId="S::khunsberger@npaihb.org::aa59f838-680c-4c9b-b8ed-7d250b250e3e" providerId="AD" clId="Web-{A99FBC9F-501D-B000-A8C9-115030E05C6C}" dt="2021-04-09T18:05:33.290" v="63" actId="20577"/>
        <pc:sldMkLst>
          <pc:docMk/>
          <pc:sldMk cId="1488524542" sldId="457"/>
        </pc:sldMkLst>
        <pc:spChg chg="mod">
          <ac:chgData name="Katie Hunsberger" userId="S::khunsberger@npaihb.org::aa59f838-680c-4c9b-b8ed-7d250b250e3e" providerId="AD" clId="Web-{A99FBC9F-501D-B000-A8C9-115030E05C6C}" dt="2021-04-09T18:05:33.290" v="63" actId="20577"/>
          <ac:spMkLst>
            <pc:docMk/>
            <pc:sldMk cId="1488524542" sldId="457"/>
            <ac:spMk id="3" creationId="{89D374BA-5B35-4338-AB93-A226FF6E03F0}"/>
          </ac:spMkLst>
        </pc:spChg>
      </pc:sldChg>
      <pc:sldChg chg="modSp mod modClrScheme chgLayout">
        <pc:chgData name="Katie Hunsberger" userId="S::khunsberger@npaihb.org::aa59f838-680c-4c9b-b8ed-7d250b250e3e" providerId="AD" clId="Web-{A99FBC9F-501D-B000-A8C9-115030E05C6C}" dt="2021-04-09T18:06:09.228" v="76" actId="20577"/>
        <pc:sldMkLst>
          <pc:docMk/>
          <pc:sldMk cId="2015568107" sldId="458"/>
        </pc:sldMkLst>
        <pc:spChg chg="mod ord">
          <ac:chgData name="Katie Hunsberger" userId="S::khunsberger@npaihb.org::aa59f838-680c-4c9b-b8ed-7d250b250e3e" providerId="AD" clId="Web-{A99FBC9F-501D-B000-A8C9-115030E05C6C}" dt="2021-04-09T18:05:59.853" v="64"/>
          <ac:spMkLst>
            <pc:docMk/>
            <pc:sldMk cId="2015568107" sldId="458"/>
            <ac:spMk id="2" creationId="{AA2D584E-73A9-4C34-927D-213DFE62F7DE}"/>
          </ac:spMkLst>
        </pc:spChg>
        <pc:spChg chg="mod ord">
          <ac:chgData name="Katie Hunsberger" userId="S::khunsberger@npaihb.org::aa59f838-680c-4c9b-b8ed-7d250b250e3e" providerId="AD" clId="Web-{A99FBC9F-501D-B000-A8C9-115030E05C6C}" dt="2021-04-09T18:06:09.228" v="76" actId="20577"/>
          <ac:spMkLst>
            <pc:docMk/>
            <pc:sldMk cId="2015568107" sldId="458"/>
            <ac:spMk id="3" creationId="{F5922D78-7A95-4FA8-8741-FEB0D5A71B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908B2-2555-4954-9EF3-9B32299A034B}" type="datetimeFigureOut">
              <a:rPr lang="en-US" smtClean="0"/>
              <a:t>4/13/2021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45840-7386-4B3D-A489-26006D1EA47F}" type="slidenum">
              <a:rPr lang="en-US" smtClean="0"/>
              <a:t>‹#›</a:t>
            </a:fld>
            <a:endParaRPr lang="en-US"/>
          </a:p>
        </p:txBody>
      </p:sp>
    </p:spTree>
    <p:extLst>
      <p:ext uri="{BB962C8B-B14F-4D97-AF65-F5344CB8AC3E}">
        <p14:creationId xmlns:p14="http://schemas.microsoft.com/office/powerpoint/2010/main" val="2371871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orm.jotform.com/20314581615615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Christina is our TCHPP Director</a:t>
            </a:r>
          </a:p>
          <a:p>
            <a:r>
              <a:rPr lang="en-US"/>
              <a:t>Miranda</a:t>
            </a:r>
            <a:r>
              <a:rPr lang="en-US" baseline="0"/>
              <a:t> is the NDTI Director</a:t>
            </a:r>
          </a:p>
          <a:p>
            <a:r>
              <a:rPr lang="en-US" baseline="0"/>
              <a:t>Miranda and Sue directly report to Christina.</a:t>
            </a:r>
          </a:p>
          <a:p>
            <a:r>
              <a:rPr lang="en-US" baseline="0"/>
              <a:t>Pam is the NDTI project manager. Dove is the NDTI project specialist and Tanya is the TCHP project specialist.</a:t>
            </a:r>
            <a:endParaRPr lang="en-US"/>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2</a:t>
            </a:fld>
            <a:endParaRPr lang="en-US" altLang="en-US"/>
          </a:p>
        </p:txBody>
      </p:sp>
    </p:spTree>
    <p:extLst>
      <p:ext uri="{BB962C8B-B14F-4D97-AF65-F5344CB8AC3E}">
        <p14:creationId xmlns:p14="http://schemas.microsoft.com/office/powerpoint/2010/main" val="2570815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 </a:t>
            </a:r>
          </a:p>
        </p:txBody>
      </p:sp>
      <p:sp>
        <p:nvSpPr>
          <p:cNvPr id="4" name="Slide Number Placeholder 3"/>
          <p:cNvSpPr>
            <a:spLocks noGrp="1"/>
          </p:cNvSpPr>
          <p:nvPr>
            <p:ph type="sldNum" sz="quarter" idx="5"/>
          </p:nvPr>
        </p:nvSpPr>
        <p:spPr/>
        <p:txBody>
          <a:bodyPr/>
          <a:lstStyle/>
          <a:p>
            <a:fld id="{D0745840-7386-4B3D-A489-26006D1EA47F}" type="slidenum">
              <a:rPr lang="en-US" smtClean="0"/>
              <a:t>13</a:t>
            </a:fld>
            <a:endParaRPr lang="en-US"/>
          </a:p>
        </p:txBody>
      </p:sp>
    </p:spTree>
    <p:extLst>
      <p:ext uri="{BB962C8B-B14F-4D97-AF65-F5344CB8AC3E}">
        <p14:creationId xmlns:p14="http://schemas.microsoft.com/office/powerpoint/2010/main" val="2339242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 </a:t>
            </a:r>
          </a:p>
        </p:txBody>
      </p:sp>
      <p:sp>
        <p:nvSpPr>
          <p:cNvPr id="4" name="Slide Number Placeholder 3"/>
          <p:cNvSpPr>
            <a:spLocks noGrp="1"/>
          </p:cNvSpPr>
          <p:nvPr>
            <p:ph type="sldNum" sz="quarter" idx="5"/>
          </p:nvPr>
        </p:nvSpPr>
        <p:spPr/>
        <p:txBody>
          <a:bodyPr/>
          <a:lstStyle/>
          <a:p>
            <a:fld id="{D0745840-7386-4B3D-A489-26006D1EA47F}" type="slidenum">
              <a:rPr lang="en-US" smtClean="0"/>
              <a:t>15</a:t>
            </a:fld>
            <a:endParaRPr lang="en-US"/>
          </a:p>
        </p:txBody>
      </p:sp>
    </p:spTree>
    <p:extLst>
      <p:ext uri="{BB962C8B-B14F-4D97-AF65-F5344CB8AC3E}">
        <p14:creationId xmlns:p14="http://schemas.microsoft.com/office/powerpoint/2010/main" val="396743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work with the students to help them define a clear route/pathway for them to pursue. This is through conversation with the BHA student Support Coordinator, BHARC, and Dr. Brown. </a:t>
            </a:r>
          </a:p>
        </p:txBody>
      </p:sp>
      <p:sp>
        <p:nvSpPr>
          <p:cNvPr id="4" name="Slide Number Placeholder 3"/>
          <p:cNvSpPr>
            <a:spLocks noGrp="1"/>
          </p:cNvSpPr>
          <p:nvPr>
            <p:ph type="sldNum" sz="quarter" idx="5"/>
          </p:nvPr>
        </p:nvSpPr>
        <p:spPr/>
        <p:txBody>
          <a:bodyPr/>
          <a:lstStyle/>
          <a:p>
            <a:fld id="{D0745840-7386-4B3D-A489-26006D1EA47F}" type="slidenum">
              <a:rPr lang="en-US" smtClean="0"/>
              <a:t>16</a:t>
            </a:fld>
            <a:endParaRPr lang="en-US"/>
          </a:p>
        </p:txBody>
      </p:sp>
    </p:spTree>
    <p:extLst>
      <p:ext uri="{BB962C8B-B14F-4D97-AF65-F5344CB8AC3E}">
        <p14:creationId xmlns:p14="http://schemas.microsoft.com/office/powerpoint/2010/main" val="400305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https://form.jotform.com/203145816156150</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0745840-7386-4B3D-A489-26006D1EA47F}" type="slidenum">
              <a:rPr lang="en-US" smtClean="0"/>
              <a:t>17</a:t>
            </a:fld>
            <a:endParaRPr lang="en-US"/>
          </a:p>
        </p:txBody>
      </p:sp>
    </p:spTree>
    <p:extLst>
      <p:ext uri="{BB962C8B-B14F-4D97-AF65-F5344CB8AC3E}">
        <p14:creationId xmlns:p14="http://schemas.microsoft.com/office/powerpoint/2010/main" val="2011029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*Insert flyer </a:t>
            </a:r>
          </a:p>
        </p:txBody>
      </p:sp>
      <p:sp>
        <p:nvSpPr>
          <p:cNvPr id="4" name="Slide Number Placeholder 3"/>
          <p:cNvSpPr>
            <a:spLocks noGrp="1"/>
          </p:cNvSpPr>
          <p:nvPr>
            <p:ph type="sldNum" sz="quarter" idx="5"/>
          </p:nvPr>
        </p:nvSpPr>
        <p:spPr/>
        <p:txBody>
          <a:bodyPr/>
          <a:lstStyle/>
          <a:p>
            <a:fld id="{D0745840-7386-4B3D-A489-26006D1EA47F}" type="slidenum">
              <a:rPr lang="en-US" smtClean="0"/>
              <a:t>18</a:t>
            </a:fld>
            <a:endParaRPr lang="en-US"/>
          </a:p>
        </p:txBody>
      </p:sp>
    </p:spTree>
    <p:extLst>
      <p:ext uri="{BB962C8B-B14F-4D97-AF65-F5344CB8AC3E}">
        <p14:creationId xmlns:p14="http://schemas.microsoft.com/office/powerpoint/2010/main" val="377063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 </a:t>
            </a:r>
          </a:p>
          <a:p>
            <a:r>
              <a:rPr lang="en-US"/>
              <a:t>https://chrysalis-clarinet-c3js.squarespace.com/config/settings</a:t>
            </a:r>
          </a:p>
        </p:txBody>
      </p:sp>
      <p:sp>
        <p:nvSpPr>
          <p:cNvPr id="4" name="Slide Number Placeholder 3"/>
          <p:cNvSpPr>
            <a:spLocks noGrp="1"/>
          </p:cNvSpPr>
          <p:nvPr>
            <p:ph type="sldNum" sz="quarter" idx="5"/>
          </p:nvPr>
        </p:nvSpPr>
        <p:spPr/>
        <p:txBody>
          <a:bodyPr/>
          <a:lstStyle/>
          <a:p>
            <a:fld id="{D0745840-7386-4B3D-A489-26006D1EA47F}" type="slidenum">
              <a:rPr lang="en-US" smtClean="0"/>
              <a:t>19</a:t>
            </a:fld>
            <a:endParaRPr lang="en-US"/>
          </a:p>
        </p:txBody>
      </p:sp>
    </p:spTree>
    <p:extLst>
      <p:ext uri="{BB962C8B-B14F-4D97-AF65-F5344CB8AC3E}">
        <p14:creationId xmlns:p14="http://schemas.microsoft.com/office/powerpoint/2010/main" val="433674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Danica</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745840-7386-4B3D-A489-26006D1EA47F}" type="slidenum">
              <a:rPr lang="en-US" smtClean="0"/>
              <a:t>20</a:t>
            </a:fld>
            <a:endParaRPr lang="en-US"/>
          </a:p>
        </p:txBody>
      </p:sp>
    </p:spTree>
    <p:extLst>
      <p:ext uri="{BB962C8B-B14F-4D97-AF65-F5344CB8AC3E}">
        <p14:creationId xmlns:p14="http://schemas.microsoft.com/office/powerpoint/2010/main" val="2638677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Danica</a:t>
            </a:r>
          </a:p>
        </p:txBody>
      </p:sp>
      <p:sp>
        <p:nvSpPr>
          <p:cNvPr id="4" name="Slide Number Placeholder 3"/>
          <p:cNvSpPr>
            <a:spLocks noGrp="1"/>
          </p:cNvSpPr>
          <p:nvPr>
            <p:ph type="sldNum" sz="quarter" idx="5"/>
          </p:nvPr>
        </p:nvSpPr>
        <p:spPr/>
        <p:txBody>
          <a:bodyPr/>
          <a:lstStyle/>
          <a:p>
            <a:fld id="{D0745840-7386-4B3D-A489-26006D1EA47F}" type="slidenum">
              <a:rPr lang="en-US" smtClean="0"/>
              <a:t>21</a:t>
            </a:fld>
            <a:endParaRPr lang="en-US"/>
          </a:p>
        </p:txBody>
      </p:sp>
    </p:spTree>
    <p:extLst>
      <p:ext uri="{BB962C8B-B14F-4D97-AF65-F5344CB8AC3E}">
        <p14:creationId xmlns:p14="http://schemas.microsoft.com/office/powerpoint/2010/main" val="3884021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Danica </a:t>
            </a:r>
          </a:p>
        </p:txBody>
      </p:sp>
      <p:sp>
        <p:nvSpPr>
          <p:cNvPr id="4" name="Slide Number Placeholder 3"/>
          <p:cNvSpPr>
            <a:spLocks noGrp="1"/>
          </p:cNvSpPr>
          <p:nvPr>
            <p:ph type="sldNum" sz="quarter" idx="5"/>
          </p:nvPr>
        </p:nvSpPr>
        <p:spPr/>
        <p:txBody>
          <a:bodyPr/>
          <a:lstStyle/>
          <a:p>
            <a:fld id="{D0745840-7386-4B3D-A489-26006D1EA47F}" type="slidenum">
              <a:rPr lang="en-US" smtClean="0"/>
              <a:t>22</a:t>
            </a:fld>
            <a:endParaRPr lang="en-US"/>
          </a:p>
        </p:txBody>
      </p:sp>
    </p:spTree>
    <p:extLst>
      <p:ext uri="{BB962C8B-B14F-4D97-AF65-F5344CB8AC3E}">
        <p14:creationId xmlns:p14="http://schemas.microsoft.com/office/powerpoint/2010/main" val="3991935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Tanya</a:t>
            </a:r>
          </a:p>
        </p:txBody>
      </p:sp>
      <p:sp>
        <p:nvSpPr>
          <p:cNvPr id="4" name="Slide Number Placeholder 3"/>
          <p:cNvSpPr>
            <a:spLocks noGrp="1"/>
          </p:cNvSpPr>
          <p:nvPr>
            <p:ph type="sldNum" sz="quarter" idx="5"/>
          </p:nvPr>
        </p:nvSpPr>
        <p:spPr/>
        <p:txBody>
          <a:bodyPr/>
          <a:lstStyle/>
          <a:p>
            <a:fld id="{D0745840-7386-4B3D-A489-26006D1EA47F}" type="slidenum">
              <a:rPr lang="en-US" smtClean="0"/>
              <a:t>23</a:t>
            </a:fld>
            <a:endParaRPr lang="en-US"/>
          </a:p>
        </p:txBody>
      </p:sp>
    </p:spTree>
    <p:extLst>
      <p:ext uri="{BB962C8B-B14F-4D97-AF65-F5344CB8AC3E}">
        <p14:creationId xmlns:p14="http://schemas.microsoft.com/office/powerpoint/2010/main" val="1514359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Carrie/Tanya</a:t>
            </a:r>
          </a:p>
        </p:txBody>
      </p:sp>
      <p:sp>
        <p:nvSpPr>
          <p:cNvPr id="4" name="Slide Number Placeholder 3"/>
          <p:cNvSpPr>
            <a:spLocks noGrp="1"/>
          </p:cNvSpPr>
          <p:nvPr>
            <p:ph type="sldNum" sz="quarter" idx="5"/>
          </p:nvPr>
        </p:nvSpPr>
        <p:spPr/>
        <p:txBody>
          <a:bodyPr/>
          <a:lstStyle/>
          <a:p>
            <a:fld id="{D0745840-7386-4B3D-A489-26006D1EA47F}" type="slidenum">
              <a:rPr lang="en-US" smtClean="0"/>
              <a:t>3</a:t>
            </a:fld>
            <a:endParaRPr lang="en-US"/>
          </a:p>
        </p:txBody>
      </p:sp>
    </p:spTree>
    <p:extLst>
      <p:ext uri="{BB962C8B-B14F-4D97-AF65-F5344CB8AC3E}">
        <p14:creationId xmlns:p14="http://schemas.microsoft.com/office/powerpoint/2010/main" val="59229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Carrie</a:t>
            </a:r>
          </a:p>
        </p:txBody>
      </p:sp>
      <p:sp>
        <p:nvSpPr>
          <p:cNvPr id="4" name="Slide Number Placeholder 3"/>
          <p:cNvSpPr>
            <a:spLocks noGrp="1"/>
          </p:cNvSpPr>
          <p:nvPr>
            <p:ph type="sldNum" sz="quarter" idx="5"/>
          </p:nvPr>
        </p:nvSpPr>
        <p:spPr/>
        <p:txBody>
          <a:bodyPr/>
          <a:lstStyle/>
          <a:p>
            <a:fld id="{D0745840-7386-4B3D-A489-26006D1EA47F}" type="slidenum">
              <a:rPr lang="en-US" smtClean="0"/>
              <a:t>4</a:t>
            </a:fld>
            <a:endParaRPr lang="en-US"/>
          </a:p>
        </p:txBody>
      </p:sp>
    </p:spTree>
    <p:extLst>
      <p:ext uri="{BB962C8B-B14F-4D97-AF65-F5344CB8AC3E}">
        <p14:creationId xmlns:p14="http://schemas.microsoft.com/office/powerpoint/2010/main" val="193428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Carrie</a:t>
            </a:r>
          </a:p>
        </p:txBody>
      </p:sp>
      <p:sp>
        <p:nvSpPr>
          <p:cNvPr id="4" name="Slide Number Placeholder 3"/>
          <p:cNvSpPr>
            <a:spLocks noGrp="1"/>
          </p:cNvSpPr>
          <p:nvPr>
            <p:ph type="sldNum" sz="quarter" idx="5"/>
          </p:nvPr>
        </p:nvSpPr>
        <p:spPr/>
        <p:txBody>
          <a:bodyPr/>
          <a:lstStyle/>
          <a:p>
            <a:fld id="{D0745840-7386-4B3D-A489-26006D1EA47F}" type="slidenum">
              <a:rPr lang="en-US" smtClean="0"/>
              <a:t>5</a:t>
            </a:fld>
            <a:endParaRPr lang="en-US"/>
          </a:p>
        </p:txBody>
      </p:sp>
    </p:spTree>
    <p:extLst>
      <p:ext uri="{BB962C8B-B14F-4D97-AF65-F5344CB8AC3E}">
        <p14:creationId xmlns:p14="http://schemas.microsoft.com/office/powerpoint/2010/main" val="257382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Carrie</a:t>
            </a:r>
          </a:p>
          <a:p>
            <a:r>
              <a:rPr lang="en-US"/>
              <a:t>This work is important especially in light of COVID-19.</a:t>
            </a:r>
            <a:r>
              <a:rPr lang="en-US" baseline="0"/>
              <a:t> Increased access to behavioral health services is critical for our tribes. Our needs assessment from 2018 indicated that our WA tribes need a minimum of two BHA each. Idaho tribes would benefit from much the same.</a:t>
            </a:r>
            <a:endParaRPr lang="en-US"/>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6</a:t>
            </a:fld>
            <a:endParaRPr lang="en-US" altLang="en-US"/>
          </a:p>
        </p:txBody>
      </p:sp>
    </p:spTree>
    <p:extLst>
      <p:ext uri="{BB962C8B-B14F-4D97-AF65-F5344CB8AC3E}">
        <p14:creationId xmlns:p14="http://schemas.microsoft.com/office/powerpoint/2010/main" val="137179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Carrie</a:t>
            </a:r>
          </a:p>
        </p:txBody>
      </p:sp>
      <p:sp>
        <p:nvSpPr>
          <p:cNvPr id="4" name="Slide Number Placeholder 3"/>
          <p:cNvSpPr>
            <a:spLocks noGrp="1"/>
          </p:cNvSpPr>
          <p:nvPr>
            <p:ph type="sldNum" sz="quarter" idx="5"/>
          </p:nvPr>
        </p:nvSpPr>
        <p:spPr/>
        <p:txBody>
          <a:bodyPr/>
          <a:lstStyle/>
          <a:p>
            <a:fld id="{D0745840-7386-4B3D-A489-26006D1EA47F}" type="slidenum">
              <a:rPr lang="en-US" smtClean="0"/>
              <a:t>7</a:t>
            </a:fld>
            <a:endParaRPr lang="en-US"/>
          </a:p>
        </p:txBody>
      </p:sp>
    </p:spTree>
    <p:extLst>
      <p:ext uri="{BB962C8B-B14F-4D97-AF65-F5344CB8AC3E}">
        <p14:creationId xmlns:p14="http://schemas.microsoft.com/office/powerpoint/2010/main" val="263582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Upcoming activities:</a:t>
            </a:r>
          </a:p>
          <a:p>
            <a:pPr lvl="1">
              <a:lnSpc>
                <a:spcPct val="90000"/>
              </a:lnSpc>
              <a:spcBef>
                <a:spcPts val="500"/>
              </a:spcBef>
              <a:buFont typeface="Arial"/>
              <a:buChar char="•"/>
            </a:pPr>
            <a:r>
              <a:rPr lang="en-US"/>
              <a:t>Affirm 13-member implementation board</a:t>
            </a:r>
          </a:p>
          <a:p>
            <a:pPr lvl="1">
              <a:lnSpc>
                <a:spcPct val="90000"/>
              </a:lnSpc>
              <a:spcBef>
                <a:spcPts val="500"/>
              </a:spcBef>
              <a:buFont typeface="Arial"/>
              <a:buChar char="•"/>
            </a:pPr>
            <a:r>
              <a:rPr lang="en-US"/>
              <a:t>Affirm acting bylaws, Standards and Procedures </a:t>
            </a:r>
          </a:p>
          <a:p>
            <a:pPr lvl="1">
              <a:lnSpc>
                <a:spcPct val="90000"/>
              </a:lnSpc>
              <a:spcBef>
                <a:spcPts val="500"/>
              </a:spcBef>
              <a:buFont typeface="Arial"/>
              <a:buChar char="•"/>
            </a:pPr>
            <a:r>
              <a:rPr lang="en-US"/>
              <a:t>Develop Academic Review Committees (ARCs)</a:t>
            </a:r>
          </a:p>
          <a:p>
            <a:pPr lvl="2">
              <a:lnSpc>
                <a:spcPct val="90000"/>
              </a:lnSpc>
              <a:spcBef>
                <a:spcPts val="500"/>
              </a:spcBef>
              <a:buFont typeface="Arial"/>
              <a:buChar char="•"/>
            </a:pPr>
            <a:r>
              <a:rPr lang="en-US"/>
              <a:t>Behavioral Health and Dental Health (BHARC and DHARC)</a:t>
            </a:r>
          </a:p>
          <a:p>
            <a:pPr lvl="2">
              <a:lnSpc>
                <a:spcPct val="90000"/>
              </a:lnSpc>
              <a:spcBef>
                <a:spcPts val="500"/>
              </a:spcBef>
              <a:buFont typeface="Arial"/>
              <a:buChar char="•"/>
            </a:pPr>
            <a:r>
              <a:rPr lang="en-US"/>
              <a:t>Conduct independent reviews of curriculum to ensure alignment with current AI/AN health needs</a:t>
            </a:r>
          </a:p>
        </p:txBody>
      </p:sp>
      <p:sp>
        <p:nvSpPr>
          <p:cNvPr id="4" name="Slide Number Placeholder 3"/>
          <p:cNvSpPr>
            <a:spLocks noGrp="1"/>
          </p:cNvSpPr>
          <p:nvPr>
            <p:ph type="sldNum" sz="quarter" idx="5"/>
          </p:nvPr>
        </p:nvSpPr>
        <p:spPr/>
        <p:txBody>
          <a:bodyPr/>
          <a:lstStyle/>
          <a:p>
            <a:fld id="{D0745840-7386-4B3D-A489-26006D1EA47F}" type="slidenum">
              <a:rPr lang="en-US" smtClean="0"/>
              <a:t>8</a:t>
            </a:fld>
            <a:endParaRPr lang="en-US"/>
          </a:p>
        </p:txBody>
      </p:sp>
    </p:spTree>
    <p:extLst>
      <p:ext uri="{BB962C8B-B14F-4D97-AF65-F5344CB8AC3E}">
        <p14:creationId xmlns:p14="http://schemas.microsoft.com/office/powerpoint/2010/main" val="3660835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2010 – CHAP was</a:t>
            </a:r>
            <a:r>
              <a:rPr lang="en-US" baseline="0"/>
              <a:t> unique to Alaska. The CHA and BHA model was created in Alaska. The DHAT program is a successful model created in 1918 is New Zealand.</a:t>
            </a:r>
          </a:p>
          <a:p>
            <a:r>
              <a:rPr lang="en-US" baseline="0"/>
              <a:t>2010 – IHCIA supporting CHAP expansion outside of Alaska.</a:t>
            </a:r>
            <a:endParaRPr lang="en-US" sz="2000"/>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a:t>2016 - As a result of Tribal Consultation in 2016, where Tribes overwhelmingly supported CHAP expansion outside of Alaska, IHS began putting in motion the necessary step to implement CHAP.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a:t>2018 - CHAP Tribal Advisory Workgroup (TAG) IHS Circular 18-01 was formed.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baseline="0"/>
              <a:t> 2019 - </a:t>
            </a:r>
            <a:r>
              <a:rPr lang="en-US" sz="2000"/>
              <a:t>The CHAP TAG in partnership with IHS released a draft interim National Policy on CHAP for Tribal Consultation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baseline="0"/>
              <a:t>           </a:t>
            </a:r>
            <a:r>
              <a:rPr lang="en-US" sz="2000"/>
              <a:t>This policy development included Tribal and IHS representation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baseline="0"/>
              <a:t>            We await the final approvals of the policy for CHAP expansion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u="none" baseline="0"/>
              <a:t>            </a:t>
            </a:r>
            <a:r>
              <a:rPr lang="en-US" sz="2000" u="none"/>
              <a:t>The CHAP TAG does not support eliminating or defunding the CHR program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u="none" baseline="0"/>
              <a:t>            </a:t>
            </a:r>
            <a:r>
              <a:rPr lang="en-US" sz="2000" u="none"/>
              <a:t>Review and edits of</a:t>
            </a:r>
            <a:r>
              <a:rPr lang="en-US" sz="2000" u="none" baseline="0"/>
              <a:t> the S &amp; Ps for DTs practice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u="none" baseline="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u="none" baseline="0"/>
              <a:t>2020 – S &amp; Ps review for BHAs with inclusion of MAT for OUD and NW tribal traditional edits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u="none" baseline="0"/>
              <a:t>           Recommendations for seating the CHAP Board finalized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u="none" baseline="0"/>
              <a:t>            </a:t>
            </a:r>
            <a:endParaRPr lang="en-US" sz="2000" u="none"/>
          </a:p>
          <a:p>
            <a:endParaRPr lang="en-US"/>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9</a:t>
            </a:fld>
            <a:endParaRPr lang="en-US" altLang="en-US"/>
          </a:p>
        </p:txBody>
      </p:sp>
    </p:spTree>
    <p:extLst>
      <p:ext uri="{BB962C8B-B14F-4D97-AF65-F5344CB8AC3E}">
        <p14:creationId xmlns:p14="http://schemas.microsoft.com/office/powerpoint/2010/main" val="320143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Carrie</a:t>
            </a:r>
          </a:p>
        </p:txBody>
      </p:sp>
      <p:sp>
        <p:nvSpPr>
          <p:cNvPr id="4" name="Slide Number Placeholder 3"/>
          <p:cNvSpPr>
            <a:spLocks noGrp="1"/>
          </p:cNvSpPr>
          <p:nvPr>
            <p:ph type="sldNum" sz="quarter" idx="5"/>
          </p:nvPr>
        </p:nvSpPr>
        <p:spPr/>
        <p:txBody>
          <a:bodyPr/>
          <a:lstStyle/>
          <a:p>
            <a:fld id="{D0745840-7386-4B3D-A489-26006D1EA47F}" type="slidenum">
              <a:rPr lang="en-US" smtClean="0"/>
              <a:t>10</a:t>
            </a:fld>
            <a:endParaRPr lang="en-US"/>
          </a:p>
        </p:txBody>
      </p:sp>
    </p:spTree>
    <p:extLst>
      <p:ext uri="{BB962C8B-B14F-4D97-AF65-F5344CB8AC3E}">
        <p14:creationId xmlns:p14="http://schemas.microsoft.com/office/powerpoint/2010/main" val="28443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76898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77217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13890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397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544101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1819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39744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8092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9664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793792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4/13/2021</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8314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aseline="0">
                <a:latin typeface="Gill Sans Nova Medium" panose="020B0502020204020203" pitchFamily="34" charset="0"/>
              </a:rPr>
              <a:t>Title (Gill Sans Nova Medium)</a:t>
            </a:r>
            <a:endParaRPr lang="en-US"/>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(Gill Sans Nova)</a:t>
            </a:r>
          </a:p>
          <a:p>
            <a:pPr lvl="1"/>
            <a:r>
              <a:rPr lang="en-US"/>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64852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BB3B4-E2EA-AE43-8E69-B3235240C870}" type="datetimeFigureOut">
              <a:rPr lang="en-US" smtClean="0"/>
              <a:t>4/13/2021</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579943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8375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4272518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baseline="0">
          <a:solidFill>
            <a:srgbClr val="00A4A2"/>
          </a:solidFill>
          <a:latin typeface="Gill Sans Nova Medium" panose="020B05020202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hyperlink" Target="http://www.TCHPP.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csampsonsamuels@npaihb.org" TargetMode="External"/><Relationship Id="rId7" Type="http://schemas.openxmlformats.org/officeDocument/2006/relationships/image" Target="../media/image18.jpeg"/><Relationship Id="rId2" Type="http://schemas.openxmlformats.org/officeDocument/2006/relationships/hyperlink" Target="mailto:cpeters@npaihb.org" TargetMode="External"/><Relationship Id="rId1" Type="http://schemas.openxmlformats.org/officeDocument/2006/relationships/slideLayout" Target="../slideLayouts/slideLayout1.xml"/><Relationship Id="rId6" Type="http://schemas.openxmlformats.org/officeDocument/2006/relationships/hyperlink" Target="mailto:dbrown@npaihb.org" TargetMode="External"/><Relationship Id="rId5" Type="http://schemas.openxmlformats.org/officeDocument/2006/relationships/hyperlink" Target="mailto:khunsberger@npaihb.org" TargetMode="External"/><Relationship Id="rId4" Type="http://schemas.openxmlformats.org/officeDocument/2006/relationships/hyperlink" Target="mailto:tfiremoon@npaihb.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64D8-2B6C-D04D-83F8-F72AFF1E6A17}"/>
              </a:ext>
            </a:extLst>
          </p:cNvPr>
          <p:cNvSpPr>
            <a:spLocks noGrp="1"/>
          </p:cNvSpPr>
          <p:nvPr>
            <p:ph type="ctrTitle"/>
          </p:nvPr>
        </p:nvSpPr>
        <p:spPr>
          <a:xfrm>
            <a:off x="1524000" y="1917655"/>
            <a:ext cx="9144000" cy="2387600"/>
          </a:xfrm>
        </p:spPr>
        <p:txBody>
          <a:bodyPr>
            <a:noAutofit/>
          </a:bodyPr>
          <a:lstStyle/>
          <a:p>
            <a:pPr>
              <a:lnSpc>
                <a:spcPct val="70000"/>
              </a:lnSpc>
            </a:pPr>
            <a:r>
              <a:rPr lang="en-US" sz="5400">
                <a:latin typeface="Gill Sans Nova Medium"/>
                <a:cs typeface="Gill Sans"/>
              </a:rPr>
              <a:t>Tribal Community Health Provider  Project (TCHPP)</a:t>
            </a:r>
            <a:endParaRPr lang="en-US" sz="5400"/>
          </a:p>
        </p:txBody>
      </p:sp>
      <p:sp>
        <p:nvSpPr>
          <p:cNvPr id="3" name="Subtitle 2">
            <a:extLst>
              <a:ext uri="{FF2B5EF4-FFF2-40B4-BE49-F238E27FC236}">
                <a16:creationId xmlns:a16="http://schemas.microsoft.com/office/drawing/2014/main" id="{FF00AEE1-4723-1A44-AC45-0713B15C7688}"/>
              </a:ext>
            </a:extLst>
          </p:cNvPr>
          <p:cNvSpPr>
            <a:spLocks noGrp="1"/>
          </p:cNvSpPr>
          <p:nvPr>
            <p:ph type="subTitle" idx="1"/>
          </p:nvPr>
        </p:nvSpPr>
        <p:spPr>
          <a:xfrm>
            <a:off x="1524000" y="3943783"/>
            <a:ext cx="9144000" cy="1655762"/>
          </a:xfrm>
        </p:spPr>
        <p:txBody>
          <a:bodyPr vert="horz" lIns="91440" tIns="45720" rIns="91440" bIns="45720" rtlCol="0" anchor="t">
            <a:normAutofit/>
          </a:bodyPr>
          <a:lstStyle/>
          <a:p>
            <a:endParaRPr lang="en-US" sz="2800"/>
          </a:p>
          <a:p>
            <a:r>
              <a:rPr lang="en-US" sz="2800">
                <a:latin typeface="Gill Sans Nova Book"/>
              </a:rPr>
              <a:t>April 13th, 2021</a:t>
            </a:r>
          </a:p>
          <a:p>
            <a:r>
              <a:rPr lang="en-US" sz="2800">
                <a:latin typeface="Gill Sans Nova Book"/>
              </a:rPr>
              <a:t>Oregon, Washington, Idaho Tribes</a:t>
            </a:r>
            <a:endParaRPr lang="en-US" sz="2800"/>
          </a:p>
        </p:txBody>
      </p:sp>
      <p:pic>
        <p:nvPicPr>
          <p:cNvPr id="4" name="Picture 4" descr="Logo&#10;&#10;Description automatically generated">
            <a:extLst>
              <a:ext uri="{FF2B5EF4-FFF2-40B4-BE49-F238E27FC236}">
                <a16:creationId xmlns:a16="http://schemas.microsoft.com/office/drawing/2014/main" id="{E0F2B76C-9A1A-4619-A115-E5F29B3B3A3A}"/>
              </a:ext>
            </a:extLst>
          </p:cNvPr>
          <p:cNvPicPr>
            <a:picLocks noChangeAspect="1"/>
          </p:cNvPicPr>
          <p:nvPr/>
        </p:nvPicPr>
        <p:blipFill>
          <a:blip r:embed="rId2"/>
          <a:stretch>
            <a:fillRect/>
          </a:stretch>
        </p:blipFill>
        <p:spPr>
          <a:xfrm>
            <a:off x="4519683" y="-58003"/>
            <a:ext cx="3380094" cy="3380094"/>
          </a:xfrm>
          <a:prstGeom prst="rect">
            <a:avLst/>
          </a:prstGeom>
        </p:spPr>
      </p:pic>
    </p:spTree>
    <p:extLst>
      <p:ext uri="{BB962C8B-B14F-4D97-AF65-F5344CB8AC3E}">
        <p14:creationId xmlns:p14="http://schemas.microsoft.com/office/powerpoint/2010/main" val="249975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9A7F-EC84-4576-A164-AAB958C1E79E}"/>
              </a:ext>
            </a:extLst>
          </p:cNvPr>
          <p:cNvSpPr>
            <a:spLocks noGrp="1"/>
          </p:cNvSpPr>
          <p:nvPr>
            <p:ph type="title"/>
          </p:nvPr>
        </p:nvSpPr>
        <p:spPr>
          <a:xfrm>
            <a:off x="838200" y="97270"/>
            <a:ext cx="10515600" cy="1325563"/>
          </a:xfrm>
        </p:spPr>
        <p:txBody>
          <a:bodyPr/>
          <a:lstStyle/>
          <a:p>
            <a:r>
              <a:rPr lang="en-US"/>
              <a:t>CHAP Goals in 2021</a:t>
            </a:r>
          </a:p>
        </p:txBody>
      </p:sp>
      <p:sp>
        <p:nvSpPr>
          <p:cNvPr id="3" name="Content Placeholder 2">
            <a:extLst>
              <a:ext uri="{FF2B5EF4-FFF2-40B4-BE49-F238E27FC236}">
                <a16:creationId xmlns:a16="http://schemas.microsoft.com/office/drawing/2014/main" id="{ECB139DF-761F-4D0B-B95D-F1D17DBE53FA}"/>
              </a:ext>
            </a:extLst>
          </p:cNvPr>
          <p:cNvSpPr>
            <a:spLocks noGrp="1"/>
          </p:cNvSpPr>
          <p:nvPr>
            <p:ph idx="1"/>
          </p:nvPr>
        </p:nvSpPr>
        <p:spPr>
          <a:xfrm>
            <a:off x="838200" y="1327222"/>
            <a:ext cx="10515600" cy="4351338"/>
          </a:xfrm>
        </p:spPr>
        <p:txBody>
          <a:bodyPr>
            <a:normAutofit fontScale="70000" lnSpcReduction="20000"/>
          </a:bodyPr>
          <a:lstStyle/>
          <a:p>
            <a:pPr>
              <a:spcBef>
                <a:spcPts val="1200"/>
              </a:spcBef>
            </a:pPr>
            <a:r>
              <a:rPr lang="en-US"/>
              <a:t>Advocate for federal infrastructure to support Area CHAP programs</a:t>
            </a:r>
          </a:p>
          <a:p>
            <a:pPr>
              <a:spcBef>
                <a:spcPts val="1200"/>
              </a:spcBef>
            </a:pPr>
            <a:r>
              <a:rPr lang="en-US"/>
              <a:t>Seat the Portland Area CHAP Certification Board (PACCB) and conduct the first meeting</a:t>
            </a:r>
          </a:p>
          <a:p>
            <a:pPr>
              <a:spcBef>
                <a:spcPts val="1200"/>
              </a:spcBef>
            </a:pPr>
            <a:r>
              <a:rPr lang="en-US"/>
              <a:t>Increase federal re-occurring funding for CHAP, area certification board and education programs </a:t>
            </a:r>
          </a:p>
          <a:p>
            <a:pPr>
              <a:spcBef>
                <a:spcPts val="1200"/>
              </a:spcBef>
            </a:pPr>
            <a:r>
              <a:rPr lang="en-US"/>
              <a:t>Dental Health Aide Review Committee (DHARC) and Behavioral Health Aide Review Committee (BHARC) approval by NPAIHB and Portland Area IHS Director</a:t>
            </a:r>
          </a:p>
          <a:p>
            <a:pPr>
              <a:spcBef>
                <a:spcPts val="1200"/>
              </a:spcBef>
            </a:pPr>
            <a:r>
              <a:rPr lang="en-US"/>
              <a:t>Design Behavioral Health Aide (BHA) Curriculum and ensure an independent, degree granting BHA education program</a:t>
            </a:r>
          </a:p>
          <a:p>
            <a:pPr>
              <a:spcBef>
                <a:spcPts val="1200"/>
              </a:spcBef>
            </a:pPr>
            <a:r>
              <a:rPr lang="en-US"/>
              <a:t>Establish Medicaid reimbursement with respective states</a:t>
            </a:r>
          </a:p>
          <a:p>
            <a:pPr>
              <a:spcBef>
                <a:spcPts val="1200"/>
              </a:spcBef>
            </a:pPr>
            <a:r>
              <a:rPr lang="en-US"/>
              <a:t>Continue working with tribes to stand up education programs and recruit students for existing programs</a:t>
            </a:r>
          </a:p>
          <a:p>
            <a:pPr>
              <a:spcBef>
                <a:spcPts val="1200"/>
              </a:spcBef>
            </a:pPr>
            <a:r>
              <a:rPr lang="en-US"/>
              <a:t>Identify and establish relationships with education institutions for potential CHAP training sites</a:t>
            </a:r>
          </a:p>
          <a:p>
            <a:pPr>
              <a:spcBef>
                <a:spcPts val="1200"/>
              </a:spcBef>
            </a:pPr>
            <a:r>
              <a:rPr lang="en-US"/>
              <a:t>Start to lay foundation for Community Health Aides</a:t>
            </a:r>
          </a:p>
        </p:txBody>
      </p:sp>
    </p:spTree>
    <p:extLst>
      <p:ext uri="{BB962C8B-B14F-4D97-AF65-F5344CB8AC3E}">
        <p14:creationId xmlns:p14="http://schemas.microsoft.com/office/powerpoint/2010/main" val="2218735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F4504-FD2A-436F-A0FE-E9D12CE551A1}"/>
              </a:ext>
            </a:extLst>
          </p:cNvPr>
          <p:cNvSpPr>
            <a:spLocks noGrp="1"/>
          </p:cNvSpPr>
          <p:nvPr>
            <p:ph type="ctrTitle"/>
          </p:nvPr>
        </p:nvSpPr>
        <p:spPr/>
        <p:txBody>
          <a:bodyPr/>
          <a:lstStyle/>
          <a:p>
            <a:r>
              <a:rPr lang="en-US">
                <a:latin typeface="Gill Sans Nova Medium"/>
                <a:cs typeface="Gill Sans"/>
              </a:rPr>
              <a:t>BHA Education Program </a:t>
            </a:r>
            <a:endParaRPr lang="en-US"/>
          </a:p>
        </p:txBody>
      </p:sp>
      <p:sp>
        <p:nvSpPr>
          <p:cNvPr id="3" name="Subtitle 2">
            <a:extLst>
              <a:ext uri="{FF2B5EF4-FFF2-40B4-BE49-F238E27FC236}">
                <a16:creationId xmlns:a16="http://schemas.microsoft.com/office/drawing/2014/main" id="{C5D38380-2F7A-4919-BE9E-520BF80174DD}"/>
              </a:ext>
            </a:extLst>
          </p:cNvPr>
          <p:cNvSpPr>
            <a:spLocks noGrp="1"/>
          </p:cNvSpPr>
          <p:nvPr>
            <p:ph type="subTitle" idx="1"/>
          </p:nvPr>
        </p:nvSpPr>
        <p:spPr/>
        <p:txBody>
          <a:bodyPr vert="horz" lIns="91440" tIns="45720" rIns="91440" bIns="45720" rtlCol="0" anchor="t">
            <a:normAutofit/>
          </a:bodyPr>
          <a:lstStyle/>
          <a:p>
            <a:r>
              <a:rPr lang="en-US">
                <a:latin typeface="Gill Sans Nova Book"/>
              </a:rPr>
              <a:t>Danica Brown: Behavioral Health Director </a:t>
            </a:r>
          </a:p>
          <a:p>
            <a:r>
              <a:rPr lang="en-US">
                <a:latin typeface="Gill Sans Nova Book"/>
              </a:rPr>
              <a:t>Katie Hunsberger: BHA Student Support Coordinator </a:t>
            </a:r>
            <a:endParaRPr lang="en-US"/>
          </a:p>
          <a:p>
            <a:endParaRPr lang="en-US"/>
          </a:p>
        </p:txBody>
      </p:sp>
    </p:spTree>
    <p:extLst>
      <p:ext uri="{BB962C8B-B14F-4D97-AF65-F5344CB8AC3E}">
        <p14:creationId xmlns:p14="http://schemas.microsoft.com/office/powerpoint/2010/main" val="595199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7439-105F-4288-9FB9-428187018EDE}"/>
              </a:ext>
            </a:extLst>
          </p:cNvPr>
          <p:cNvSpPr>
            <a:spLocks noGrp="1"/>
          </p:cNvSpPr>
          <p:nvPr>
            <p:ph type="title"/>
          </p:nvPr>
        </p:nvSpPr>
        <p:spPr/>
        <p:txBody>
          <a:bodyPr/>
          <a:lstStyle/>
          <a:p>
            <a:r>
              <a:rPr lang="en-US">
                <a:latin typeface="Gill Sans Nova Medium"/>
                <a:cs typeface="Gill Sans"/>
              </a:rPr>
              <a:t>Behavioral Health in the Lower 48 Tribes</a:t>
            </a:r>
            <a:endParaRPr lang="en-US"/>
          </a:p>
        </p:txBody>
      </p:sp>
      <p:sp>
        <p:nvSpPr>
          <p:cNvPr id="3" name="Content Placeholder 2">
            <a:extLst>
              <a:ext uri="{FF2B5EF4-FFF2-40B4-BE49-F238E27FC236}">
                <a16:creationId xmlns:a16="http://schemas.microsoft.com/office/drawing/2014/main" id="{C52385FF-E43A-4E5B-BD68-BBA8CFD668A9}"/>
              </a:ext>
            </a:extLst>
          </p:cNvPr>
          <p:cNvSpPr>
            <a:spLocks noGrp="1"/>
          </p:cNvSpPr>
          <p:nvPr>
            <p:ph sz="half" idx="1"/>
          </p:nvPr>
        </p:nvSpPr>
        <p:spPr/>
        <p:txBody>
          <a:bodyPr vert="horz" lIns="91440" tIns="45720" rIns="91440" bIns="45720" rtlCol="0" anchor="t">
            <a:normAutofit/>
          </a:bodyPr>
          <a:lstStyle/>
          <a:p>
            <a:r>
              <a:rPr lang="en-US">
                <a:latin typeface="Gill Sans Nova Book"/>
              </a:rPr>
              <a:t>Domestic violence </a:t>
            </a:r>
            <a:endParaRPr lang="en-US" dirty="0">
              <a:latin typeface="Gill Sans Nova Book"/>
            </a:endParaRPr>
          </a:p>
          <a:p>
            <a:r>
              <a:rPr lang="en-US">
                <a:latin typeface="Gill Sans Nova Book"/>
              </a:rPr>
              <a:t>Unintentional Injury </a:t>
            </a:r>
            <a:endParaRPr lang="en-US" dirty="0">
              <a:latin typeface="Gill Sans Nova Book"/>
            </a:endParaRPr>
          </a:p>
          <a:p>
            <a:r>
              <a:rPr lang="en-US">
                <a:latin typeface="Gill Sans Nova Book"/>
              </a:rPr>
              <a:t>Suicide</a:t>
            </a:r>
            <a:endParaRPr lang="en-US" dirty="0">
              <a:latin typeface="Gill Sans Nova Book"/>
            </a:endParaRPr>
          </a:p>
          <a:p>
            <a:r>
              <a:rPr lang="en-US">
                <a:latin typeface="Gill Sans Nova Book"/>
              </a:rPr>
              <a:t>Substance misuse </a:t>
            </a:r>
            <a:endParaRPr lang="en-US" dirty="0">
              <a:latin typeface="Gill Sans Nova Book"/>
            </a:endParaRPr>
          </a:p>
          <a:p>
            <a:pPr lvl="1" indent="0"/>
            <a:r>
              <a:rPr lang="en-US">
                <a:latin typeface="Gill Sans Nova Book"/>
              </a:rPr>
              <a:t> Binge drinking </a:t>
            </a:r>
          </a:p>
          <a:p>
            <a:pPr lvl="1" indent="0"/>
            <a:r>
              <a:rPr lang="en-US">
                <a:latin typeface="Gill Sans Nova Book"/>
              </a:rPr>
              <a:t> Alcohol abuse mortality </a:t>
            </a:r>
            <a:endParaRPr lang="en-US" dirty="0">
              <a:latin typeface="Gill Sans Nova Book"/>
            </a:endParaRPr>
          </a:p>
          <a:p>
            <a:r>
              <a:rPr lang="en-US">
                <a:latin typeface="Gill Sans Nova Book"/>
              </a:rPr>
              <a:t>Adverse childhood events</a:t>
            </a:r>
            <a:endParaRPr lang="en-US"/>
          </a:p>
          <a:p>
            <a:pPr lvl="1" indent="0"/>
            <a:r>
              <a:rPr lang="en-US">
                <a:latin typeface="Gill Sans Nova Book"/>
              </a:rPr>
              <a:t> Historical trauma</a:t>
            </a:r>
          </a:p>
          <a:p>
            <a:pPr lvl="1" indent="0"/>
            <a:endParaRPr lang="en-US" dirty="0">
              <a:latin typeface="Gill Sans Nova Book"/>
            </a:endParaRPr>
          </a:p>
          <a:p>
            <a:pPr lvl="1" indent="0"/>
            <a:endParaRPr lang="en-US" dirty="0">
              <a:latin typeface="Gill Sans Nova Book"/>
            </a:endParaRPr>
          </a:p>
          <a:p>
            <a:pPr lvl="1" indent="0">
              <a:buNone/>
            </a:pPr>
            <a:endParaRPr lang="en-US" dirty="0">
              <a:latin typeface="Gill Sans Nova Book"/>
            </a:endParaRPr>
          </a:p>
        </p:txBody>
      </p:sp>
      <p:pic>
        <p:nvPicPr>
          <p:cNvPr id="7" name="Picture 7" descr="A picture containing text&#10;&#10;Description automatically generated">
            <a:extLst>
              <a:ext uri="{FF2B5EF4-FFF2-40B4-BE49-F238E27FC236}">
                <a16:creationId xmlns:a16="http://schemas.microsoft.com/office/drawing/2014/main" id="{25E65A54-F1E3-4D6F-A7BF-93FDA6291F13}"/>
              </a:ext>
            </a:extLst>
          </p:cNvPr>
          <p:cNvPicPr>
            <a:picLocks noGrp="1" noChangeAspect="1"/>
          </p:cNvPicPr>
          <p:nvPr>
            <p:ph sz="half" idx="2"/>
          </p:nvPr>
        </p:nvPicPr>
        <p:blipFill>
          <a:blip r:embed="rId2"/>
          <a:stretch>
            <a:fillRect/>
          </a:stretch>
        </p:blipFill>
        <p:spPr>
          <a:xfrm>
            <a:off x="5514788" y="1827007"/>
            <a:ext cx="6272305" cy="3437164"/>
          </a:xfrm>
        </p:spPr>
      </p:pic>
    </p:spTree>
    <p:extLst>
      <p:ext uri="{BB962C8B-B14F-4D97-AF65-F5344CB8AC3E}">
        <p14:creationId xmlns:p14="http://schemas.microsoft.com/office/powerpoint/2010/main" val="3578430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9920-982A-495E-ACAD-CFC1D8FD2394}"/>
              </a:ext>
            </a:extLst>
          </p:cNvPr>
          <p:cNvSpPr>
            <a:spLocks noGrp="1"/>
          </p:cNvSpPr>
          <p:nvPr>
            <p:ph type="title"/>
          </p:nvPr>
        </p:nvSpPr>
        <p:spPr/>
        <p:txBody>
          <a:bodyPr/>
          <a:lstStyle/>
          <a:p>
            <a:r>
              <a:rPr lang="en-US">
                <a:latin typeface="Gill Sans Nova Medium"/>
                <a:cs typeface="Gill Sans"/>
              </a:rPr>
              <a:t>Behavioral Health Aides/Practitioners</a:t>
            </a:r>
            <a:endParaRPr lang="en-US"/>
          </a:p>
        </p:txBody>
      </p:sp>
      <p:sp>
        <p:nvSpPr>
          <p:cNvPr id="3" name="Text Placeholder 2">
            <a:extLst>
              <a:ext uri="{FF2B5EF4-FFF2-40B4-BE49-F238E27FC236}">
                <a16:creationId xmlns:a16="http://schemas.microsoft.com/office/drawing/2014/main" id="{98C87BF6-3E9F-4DFB-A80B-76A948593118}"/>
              </a:ext>
            </a:extLst>
          </p:cNvPr>
          <p:cNvSpPr>
            <a:spLocks noGrp="1"/>
          </p:cNvSpPr>
          <p:nvPr>
            <p:ph type="body" idx="1"/>
          </p:nvPr>
        </p:nvSpPr>
        <p:spPr>
          <a:xfrm>
            <a:off x="839788" y="1384280"/>
            <a:ext cx="5157787" cy="823912"/>
          </a:xfrm>
        </p:spPr>
        <p:txBody>
          <a:bodyPr/>
          <a:lstStyle/>
          <a:p>
            <a:r>
              <a:rPr lang="en-US">
                <a:latin typeface="Gill Sans Nova Book"/>
              </a:rPr>
              <a:t>More about BHA/Ps</a:t>
            </a:r>
            <a:endParaRPr lang="en-US"/>
          </a:p>
        </p:txBody>
      </p:sp>
      <p:sp>
        <p:nvSpPr>
          <p:cNvPr id="4" name="Content Placeholder 3">
            <a:extLst>
              <a:ext uri="{FF2B5EF4-FFF2-40B4-BE49-F238E27FC236}">
                <a16:creationId xmlns:a16="http://schemas.microsoft.com/office/drawing/2014/main" id="{BF632F85-08D8-476A-B933-AABD10296AD7}"/>
              </a:ext>
            </a:extLst>
          </p:cNvPr>
          <p:cNvSpPr>
            <a:spLocks noGrp="1"/>
          </p:cNvSpPr>
          <p:nvPr>
            <p:ph sz="half" idx="2"/>
          </p:nvPr>
        </p:nvSpPr>
        <p:spPr>
          <a:xfrm>
            <a:off x="471488" y="2208192"/>
            <a:ext cx="5157787" cy="3684588"/>
          </a:xfrm>
        </p:spPr>
        <p:txBody>
          <a:bodyPr vert="horz" lIns="91440" tIns="45720" rIns="91440" bIns="45720" rtlCol="0" anchor="t">
            <a:normAutofit/>
          </a:bodyPr>
          <a:lstStyle/>
          <a:p>
            <a:r>
              <a:rPr lang="en-US" sz="1800">
                <a:latin typeface="Gill Sans Nova Book"/>
              </a:rPr>
              <a:t>They are culturally informed, community and/or residential based, behavioral services Tribal Health Providers (THP). </a:t>
            </a:r>
          </a:p>
          <a:p>
            <a:r>
              <a:rPr lang="en-US" sz="1800">
                <a:latin typeface="Gill Sans Nova Book"/>
              </a:rPr>
              <a:t>Educated in traditional healing/spiritual healing as mentored by tribal respected practitioners providing holistic care for their community.</a:t>
            </a:r>
          </a:p>
          <a:p>
            <a:r>
              <a:rPr lang="en-US" sz="1800">
                <a:latin typeface="Gill Sans Nova Book"/>
              </a:rPr>
              <a:t>Treatment includes screening, case management, community education, substance</a:t>
            </a:r>
            <a:r>
              <a:rPr lang="en-US" sz="1800" dirty="0">
                <a:latin typeface="Gill Sans Nova Book"/>
              </a:rPr>
              <a:t> </a:t>
            </a:r>
            <a:r>
              <a:rPr lang="en-US" sz="1800">
                <a:latin typeface="Gill Sans Nova Book"/>
              </a:rPr>
              <a:t>abuse assessment and treatment, rehabilitative services, and quality assurance for case reviews. </a:t>
            </a:r>
          </a:p>
          <a:p>
            <a:r>
              <a:rPr lang="en-US" sz="1800">
                <a:latin typeface="Gill Sans Nova Book"/>
              </a:rPr>
              <a:t>Connects mental health and SUD services.</a:t>
            </a:r>
            <a:endParaRPr lang="en-US" sz="1800"/>
          </a:p>
        </p:txBody>
      </p:sp>
      <p:pic>
        <p:nvPicPr>
          <p:cNvPr id="5" name="Picture 5" descr="Timeline&#10;&#10;Description automatically generated">
            <a:extLst>
              <a:ext uri="{FF2B5EF4-FFF2-40B4-BE49-F238E27FC236}">
                <a16:creationId xmlns:a16="http://schemas.microsoft.com/office/drawing/2014/main" id="{C5837836-F97F-4548-A66F-544372D0F083}"/>
              </a:ext>
            </a:extLst>
          </p:cNvPr>
          <p:cNvPicPr>
            <a:picLocks noGrp="1" noChangeAspect="1"/>
          </p:cNvPicPr>
          <p:nvPr>
            <p:ph sz="quarter" idx="4"/>
          </p:nvPr>
        </p:nvPicPr>
        <p:blipFill>
          <a:blip r:embed="rId3"/>
          <a:stretch>
            <a:fillRect/>
          </a:stretch>
        </p:blipFill>
        <p:spPr>
          <a:xfrm>
            <a:off x="5692854" y="1594635"/>
            <a:ext cx="6209173" cy="4674197"/>
          </a:xfrm>
        </p:spPr>
      </p:pic>
    </p:spTree>
    <p:extLst>
      <p:ext uri="{BB962C8B-B14F-4D97-AF65-F5344CB8AC3E}">
        <p14:creationId xmlns:p14="http://schemas.microsoft.com/office/powerpoint/2010/main" val="2482007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DAE4-D227-44E0-9E2D-25CB7826783B}"/>
              </a:ext>
            </a:extLst>
          </p:cNvPr>
          <p:cNvSpPr>
            <a:spLocks noGrp="1"/>
          </p:cNvSpPr>
          <p:nvPr>
            <p:ph type="title"/>
          </p:nvPr>
        </p:nvSpPr>
        <p:spPr/>
        <p:txBody>
          <a:bodyPr/>
          <a:lstStyle/>
          <a:p>
            <a:r>
              <a:rPr lang="en-US">
                <a:latin typeface="Gill Sans Nova Medium"/>
                <a:cs typeface="Gill Sans"/>
              </a:rPr>
              <a:t>Behavioral Health Aide Program</a:t>
            </a:r>
            <a:endParaRPr lang="en-US"/>
          </a:p>
        </p:txBody>
      </p:sp>
      <p:sp>
        <p:nvSpPr>
          <p:cNvPr id="3" name="Content Placeholder 2">
            <a:extLst>
              <a:ext uri="{FF2B5EF4-FFF2-40B4-BE49-F238E27FC236}">
                <a16:creationId xmlns:a16="http://schemas.microsoft.com/office/drawing/2014/main" id="{65C41C8B-7A2A-4E76-AE8F-0D8D3D83ACFD}"/>
              </a:ext>
            </a:extLst>
          </p:cNvPr>
          <p:cNvSpPr>
            <a:spLocks noGrp="1"/>
          </p:cNvSpPr>
          <p:nvPr>
            <p:ph sz="half" idx="1"/>
          </p:nvPr>
        </p:nvSpPr>
        <p:spPr/>
        <p:txBody>
          <a:bodyPr vert="horz" lIns="91440" tIns="45720" rIns="91440" bIns="45720" rtlCol="0" anchor="t">
            <a:normAutofit/>
          </a:bodyPr>
          <a:lstStyle/>
          <a:p>
            <a:r>
              <a:rPr lang="en-US">
                <a:latin typeface="Gill Sans Nova Book"/>
              </a:rPr>
              <a:t>Standards and Procedures </a:t>
            </a:r>
          </a:p>
          <a:p>
            <a:pPr lvl="1"/>
            <a:r>
              <a:rPr lang="en-US">
                <a:latin typeface="Gill Sans Nova Book"/>
              </a:rPr>
              <a:t>Employed by a tribe or tribal organization </a:t>
            </a:r>
          </a:p>
          <a:p>
            <a:pPr lvl="1"/>
            <a:r>
              <a:rPr lang="en-US">
                <a:latin typeface="Gill Sans Nova Book"/>
              </a:rPr>
              <a:t>Clinicial supervision (Master's level)</a:t>
            </a:r>
          </a:p>
          <a:p>
            <a:pPr lvl="1"/>
            <a:r>
              <a:rPr lang="en-US">
                <a:latin typeface="Gill Sans Nova Book"/>
              </a:rPr>
              <a:t>2 levels </a:t>
            </a:r>
            <a:endParaRPr lang="en-US" dirty="0">
              <a:latin typeface="Gill Sans Nova Book"/>
            </a:endParaRPr>
          </a:p>
          <a:p>
            <a:pPr lvl="2"/>
            <a:r>
              <a:rPr lang="en-US">
                <a:latin typeface="Gill Sans Nova Book"/>
              </a:rPr>
              <a:t>BHA-1, BHA-2</a:t>
            </a:r>
            <a:endParaRPr lang="en-US" dirty="0">
              <a:latin typeface="Gill Sans Nova Book"/>
            </a:endParaRPr>
          </a:p>
        </p:txBody>
      </p:sp>
      <p:sp>
        <p:nvSpPr>
          <p:cNvPr id="4" name="Content Placeholder 3">
            <a:extLst>
              <a:ext uri="{FF2B5EF4-FFF2-40B4-BE49-F238E27FC236}">
                <a16:creationId xmlns:a16="http://schemas.microsoft.com/office/drawing/2014/main" id="{5E052EE0-EBCE-49B1-8099-87083B0B7EAF}"/>
              </a:ext>
            </a:extLst>
          </p:cNvPr>
          <p:cNvSpPr>
            <a:spLocks noGrp="1"/>
          </p:cNvSpPr>
          <p:nvPr>
            <p:ph sz="half" idx="2"/>
          </p:nvPr>
        </p:nvSpPr>
        <p:spPr/>
        <p:txBody>
          <a:bodyPr vert="horz" lIns="91440" tIns="45720" rIns="91440" bIns="45720" rtlCol="0" anchor="t">
            <a:normAutofit/>
          </a:bodyPr>
          <a:lstStyle/>
          <a:p>
            <a:r>
              <a:rPr lang="en-US">
                <a:latin typeface="Gill Sans Nova Book"/>
              </a:rPr>
              <a:t>Certification requirements</a:t>
            </a:r>
          </a:p>
          <a:p>
            <a:pPr lvl="1"/>
            <a:r>
              <a:rPr lang="en-US">
                <a:latin typeface="Gill Sans Nova Book"/>
              </a:rPr>
              <a:t>Training</a:t>
            </a:r>
          </a:p>
          <a:p>
            <a:pPr lvl="1"/>
            <a:r>
              <a:rPr lang="en-US">
                <a:latin typeface="Gill Sans Nova Book"/>
              </a:rPr>
              <a:t>Coursework</a:t>
            </a:r>
            <a:endParaRPr lang="en-US" dirty="0">
              <a:latin typeface="Gill Sans Nova Book"/>
            </a:endParaRPr>
          </a:p>
          <a:p>
            <a:pPr lvl="1"/>
            <a:r>
              <a:rPr lang="en-US">
                <a:latin typeface="Gill Sans Nova Book"/>
              </a:rPr>
              <a:t>Practicum</a:t>
            </a:r>
            <a:endParaRPr lang="en-US" dirty="0">
              <a:latin typeface="Gill Sans Nova Book"/>
            </a:endParaRPr>
          </a:p>
          <a:p>
            <a:pPr lvl="1"/>
            <a:r>
              <a:rPr lang="en-US">
                <a:latin typeface="Gill Sans Nova Book"/>
              </a:rPr>
              <a:t># of work hours </a:t>
            </a:r>
            <a:endParaRPr lang="en-US" dirty="0">
              <a:latin typeface="Gill Sans Nova Book"/>
            </a:endParaRPr>
          </a:p>
        </p:txBody>
      </p:sp>
    </p:spTree>
    <p:extLst>
      <p:ext uri="{BB962C8B-B14F-4D97-AF65-F5344CB8AC3E}">
        <p14:creationId xmlns:p14="http://schemas.microsoft.com/office/powerpoint/2010/main" val="4207126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4DD0-99FC-44A4-BE58-F7A76744959E}"/>
              </a:ext>
            </a:extLst>
          </p:cNvPr>
          <p:cNvSpPr>
            <a:spLocks noGrp="1"/>
          </p:cNvSpPr>
          <p:nvPr>
            <p:ph type="title"/>
          </p:nvPr>
        </p:nvSpPr>
        <p:spPr/>
        <p:txBody>
          <a:bodyPr/>
          <a:lstStyle/>
          <a:p>
            <a:r>
              <a:rPr lang="en-US">
                <a:latin typeface="Gill Sans Nova Medium"/>
                <a:cs typeface="Gill Sans"/>
              </a:rPr>
              <a:t>Current BHAs Serving Their Communities</a:t>
            </a:r>
            <a:endParaRPr lang="en-US"/>
          </a:p>
        </p:txBody>
      </p:sp>
      <p:sp>
        <p:nvSpPr>
          <p:cNvPr id="3" name="Picture Placeholder 2">
            <a:extLst>
              <a:ext uri="{FF2B5EF4-FFF2-40B4-BE49-F238E27FC236}">
                <a16:creationId xmlns:a16="http://schemas.microsoft.com/office/drawing/2014/main" id="{A16589A0-017D-437D-9405-F2A2EBBD09DE}"/>
              </a:ext>
            </a:extLst>
          </p:cNvPr>
          <p:cNvSpPr>
            <a:spLocks noGrp="1"/>
          </p:cNvSpPr>
          <p:nvPr>
            <p:ph idx="1"/>
          </p:nvPr>
        </p:nvSpPr>
        <p:spPr/>
        <p:txBody>
          <a:bodyPr vert="horz" lIns="91440" tIns="45720" rIns="91440" bIns="45720" rtlCol="0" anchor="t">
            <a:normAutofit fontScale="92500" lnSpcReduction="10000"/>
          </a:bodyPr>
          <a:lstStyle/>
          <a:p>
            <a:r>
              <a:rPr lang="en-US" dirty="0">
                <a:latin typeface="Gill Sans Nova Book"/>
              </a:rPr>
              <a:t>9 current BHAs through ANTHC BHA Training Certification</a:t>
            </a:r>
          </a:p>
          <a:p>
            <a:pPr lvl="1"/>
            <a:r>
              <a:rPr lang="en-US" dirty="0">
                <a:latin typeface="Gill Sans Nova Book"/>
              </a:rPr>
              <a:t>Jenece Howe // BHA 3</a:t>
            </a:r>
          </a:p>
          <a:p>
            <a:pPr lvl="1"/>
            <a:r>
              <a:rPr lang="en-US" dirty="0">
                <a:latin typeface="Gill Sans Nova Book"/>
              </a:rPr>
              <a:t>Sasha Corpuz // BHA 2 </a:t>
            </a:r>
          </a:p>
          <a:p>
            <a:pPr lvl="1"/>
            <a:r>
              <a:rPr lang="en-US" dirty="0">
                <a:latin typeface="Gill Sans Nova Book"/>
              </a:rPr>
              <a:t>Ken Hamilton // BHA 2</a:t>
            </a:r>
          </a:p>
          <a:p>
            <a:pPr lvl="1"/>
            <a:r>
              <a:rPr lang="en-US" dirty="0">
                <a:latin typeface="Gill Sans Nova Book"/>
              </a:rPr>
              <a:t>Adreanne Hamilton // BHA 1</a:t>
            </a:r>
          </a:p>
          <a:p>
            <a:pPr lvl="1"/>
            <a:r>
              <a:rPr lang="en-US" dirty="0">
                <a:latin typeface="Gill Sans Nova Book"/>
              </a:rPr>
              <a:t>Andrea Batin // BHA 1</a:t>
            </a:r>
          </a:p>
          <a:p>
            <a:pPr lvl="1"/>
            <a:r>
              <a:rPr lang="en-US" dirty="0">
                <a:latin typeface="Gill Sans Nova Book"/>
              </a:rPr>
              <a:t>Venissa Williams // BHA 1</a:t>
            </a:r>
          </a:p>
          <a:p>
            <a:pPr lvl="1"/>
            <a:r>
              <a:rPr lang="en-US" dirty="0">
                <a:latin typeface="Gill Sans Nova Book"/>
              </a:rPr>
              <a:t>Shaniya Shipman // BHA 1</a:t>
            </a:r>
          </a:p>
          <a:p>
            <a:pPr lvl="1"/>
            <a:endParaRPr lang="en-US" dirty="0">
              <a:latin typeface="Gill Sans Nova Book"/>
            </a:endParaRPr>
          </a:p>
          <a:p>
            <a:r>
              <a:rPr lang="en-US" dirty="0">
                <a:latin typeface="Gill Sans Nova Book"/>
              </a:rPr>
              <a:t>2 current BHA 2 through </a:t>
            </a:r>
            <a:r>
              <a:rPr lang="en-US" dirty="0" err="1">
                <a:latin typeface="Gill Sans Nova Book"/>
              </a:rPr>
              <a:t>Ilisagvik</a:t>
            </a:r>
            <a:r>
              <a:rPr lang="en-US" dirty="0">
                <a:latin typeface="Gill Sans Nova Book"/>
              </a:rPr>
              <a:t> College </a:t>
            </a:r>
            <a:endParaRPr lang="en-US" dirty="0"/>
          </a:p>
          <a:p>
            <a:pPr lvl="1"/>
            <a:r>
              <a:rPr lang="en-US" dirty="0">
                <a:latin typeface="Gill Sans Nova Book"/>
              </a:rPr>
              <a:t>Amy Redner // Lower Elwha Klallam Tribe // Graduates June 2021</a:t>
            </a:r>
          </a:p>
          <a:p>
            <a:pPr lvl="1"/>
            <a:r>
              <a:rPr lang="en-US" dirty="0" err="1">
                <a:latin typeface="Gill Sans Nova Book"/>
              </a:rPr>
              <a:t>Philysia</a:t>
            </a:r>
            <a:r>
              <a:rPr lang="en-US" dirty="0">
                <a:latin typeface="Gill Sans Nova Book"/>
              </a:rPr>
              <a:t> Deleon // Swinomish Indian Tribe // Graduates June 2021</a:t>
            </a:r>
          </a:p>
          <a:p>
            <a:pPr lvl="1"/>
            <a:endParaRPr lang="en-US" dirty="0">
              <a:latin typeface="Gill Sans Nova Book"/>
            </a:endParaRPr>
          </a:p>
          <a:p>
            <a:pPr lvl="1"/>
            <a:endParaRPr lang="en-US" dirty="0">
              <a:latin typeface="Gill Sans Nova Book"/>
            </a:endParaRPr>
          </a:p>
          <a:p>
            <a:pPr lvl="1"/>
            <a:endParaRPr lang="en-US" dirty="0">
              <a:latin typeface="Gill Sans Nova Book"/>
            </a:endParaRPr>
          </a:p>
          <a:p>
            <a:pPr lvl="1"/>
            <a:endParaRPr lang="en-US" dirty="0">
              <a:latin typeface="Gill Sans Nova Book"/>
            </a:endParaRPr>
          </a:p>
          <a:p>
            <a:pPr lvl="1"/>
            <a:endParaRPr lang="en-US" dirty="0">
              <a:latin typeface="Gill Sans Nova Book"/>
            </a:endParaRPr>
          </a:p>
          <a:p>
            <a:pPr lvl="1"/>
            <a:endParaRPr lang="en-US" dirty="0">
              <a:latin typeface="Gill Sans Nova Book"/>
            </a:endParaRPr>
          </a:p>
          <a:p>
            <a:pPr lvl="1"/>
            <a:endParaRPr lang="en-US" dirty="0">
              <a:latin typeface="Gill Sans Nova Book"/>
            </a:endParaRPr>
          </a:p>
          <a:p>
            <a:pPr lvl="1"/>
            <a:endParaRPr lang="en-US" dirty="0">
              <a:latin typeface="Gill Sans Nova Book"/>
            </a:endParaRPr>
          </a:p>
          <a:p>
            <a:pPr marL="457200" lvl="1" indent="0">
              <a:buNone/>
            </a:pPr>
            <a:endParaRPr lang="en-US" dirty="0">
              <a:latin typeface="Gill Sans Nova Book"/>
            </a:endParaRPr>
          </a:p>
        </p:txBody>
      </p:sp>
    </p:spTree>
    <p:extLst>
      <p:ext uri="{BB962C8B-B14F-4D97-AF65-F5344CB8AC3E}">
        <p14:creationId xmlns:p14="http://schemas.microsoft.com/office/powerpoint/2010/main" val="3776938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EEF5-440A-4172-8059-4A068649981F}"/>
              </a:ext>
            </a:extLst>
          </p:cNvPr>
          <p:cNvSpPr>
            <a:spLocks noGrp="1"/>
          </p:cNvSpPr>
          <p:nvPr>
            <p:ph type="title"/>
          </p:nvPr>
        </p:nvSpPr>
        <p:spPr/>
        <p:txBody>
          <a:bodyPr/>
          <a:lstStyle/>
          <a:p>
            <a:r>
              <a:rPr lang="en-US">
                <a:latin typeface="Gill Sans Nova Medium"/>
                <a:cs typeface="Gill Sans"/>
              </a:rPr>
              <a:t>Enrollment and Application </a:t>
            </a:r>
            <a:endParaRPr lang="en-US"/>
          </a:p>
        </p:txBody>
      </p:sp>
      <p:sp>
        <p:nvSpPr>
          <p:cNvPr id="3" name="Text Placeholder 2">
            <a:extLst>
              <a:ext uri="{FF2B5EF4-FFF2-40B4-BE49-F238E27FC236}">
                <a16:creationId xmlns:a16="http://schemas.microsoft.com/office/drawing/2014/main" id="{F23C7E53-3B53-45B4-91EB-3C75B82E7823}"/>
              </a:ext>
            </a:extLst>
          </p:cNvPr>
          <p:cNvSpPr>
            <a:spLocks noGrp="1"/>
          </p:cNvSpPr>
          <p:nvPr>
            <p:ph type="body" idx="1"/>
          </p:nvPr>
        </p:nvSpPr>
        <p:spPr/>
        <p:txBody>
          <a:bodyPr/>
          <a:lstStyle/>
          <a:p>
            <a:r>
              <a:rPr lang="en-US">
                <a:latin typeface="Gill Sans Nova Book"/>
              </a:rPr>
              <a:t>Heritage University and Northwest Indian College</a:t>
            </a:r>
            <a:endParaRPr lang="en-US"/>
          </a:p>
        </p:txBody>
      </p:sp>
      <p:sp>
        <p:nvSpPr>
          <p:cNvPr id="4" name="Content Placeholder 3">
            <a:extLst>
              <a:ext uri="{FF2B5EF4-FFF2-40B4-BE49-F238E27FC236}">
                <a16:creationId xmlns:a16="http://schemas.microsoft.com/office/drawing/2014/main" id="{00F4AA3B-4340-46EC-811B-515599A694E5}"/>
              </a:ext>
            </a:extLst>
          </p:cNvPr>
          <p:cNvSpPr>
            <a:spLocks noGrp="1"/>
          </p:cNvSpPr>
          <p:nvPr>
            <p:ph sz="half" idx="2"/>
          </p:nvPr>
        </p:nvSpPr>
        <p:spPr/>
        <p:txBody>
          <a:bodyPr vert="horz" lIns="91440" tIns="45720" rIns="91440" bIns="45720" rtlCol="0" anchor="t">
            <a:normAutofit/>
          </a:bodyPr>
          <a:lstStyle/>
          <a:p>
            <a:r>
              <a:rPr lang="en-US">
                <a:latin typeface="Gill Sans Nova Book"/>
              </a:rPr>
              <a:t>There are three pathways a student can pursue </a:t>
            </a:r>
          </a:p>
          <a:p>
            <a:pPr lvl="1"/>
            <a:r>
              <a:rPr lang="en-US">
                <a:latin typeface="Gill Sans Nova Book"/>
              </a:rPr>
              <a:t>Chemical Dependency degree at Northwest Indian College</a:t>
            </a:r>
            <a:endParaRPr lang="en-US"/>
          </a:p>
          <a:p>
            <a:pPr lvl="1"/>
            <a:r>
              <a:rPr lang="en-US">
                <a:latin typeface="Gill Sans Nova Book"/>
              </a:rPr>
              <a:t>Social Work degree at Heritage University </a:t>
            </a:r>
          </a:p>
          <a:p>
            <a:pPr lvl="1"/>
            <a:r>
              <a:rPr lang="en-US">
                <a:latin typeface="Gill Sans Nova Book"/>
              </a:rPr>
              <a:t>Certification in Behavioral Health (SUD)</a:t>
            </a:r>
          </a:p>
        </p:txBody>
      </p:sp>
      <p:sp>
        <p:nvSpPr>
          <p:cNvPr id="5" name="Text Placeholder 4">
            <a:extLst>
              <a:ext uri="{FF2B5EF4-FFF2-40B4-BE49-F238E27FC236}">
                <a16:creationId xmlns:a16="http://schemas.microsoft.com/office/drawing/2014/main" id="{488772A3-17CF-498D-A090-31FBA5461976}"/>
              </a:ext>
            </a:extLst>
          </p:cNvPr>
          <p:cNvSpPr>
            <a:spLocks noGrp="1"/>
          </p:cNvSpPr>
          <p:nvPr>
            <p:ph type="body" sz="quarter" idx="3"/>
          </p:nvPr>
        </p:nvSpPr>
        <p:spPr/>
        <p:txBody>
          <a:bodyPr/>
          <a:lstStyle/>
          <a:p>
            <a:r>
              <a:rPr lang="en-US">
                <a:latin typeface="Gill Sans Nova Book"/>
              </a:rPr>
              <a:t>Application Requirements</a:t>
            </a:r>
            <a:endParaRPr lang="en-US"/>
          </a:p>
        </p:txBody>
      </p:sp>
      <p:sp>
        <p:nvSpPr>
          <p:cNvPr id="6" name="Content Placeholder 5">
            <a:extLst>
              <a:ext uri="{FF2B5EF4-FFF2-40B4-BE49-F238E27FC236}">
                <a16:creationId xmlns:a16="http://schemas.microsoft.com/office/drawing/2014/main" id="{203F07A9-9B6F-4DB2-B3FA-4BEF57EB4219}"/>
              </a:ext>
            </a:extLst>
          </p:cNvPr>
          <p:cNvSpPr>
            <a:spLocks noGrp="1"/>
          </p:cNvSpPr>
          <p:nvPr>
            <p:ph sz="quarter" idx="4"/>
          </p:nvPr>
        </p:nvSpPr>
        <p:spPr/>
        <p:txBody>
          <a:bodyPr vert="horz" lIns="91440" tIns="45720" rIns="91440" bIns="45720" rtlCol="0" anchor="t">
            <a:normAutofit/>
          </a:bodyPr>
          <a:lstStyle/>
          <a:p>
            <a:r>
              <a:rPr lang="en-US">
                <a:latin typeface="Gill Sans Nova Book"/>
              </a:rPr>
              <a:t>Currently working for a Tribal Health Organization (THO)</a:t>
            </a:r>
          </a:p>
          <a:p>
            <a:r>
              <a:rPr lang="en-US">
                <a:latin typeface="Gill Sans Nova Book"/>
              </a:rPr>
              <a:t>High school diploma/GED</a:t>
            </a:r>
            <a:endParaRPr lang="en-US"/>
          </a:p>
          <a:p>
            <a:r>
              <a:rPr lang="en-US">
                <a:latin typeface="Gill Sans Nova Book"/>
              </a:rPr>
              <a:t>Clinical Supervisor reference</a:t>
            </a:r>
            <a:endParaRPr lang="en-US"/>
          </a:p>
          <a:p>
            <a:r>
              <a:rPr lang="en-US">
                <a:latin typeface="Gill Sans Nova Book"/>
              </a:rPr>
              <a:t>Resume/Cover Letter</a:t>
            </a:r>
          </a:p>
          <a:p>
            <a:r>
              <a:rPr lang="en-US">
                <a:latin typeface="Gill Sans Nova Book"/>
              </a:rPr>
              <a:t>3 short response narratives </a:t>
            </a:r>
            <a:endParaRPr lang="en-US"/>
          </a:p>
        </p:txBody>
      </p:sp>
    </p:spTree>
    <p:extLst>
      <p:ext uri="{BB962C8B-B14F-4D97-AF65-F5344CB8AC3E}">
        <p14:creationId xmlns:p14="http://schemas.microsoft.com/office/powerpoint/2010/main" val="3008938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7D28-8088-4E94-9102-827FB98CCD79}"/>
              </a:ext>
            </a:extLst>
          </p:cNvPr>
          <p:cNvSpPr>
            <a:spLocks noGrp="1"/>
          </p:cNvSpPr>
          <p:nvPr>
            <p:ph type="title"/>
          </p:nvPr>
        </p:nvSpPr>
        <p:spPr/>
        <p:txBody>
          <a:bodyPr/>
          <a:lstStyle/>
          <a:p>
            <a:r>
              <a:rPr lang="en-US">
                <a:latin typeface="Gill Sans Nova Medium"/>
                <a:cs typeface="Gill Sans"/>
              </a:rPr>
              <a:t>Recruitment </a:t>
            </a:r>
            <a:endParaRPr lang="en-US"/>
          </a:p>
        </p:txBody>
      </p:sp>
      <p:sp>
        <p:nvSpPr>
          <p:cNvPr id="3" name="Text Placeholder 2">
            <a:extLst>
              <a:ext uri="{FF2B5EF4-FFF2-40B4-BE49-F238E27FC236}">
                <a16:creationId xmlns:a16="http://schemas.microsoft.com/office/drawing/2014/main" id="{699E1F0F-01D4-4207-A5EE-1876DE02077B}"/>
              </a:ext>
            </a:extLst>
          </p:cNvPr>
          <p:cNvSpPr>
            <a:spLocks noGrp="1"/>
          </p:cNvSpPr>
          <p:nvPr>
            <p:ph type="body" idx="1"/>
          </p:nvPr>
        </p:nvSpPr>
        <p:spPr/>
        <p:txBody>
          <a:bodyPr vert="horz" lIns="91440" tIns="45720" rIns="91440" bIns="45720" rtlCol="0" anchor="t">
            <a:normAutofit/>
          </a:bodyPr>
          <a:lstStyle/>
          <a:p>
            <a:r>
              <a:rPr lang="en-US" dirty="0">
                <a:latin typeface="Gill Sans Nova Book"/>
              </a:rPr>
              <a:t>We will be introducing our first cohort this Fall of 2021! Courses are projected to start early 2022. We are seeking 6-12 students, which can range from BHA-1 and </a:t>
            </a:r>
            <a:r>
              <a:rPr lang="en-US">
                <a:latin typeface="Gill Sans Nova Book"/>
              </a:rPr>
              <a:t>BHA-2. </a:t>
            </a:r>
            <a:endParaRPr lang="en-US"/>
          </a:p>
        </p:txBody>
      </p:sp>
    </p:spTree>
    <p:extLst>
      <p:ext uri="{BB962C8B-B14F-4D97-AF65-F5344CB8AC3E}">
        <p14:creationId xmlns:p14="http://schemas.microsoft.com/office/powerpoint/2010/main" val="3099259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CE0FA0F6-4B29-4436-8A5E-E22B4D4A385D}"/>
              </a:ext>
            </a:extLst>
          </p:cNvPr>
          <p:cNvPicPr>
            <a:picLocks noChangeAspect="1"/>
          </p:cNvPicPr>
          <p:nvPr/>
        </p:nvPicPr>
        <p:blipFill>
          <a:blip r:embed="rId3"/>
          <a:stretch>
            <a:fillRect/>
          </a:stretch>
        </p:blipFill>
        <p:spPr>
          <a:xfrm>
            <a:off x="757825" y="-3893"/>
            <a:ext cx="4830871" cy="6865784"/>
          </a:xfrm>
          <a:prstGeom prst="rect">
            <a:avLst/>
          </a:prstGeom>
        </p:spPr>
      </p:pic>
      <p:pic>
        <p:nvPicPr>
          <p:cNvPr id="3" name="Picture 3" descr="Text&#10;&#10;Description automatically generated">
            <a:extLst>
              <a:ext uri="{FF2B5EF4-FFF2-40B4-BE49-F238E27FC236}">
                <a16:creationId xmlns:a16="http://schemas.microsoft.com/office/drawing/2014/main" id="{A2D08858-65F3-4A48-ADA6-1E28B22104D1}"/>
              </a:ext>
            </a:extLst>
          </p:cNvPr>
          <p:cNvPicPr>
            <a:picLocks noChangeAspect="1"/>
          </p:cNvPicPr>
          <p:nvPr/>
        </p:nvPicPr>
        <p:blipFill>
          <a:blip r:embed="rId4"/>
          <a:stretch>
            <a:fillRect/>
          </a:stretch>
        </p:blipFill>
        <p:spPr>
          <a:xfrm>
            <a:off x="5945688" y="-3618"/>
            <a:ext cx="4872623" cy="6865234"/>
          </a:xfrm>
          <a:prstGeom prst="rect">
            <a:avLst/>
          </a:prstGeom>
        </p:spPr>
      </p:pic>
    </p:spTree>
    <p:extLst>
      <p:ext uri="{BB962C8B-B14F-4D97-AF65-F5344CB8AC3E}">
        <p14:creationId xmlns:p14="http://schemas.microsoft.com/office/powerpoint/2010/main" val="250422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A661-8535-4C75-ACA4-94105D5EC339}"/>
              </a:ext>
            </a:extLst>
          </p:cNvPr>
          <p:cNvSpPr>
            <a:spLocks noGrp="1"/>
          </p:cNvSpPr>
          <p:nvPr>
            <p:ph type="title"/>
          </p:nvPr>
        </p:nvSpPr>
        <p:spPr/>
        <p:txBody>
          <a:bodyPr/>
          <a:lstStyle/>
          <a:p>
            <a:r>
              <a:rPr lang="en-US">
                <a:latin typeface="Gill Sans Nova Medium"/>
                <a:cs typeface="Gill Sans"/>
              </a:rPr>
              <a:t>TCHPP Website </a:t>
            </a:r>
            <a:endParaRPr lang="en-US"/>
          </a:p>
        </p:txBody>
      </p:sp>
      <p:sp>
        <p:nvSpPr>
          <p:cNvPr id="3" name="Text Placeholder 2">
            <a:extLst>
              <a:ext uri="{FF2B5EF4-FFF2-40B4-BE49-F238E27FC236}">
                <a16:creationId xmlns:a16="http://schemas.microsoft.com/office/drawing/2014/main" id="{04BF3DA9-F294-4DBF-9605-81E2436F9408}"/>
              </a:ext>
            </a:extLst>
          </p:cNvPr>
          <p:cNvSpPr>
            <a:spLocks noGrp="1"/>
          </p:cNvSpPr>
          <p:nvPr>
            <p:ph type="body" idx="1"/>
          </p:nvPr>
        </p:nvSpPr>
        <p:spPr/>
        <p:txBody>
          <a:bodyPr vert="horz" lIns="91440" tIns="45720" rIns="91440" bIns="45720" rtlCol="0" anchor="t">
            <a:normAutofit/>
          </a:bodyPr>
          <a:lstStyle/>
          <a:p>
            <a:r>
              <a:rPr lang="en-US">
                <a:latin typeface="Gill Sans Nova Book"/>
              </a:rPr>
              <a:t>To learn more about the Tribal Community Health Provider Project, visit </a:t>
            </a:r>
            <a:r>
              <a:rPr lang="en-US" u="sng" dirty="0">
                <a:solidFill>
                  <a:srgbClr val="00A4A2"/>
                </a:solidFill>
                <a:latin typeface="Gill Sans Nova Book"/>
                <a:hlinkClick r:id="rId3"/>
              </a:rPr>
              <a:t>www.TCHPP.org</a:t>
            </a:r>
            <a:r>
              <a:rPr lang="en-US" u="sng">
                <a:solidFill>
                  <a:srgbClr val="00A4A2"/>
                </a:solidFill>
                <a:latin typeface="Gill Sans Nova Book"/>
              </a:rPr>
              <a:t>. </a:t>
            </a:r>
            <a:r>
              <a:rPr lang="en-US">
                <a:solidFill>
                  <a:srgbClr val="898989"/>
                </a:solidFill>
                <a:latin typeface="Gill Sans Nova Book"/>
              </a:rPr>
              <a:t>Here</a:t>
            </a:r>
            <a:r>
              <a:rPr lang="en-US">
                <a:latin typeface="Gill Sans Nova Book"/>
              </a:rPr>
              <a:t> you can learn more about the team, the Providers, policy work, and the BHA Education Program. </a:t>
            </a:r>
            <a:endParaRPr lang="en-US"/>
          </a:p>
        </p:txBody>
      </p:sp>
      <p:pic>
        <p:nvPicPr>
          <p:cNvPr id="4" name="Picture 4" descr="Logo&#10;&#10;Description automatically generated">
            <a:extLst>
              <a:ext uri="{FF2B5EF4-FFF2-40B4-BE49-F238E27FC236}">
                <a16:creationId xmlns:a16="http://schemas.microsoft.com/office/drawing/2014/main" id="{EEF72E13-F267-4027-B7E5-ACFB71D77E50}"/>
              </a:ext>
            </a:extLst>
          </p:cNvPr>
          <p:cNvPicPr>
            <a:picLocks noChangeAspect="1"/>
          </p:cNvPicPr>
          <p:nvPr/>
        </p:nvPicPr>
        <p:blipFill>
          <a:blip r:embed="rId4"/>
          <a:stretch>
            <a:fillRect/>
          </a:stretch>
        </p:blipFill>
        <p:spPr>
          <a:xfrm>
            <a:off x="3939654" y="-80750"/>
            <a:ext cx="4301319" cy="4289946"/>
          </a:xfrm>
          <a:prstGeom prst="rect">
            <a:avLst/>
          </a:prstGeom>
        </p:spPr>
      </p:pic>
    </p:spTree>
    <p:extLst>
      <p:ext uri="{BB962C8B-B14F-4D97-AF65-F5344CB8AC3E}">
        <p14:creationId xmlns:p14="http://schemas.microsoft.com/office/powerpoint/2010/main" val="1566759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0C21ED-5D8F-A649-9348-257E4307DCCA}"/>
              </a:ext>
            </a:extLst>
          </p:cNvPr>
          <p:cNvSpPr>
            <a:spLocks noGrp="1"/>
          </p:cNvSpPr>
          <p:nvPr>
            <p:ph type="title"/>
          </p:nvPr>
        </p:nvSpPr>
        <p:spPr>
          <a:xfrm>
            <a:off x="769174" y="88612"/>
            <a:ext cx="8106971" cy="1143000"/>
          </a:xfrm>
        </p:spPr>
        <p:txBody>
          <a:bodyPr>
            <a:normAutofit fontScale="90000"/>
          </a:bodyPr>
          <a:lstStyle/>
          <a:p>
            <a:r>
              <a:rPr lang="en-US">
                <a:latin typeface="Gill Sans Nova Medium" panose="020B0502020204020203"/>
              </a:rPr>
              <a:t>Tribal Community Health Provider Project (TCHPP) Team</a:t>
            </a:r>
          </a:p>
        </p:txBody>
      </p:sp>
      <p:sp>
        <p:nvSpPr>
          <p:cNvPr id="19" name="TextBox 18">
            <a:extLst>
              <a:ext uri="{FF2B5EF4-FFF2-40B4-BE49-F238E27FC236}">
                <a16:creationId xmlns:a16="http://schemas.microsoft.com/office/drawing/2014/main" id="{4CA7806A-C5D3-44F9-AA83-8205D9664A5B}"/>
              </a:ext>
            </a:extLst>
          </p:cNvPr>
          <p:cNvSpPr txBox="1"/>
          <p:nvPr/>
        </p:nvSpPr>
        <p:spPr>
          <a:xfrm>
            <a:off x="3321727" y="5494680"/>
            <a:ext cx="2255520" cy="400110"/>
          </a:xfrm>
          <a:prstGeom prst="rect">
            <a:avLst/>
          </a:prstGeom>
          <a:noFill/>
        </p:spPr>
        <p:txBody>
          <a:bodyPr wrap="square" lIns="91440" tIns="45720" rIns="91440" bIns="45720" rtlCol="0" anchor="t">
            <a:spAutoFit/>
          </a:bodyPr>
          <a:lstStyle/>
          <a:p>
            <a:pPr fontAlgn="base">
              <a:spcBef>
                <a:spcPct val="0"/>
              </a:spcBef>
              <a:spcAft>
                <a:spcPct val="0"/>
              </a:spcAft>
            </a:pPr>
            <a:r>
              <a:rPr lang="en-US" sz="2000">
                <a:latin typeface="Gill Sans Nova Medium" panose="020B0502020204020203"/>
              </a:rPr>
              <a:t>Tanya Firemoon</a:t>
            </a:r>
          </a:p>
        </p:txBody>
      </p:sp>
      <p:sp>
        <p:nvSpPr>
          <p:cNvPr id="20" name="TextBox 19">
            <a:extLst>
              <a:ext uri="{FF2B5EF4-FFF2-40B4-BE49-F238E27FC236}">
                <a16:creationId xmlns:a16="http://schemas.microsoft.com/office/drawing/2014/main" id="{6E5FE499-DF16-4DD8-B65D-9ECAF53ED450}"/>
              </a:ext>
            </a:extLst>
          </p:cNvPr>
          <p:cNvSpPr txBox="1"/>
          <p:nvPr/>
        </p:nvSpPr>
        <p:spPr>
          <a:xfrm>
            <a:off x="3052450" y="3248182"/>
            <a:ext cx="3744946" cy="461665"/>
          </a:xfrm>
          <a:prstGeom prst="rect">
            <a:avLst/>
          </a:prstGeom>
          <a:noFill/>
        </p:spPr>
        <p:txBody>
          <a:bodyPr wrap="square" lIns="91440" tIns="45720" rIns="91440" bIns="45720" rtlCol="0" anchor="t">
            <a:spAutoFit/>
          </a:bodyPr>
          <a:lstStyle/>
          <a:p>
            <a:pPr fontAlgn="base">
              <a:spcBef>
                <a:spcPct val="0"/>
              </a:spcBef>
              <a:spcAft>
                <a:spcPct val="0"/>
              </a:spcAft>
            </a:pPr>
            <a:r>
              <a:rPr lang="en-US" sz="2000">
                <a:latin typeface="Gill Sans Nova Medium" panose="020B0502020204020203"/>
              </a:rPr>
              <a:t>Carrie</a:t>
            </a:r>
            <a:r>
              <a:rPr lang="en-US" sz="2400">
                <a:latin typeface="Gill Sans Nova Medium" panose="020B0502020204020203"/>
              </a:rPr>
              <a:t> </a:t>
            </a:r>
            <a:r>
              <a:rPr lang="en-US" sz="2000">
                <a:latin typeface="Gill Sans Nova Medium" panose="020B0502020204020203"/>
              </a:rPr>
              <a:t>Sampson</a:t>
            </a:r>
            <a:r>
              <a:rPr lang="en-US" sz="2400">
                <a:latin typeface="Gill Sans Nova Medium" panose="020B0502020204020203"/>
              </a:rPr>
              <a:t>-</a:t>
            </a:r>
            <a:r>
              <a:rPr lang="en-US" sz="2000">
                <a:latin typeface="Gill Sans Nova Medium" panose="020B0502020204020203"/>
              </a:rPr>
              <a:t>Samuels</a:t>
            </a:r>
          </a:p>
        </p:txBody>
      </p:sp>
      <p:sp>
        <p:nvSpPr>
          <p:cNvPr id="21" name="TextBox 20">
            <a:extLst>
              <a:ext uri="{FF2B5EF4-FFF2-40B4-BE49-F238E27FC236}">
                <a16:creationId xmlns:a16="http://schemas.microsoft.com/office/drawing/2014/main" id="{9B45ED5F-5185-4AC5-8C89-19BC30ECFFAB}"/>
              </a:ext>
            </a:extLst>
          </p:cNvPr>
          <p:cNvSpPr txBox="1"/>
          <p:nvPr/>
        </p:nvSpPr>
        <p:spPr>
          <a:xfrm>
            <a:off x="769174" y="3290274"/>
            <a:ext cx="2127479" cy="400110"/>
          </a:xfrm>
          <a:prstGeom prst="rect">
            <a:avLst/>
          </a:prstGeom>
          <a:noFill/>
        </p:spPr>
        <p:txBody>
          <a:bodyPr wrap="square" lIns="91440" tIns="45720" rIns="91440" bIns="45720" rtlCol="0" anchor="t">
            <a:spAutoFit/>
          </a:bodyPr>
          <a:lstStyle/>
          <a:p>
            <a:pPr fontAlgn="base">
              <a:spcBef>
                <a:spcPct val="0"/>
              </a:spcBef>
              <a:spcAft>
                <a:spcPct val="0"/>
              </a:spcAft>
            </a:pPr>
            <a:r>
              <a:rPr lang="en-US" sz="2000">
                <a:latin typeface="Gill Sans Nova Medium" panose="020B0502020204020203"/>
              </a:rPr>
              <a:t>Christina Peters</a:t>
            </a:r>
          </a:p>
        </p:txBody>
      </p:sp>
      <p:pic>
        <p:nvPicPr>
          <p:cNvPr id="22" name="Picture 21">
            <a:extLst>
              <a:ext uri="{FF2B5EF4-FFF2-40B4-BE49-F238E27FC236}">
                <a16:creationId xmlns:a16="http://schemas.microsoft.com/office/drawing/2014/main" id="{7157049E-1DFC-43D9-9CF3-A1888B5FA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867" y="3838225"/>
            <a:ext cx="1699933" cy="1692783"/>
          </a:xfrm>
          <a:prstGeom prst="rect">
            <a:avLst/>
          </a:prstGeom>
        </p:spPr>
      </p:pic>
      <p:sp>
        <p:nvSpPr>
          <p:cNvPr id="23" name="TextBox 22">
            <a:extLst>
              <a:ext uri="{FF2B5EF4-FFF2-40B4-BE49-F238E27FC236}">
                <a16:creationId xmlns:a16="http://schemas.microsoft.com/office/drawing/2014/main" id="{7B865E90-FB00-4D9C-8C35-70C12A3F2110}"/>
              </a:ext>
            </a:extLst>
          </p:cNvPr>
          <p:cNvSpPr txBox="1"/>
          <p:nvPr/>
        </p:nvSpPr>
        <p:spPr>
          <a:xfrm>
            <a:off x="6167085" y="5494863"/>
            <a:ext cx="2089612" cy="400110"/>
          </a:xfrm>
          <a:prstGeom prst="rect">
            <a:avLst/>
          </a:prstGeom>
          <a:noFill/>
        </p:spPr>
        <p:txBody>
          <a:bodyPr wrap="square" lIns="91440" tIns="45720" rIns="91440" bIns="45720" rtlCol="0" anchor="t">
            <a:spAutoFit/>
          </a:bodyPr>
          <a:lstStyle/>
          <a:p>
            <a:pPr fontAlgn="base">
              <a:spcBef>
                <a:spcPct val="0"/>
              </a:spcBef>
              <a:spcAft>
                <a:spcPct val="0"/>
              </a:spcAft>
            </a:pPr>
            <a:r>
              <a:rPr lang="en-US" sz="2000">
                <a:latin typeface="Gill Sans Nova Medium" panose="020B0502020204020203"/>
              </a:rPr>
              <a:t>Pam Johnson</a:t>
            </a:r>
          </a:p>
        </p:txBody>
      </p:sp>
      <p:pic>
        <p:nvPicPr>
          <p:cNvPr id="25" name="Picture 24">
            <a:extLst>
              <a:ext uri="{FF2B5EF4-FFF2-40B4-BE49-F238E27FC236}">
                <a16:creationId xmlns:a16="http://schemas.microsoft.com/office/drawing/2014/main" id="{7783783A-647C-415C-9663-16024E8FB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7807" y="3864603"/>
            <a:ext cx="1579689" cy="1594147"/>
          </a:xfrm>
          <a:prstGeom prst="rect">
            <a:avLst/>
          </a:prstGeom>
        </p:spPr>
      </p:pic>
      <p:sp>
        <p:nvSpPr>
          <p:cNvPr id="26" name="TextBox 25">
            <a:extLst>
              <a:ext uri="{FF2B5EF4-FFF2-40B4-BE49-F238E27FC236}">
                <a16:creationId xmlns:a16="http://schemas.microsoft.com/office/drawing/2014/main" id="{6AAC45BE-B50C-4F1A-93E2-BB311FCC77C9}"/>
              </a:ext>
            </a:extLst>
          </p:cNvPr>
          <p:cNvSpPr txBox="1"/>
          <p:nvPr/>
        </p:nvSpPr>
        <p:spPr>
          <a:xfrm>
            <a:off x="6309637" y="3227765"/>
            <a:ext cx="2362200" cy="400110"/>
          </a:xfrm>
          <a:prstGeom prst="rect">
            <a:avLst/>
          </a:prstGeom>
          <a:noFill/>
        </p:spPr>
        <p:txBody>
          <a:bodyPr wrap="square" lIns="91440" tIns="45720" rIns="91440" bIns="45720" rtlCol="0" anchor="t">
            <a:spAutoFit/>
          </a:bodyPr>
          <a:lstStyle/>
          <a:p>
            <a:pPr fontAlgn="base">
              <a:spcBef>
                <a:spcPct val="0"/>
              </a:spcBef>
              <a:spcAft>
                <a:spcPct val="0"/>
              </a:spcAft>
            </a:pPr>
            <a:r>
              <a:rPr lang="en-US" sz="2000">
                <a:latin typeface="Gill Sans Nova Medium" panose="020B0502020204020203"/>
              </a:rPr>
              <a:t>Miranda Davis</a:t>
            </a:r>
          </a:p>
        </p:txBody>
      </p:sp>
      <p:sp>
        <p:nvSpPr>
          <p:cNvPr id="27" name="TextBox 26">
            <a:extLst>
              <a:ext uri="{FF2B5EF4-FFF2-40B4-BE49-F238E27FC236}">
                <a16:creationId xmlns:a16="http://schemas.microsoft.com/office/drawing/2014/main" id="{AD2482A8-5FD5-4EAC-9191-87BB44220666}"/>
              </a:ext>
            </a:extLst>
          </p:cNvPr>
          <p:cNvSpPr txBox="1"/>
          <p:nvPr/>
        </p:nvSpPr>
        <p:spPr>
          <a:xfrm>
            <a:off x="843505" y="5505715"/>
            <a:ext cx="2101272" cy="400110"/>
          </a:xfrm>
          <a:prstGeom prst="rect">
            <a:avLst/>
          </a:prstGeom>
          <a:noFill/>
        </p:spPr>
        <p:txBody>
          <a:bodyPr wrap="square" lIns="91440" tIns="45720" rIns="91440" bIns="45720" rtlCol="0" anchor="t">
            <a:spAutoFit/>
          </a:bodyPr>
          <a:lstStyle/>
          <a:p>
            <a:pPr fontAlgn="base">
              <a:spcBef>
                <a:spcPct val="0"/>
              </a:spcBef>
              <a:spcAft>
                <a:spcPct val="0"/>
              </a:spcAft>
            </a:pPr>
            <a:r>
              <a:rPr lang="en-US" sz="2000">
                <a:latin typeface="Gill Sans Nova Medium" panose="020B0502020204020203"/>
              </a:rPr>
              <a:t>Dove Spector</a:t>
            </a:r>
          </a:p>
        </p:txBody>
      </p:sp>
      <p:pic>
        <p:nvPicPr>
          <p:cNvPr id="28" name="Picture 27">
            <a:extLst>
              <a:ext uri="{FF2B5EF4-FFF2-40B4-BE49-F238E27FC236}">
                <a16:creationId xmlns:a16="http://schemas.microsoft.com/office/drawing/2014/main" id="{A32049DC-9A3C-40CF-B0C4-6CFE1F955635}"/>
              </a:ext>
            </a:extLst>
          </p:cNvPr>
          <p:cNvPicPr>
            <a:picLocks noChangeAspect="1"/>
          </p:cNvPicPr>
          <p:nvPr/>
        </p:nvPicPr>
        <p:blipFill>
          <a:blip r:embed="rId5"/>
          <a:stretch>
            <a:fillRect/>
          </a:stretch>
        </p:blipFill>
        <p:spPr>
          <a:xfrm rot="5400000">
            <a:off x="6188398" y="1261775"/>
            <a:ext cx="2031229" cy="1958810"/>
          </a:xfrm>
          <a:prstGeom prst="rect">
            <a:avLst/>
          </a:prstGeom>
          <a:scene3d>
            <a:camera prst="orthographicFront">
              <a:rot lat="0" lon="20999997" rev="0"/>
            </a:camera>
            <a:lightRig rig="threePt" dir="t"/>
          </a:scene3d>
        </p:spPr>
      </p:pic>
      <p:pic>
        <p:nvPicPr>
          <p:cNvPr id="29" name="Picture 28">
            <a:extLst>
              <a:ext uri="{FF2B5EF4-FFF2-40B4-BE49-F238E27FC236}">
                <a16:creationId xmlns:a16="http://schemas.microsoft.com/office/drawing/2014/main" id="{922F97EF-32FD-45A5-B943-E3E10397B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091" y="3838225"/>
            <a:ext cx="1492017" cy="1667490"/>
          </a:xfrm>
          <a:prstGeom prst="rect">
            <a:avLst/>
          </a:prstGeom>
        </p:spPr>
      </p:pic>
      <p:pic>
        <p:nvPicPr>
          <p:cNvPr id="30" name="Picture 29">
            <a:extLst>
              <a:ext uri="{FF2B5EF4-FFF2-40B4-BE49-F238E27FC236}">
                <a16:creationId xmlns:a16="http://schemas.microsoft.com/office/drawing/2014/main" id="{C8DEE0CF-62FC-4BA3-91CA-C6D6FAA964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742" y="1305665"/>
            <a:ext cx="1735803" cy="2031229"/>
          </a:xfrm>
          <a:prstGeom prst="rect">
            <a:avLst/>
          </a:prstGeom>
        </p:spPr>
      </p:pic>
      <p:pic>
        <p:nvPicPr>
          <p:cNvPr id="3" name="Picture 2">
            <a:extLst>
              <a:ext uri="{FF2B5EF4-FFF2-40B4-BE49-F238E27FC236}">
                <a16:creationId xmlns:a16="http://schemas.microsoft.com/office/drawing/2014/main" id="{3226D8D2-5B06-4A56-9C8A-76C1EB5CD982}"/>
              </a:ext>
            </a:extLst>
          </p:cNvPr>
          <p:cNvPicPr>
            <a:picLocks noChangeAspect="1"/>
          </p:cNvPicPr>
          <p:nvPr/>
        </p:nvPicPr>
        <p:blipFill rotWithShape="1">
          <a:blip r:embed="rId8"/>
          <a:srcRect t="13350"/>
          <a:stretch/>
        </p:blipFill>
        <p:spPr>
          <a:xfrm>
            <a:off x="3638332" y="1249242"/>
            <a:ext cx="1535690" cy="2037398"/>
          </a:xfrm>
          <a:prstGeom prst="rect">
            <a:avLst/>
          </a:prstGeom>
        </p:spPr>
      </p:pic>
      <p:pic>
        <p:nvPicPr>
          <p:cNvPr id="5" name="Picture 4">
            <a:extLst>
              <a:ext uri="{FF2B5EF4-FFF2-40B4-BE49-F238E27FC236}">
                <a16:creationId xmlns:a16="http://schemas.microsoft.com/office/drawing/2014/main" id="{5C3A2391-1488-49B1-924E-A21685A17CE2}"/>
              </a:ext>
            </a:extLst>
          </p:cNvPr>
          <p:cNvPicPr>
            <a:picLocks noChangeAspect="1"/>
          </p:cNvPicPr>
          <p:nvPr/>
        </p:nvPicPr>
        <p:blipFill>
          <a:blip r:embed="rId9"/>
          <a:stretch>
            <a:fillRect/>
          </a:stretch>
        </p:blipFill>
        <p:spPr>
          <a:xfrm>
            <a:off x="9072255" y="3912583"/>
            <a:ext cx="2235819" cy="1492528"/>
          </a:xfrm>
          <a:prstGeom prst="rect">
            <a:avLst/>
          </a:prstGeom>
        </p:spPr>
      </p:pic>
      <p:sp>
        <p:nvSpPr>
          <p:cNvPr id="31" name="TextBox 30">
            <a:extLst>
              <a:ext uri="{FF2B5EF4-FFF2-40B4-BE49-F238E27FC236}">
                <a16:creationId xmlns:a16="http://schemas.microsoft.com/office/drawing/2014/main" id="{7B69F302-26D0-4E76-98E7-5D96D607D8D0}"/>
              </a:ext>
            </a:extLst>
          </p:cNvPr>
          <p:cNvSpPr txBox="1"/>
          <p:nvPr/>
        </p:nvSpPr>
        <p:spPr>
          <a:xfrm>
            <a:off x="9020316" y="5468045"/>
            <a:ext cx="2536798" cy="400110"/>
          </a:xfrm>
          <a:prstGeom prst="rect">
            <a:avLst/>
          </a:prstGeom>
          <a:noFill/>
        </p:spPr>
        <p:txBody>
          <a:bodyPr wrap="square" lIns="91440" tIns="45720" rIns="91440" bIns="45720" rtlCol="0" anchor="t">
            <a:spAutoFit/>
          </a:bodyPr>
          <a:lstStyle/>
          <a:p>
            <a:pPr fontAlgn="base">
              <a:spcBef>
                <a:spcPct val="0"/>
              </a:spcBef>
              <a:spcAft>
                <a:spcPct val="0"/>
              </a:spcAft>
            </a:pPr>
            <a:r>
              <a:rPr lang="en-US" sz="2000">
                <a:latin typeface="Gill Sans Nova Medium" panose="020B0502020204020203"/>
              </a:rPr>
              <a:t>Katie Hunsberger</a:t>
            </a:r>
          </a:p>
        </p:txBody>
      </p:sp>
      <p:pic>
        <p:nvPicPr>
          <p:cNvPr id="8" name="Picture 7">
            <a:extLst>
              <a:ext uri="{FF2B5EF4-FFF2-40B4-BE49-F238E27FC236}">
                <a16:creationId xmlns:a16="http://schemas.microsoft.com/office/drawing/2014/main" id="{2717DA29-2137-4DF3-962B-BA07727C5E29}"/>
              </a:ext>
            </a:extLst>
          </p:cNvPr>
          <p:cNvPicPr>
            <a:picLocks noChangeAspect="1"/>
          </p:cNvPicPr>
          <p:nvPr/>
        </p:nvPicPr>
        <p:blipFill>
          <a:blip r:embed="rId10"/>
          <a:stretch>
            <a:fillRect/>
          </a:stretch>
        </p:blipFill>
        <p:spPr>
          <a:xfrm>
            <a:off x="9360970" y="1186415"/>
            <a:ext cx="1540282" cy="2058345"/>
          </a:xfrm>
          <a:prstGeom prst="rect">
            <a:avLst/>
          </a:prstGeom>
        </p:spPr>
      </p:pic>
      <p:sp>
        <p:nvSpPr>
          <p:cNvPr id="32" name="TextBox 31">
            <a:extLst>
              <a:ext uri="{FF2B5EF4-FFF2-40B4-BE49-F238E27FC236}">
                <a16:creationId xmlns:a16="http://schemas.microsoft.com/office/drawing/2014/main" id="{10DD8AB6-87A5-4D9F-AD5C-67E88FD421F3}"/>
              </a:ext>
            </a:extLst>
          </p:cNvPr>
          <p:cNvSpPr txBox="1"/>
          <p:nvPr/>
        </p:nvSpPr>
        <p:spPr>
          <a:xfrm>
            <a:off x="9234003" y="3233648"/>
            <a:ext cx="2362200" cy="400110"/>
          </a:xfrm>
          <a:prstGeom prst="rect">
            <a:avLst/>
          </a:prstGeom>
          <a:noFill/>
        </p:spPr>
        <p:txBody>
          <a:bodyPr wrap="square" lIns="91440" tIns="45720" rIns="91440" bIns="45720" rtlCol="0" anchor="t">
            <a:spAutoFit/>
          </a:bodyPr>
          <a:lstStyle/>
          <a:p>
            <a:pPr fontAlgn="base">
              <a:spcBef>
                <a:spcPct val="0"/>
              </a:spcBef>
              <a:spcAft>
                <a:spcPct val="0"/>
              </a:spcAft>
            </a:pPr>
            <a:r>
              <a:rPr lang="en-US" sz="2000">
                <a:latin typeface="Gill Sans Nova Medium" panose="020B0502020204020203"/>
              </a:rPr>
              <a:t>Danica Brown</a:t>
            </a:r>
          </a:p>
        </p:txBody>
      </p:sp>
    </p:spTree>
    <p:extLst>
      <p:ext uri="{BB962C8B-B14F-4D97-AF65-F5344CB8AC3E}">
        <p14:creationId xmlns:p14="http://schemas.microsoft.com/office/powerpoint/2010/main" val="407114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CBA4-54C6-478C-97AE-00A7151A6AA6}"/>
              </a:ext>
            </a:extLst>
          </p:cNvPr>
          <p:cNvSpPr>
            <a:spLocks noGrp="1"/>
          </p:cNvSpPr>
          <p:nvPr>
            <p:ph type="title"/>
          </p:nvPr>
        </p:nvSpPr>
        <p:spPr/>
        <p:txBody>
          <a:bodyPr/>
          <a:lstStyle/>
          <a:p>
            <a:pPr algn="ctr"/>
            <a:r>
              <a:rPr lang="en-US">
                <a:latin typeface="Gill Sans Nova Medium"/>
                <a:cs typeface="Gill Sans"/>
              </a:rPr>
              <a:t>Electronic Behavioral Health Aide Manual (</a:t>
            </a:r>
            <a:r>
              <a:rPr lang="en-US" err="1">
                <a:latin typeface="Gill Sans Nova Medium"/>
                <a:cs typeface="Gill Sans"/>
              </a:rPr>
              <a:t>eBHAM</a:t>
            </a:r>
            <a:r>
              <a:rPr lang="en-US">
                <a:latin typeface="Gill Sans Nova Medium"/>
                <a:cs typeface="Gill Sans"/>
              </a:rPr>
              <a:t>) </a:t>
            </a:r>
            <a:endParaRPr lang="en-US"/>
          </a:p>
        </p:txBody>
      </p:sp>
      <p:sp>
        <p:nvSpPr>
          <p:cNvPr id="3" name="Content Placeholder 2">
            <a:extLst>
              <a:ext uri="{FF2B5EF4-FFF2-40B4-BE49-F238E27FC236}">
                <a16:creationId xmlns:a16="http://schemas.microsoft.com/office/drawing/2014/main" id="{89D374BA-5B35-4338-AB93-A226FF6E03F0}"/>
              </a:ext>
            </a:extLst>
          </p:cNvPr>
          <p:cNvSpPr>
            <a:spLocks noGrp="1"/>
          </p:cNvSpPr>
          <p:nvPr>
            <p:ph idx="1"/>
          </p:nvPr>
        </p:nvSpPr>
        <p:spPr/>
        <p:txBody>
          <a:bodyPr vert="horz" lIns="91440" tIns="45720" rIns="91440" bIns="45720" rtlCol="0" anchor="t">
            <a:normAutofit fontScale="92500" lnSpcReduction="20000"/>
          </a:bodyPr>
          <a:lstStyle/>
          <a:p>
            <a:r>
              <a:rPr lang="en-US" dirty="0">
                <a:latin typeface="Gill Sans Nova Book"/>
              </a:rPr>
              <a:t>The BHAM provides fundamental information and best practices for addressing many of the issues and concerns identified during client care visits. It is also intended as a guide for other providers who work with BHA/Ps; it will help providers to reinforce BHA/P training, reduce errors and confusion, and enhance BHA/Ps’ confidence in service and treatment planning.</a:t>
            </a:r>
          </a:p>
          <a:p>
            <a:r>
              <a:rPr lang="en-US" dirty="0">
                <a:latin typeface="Gill Sans Nova Book"/>
              </a:rPr>
              <a:t>The BHAM was created exclusively for the ANTHC Behavioral Health Aide Program with input from Alaska Native BHA/Ps, clinical supervisors, and clinical and content experts throughout the state. The manual recommends culturally and clinically appropriate services for our Alaska Native people based on best practices tailored specifically for this Alaskan program.</a:t>
            </a:r>
          </a:p>
          <a:p>
            <a:r>
              <a:rPr lang="en-US" dirty="0">
                <a:latin typeface="Gill Sans Nova Book"/>
              </a:rPr>
              <a:t>The Pacific Northwest is tailoring the </a:t>
            </a:r>
            <a:r>
              <a:rPr lang="en-US" dirty="0" err="1">
                <a:latin typeface="Gill Sans Nova Book"/>
              </a:rPr>
              <a:t>eBHAM</a:t>
            </a:r>
            <a:r>
              <a:rPr lang="en-US" dirty="0">
                <a:latin typeface="Gill Sans Nova Book"/>
              </a:rPr>
              <a:t> to provide specific information to the lower 48 Tribes. We are currently working to make the </a:t>
            </a:r>
            <a:r>
              <a:rPr lang="en-US" dirty="0" err="1">
                <a:latin typeface="Gill Sans Nova Book"/>
              </a:rPr>
              <a:t>eBHAM</a:t>
            </a:r>
            <a:r>
              <a:rPr lang="en-US" dirty="0">
                <a:latin typeface="Gill Sans Nova Book"/>
              </a:rPr>
              <a:t> online. </a:t>
            </a:r>
            <a:endParaRPr lang="en-US" dirty="0"/>
          </a:p>
          <a:p>
            <a:endParaRPr lang="en-US" dirty="0"/>
          </a:p>
        </p:txBody>
      </p:sp>
    </p:spTree>
    <p:extLst>
      <p:ext uri="{BB962C8B-B14F-4D97-AF65-F5344CB8AC3E}">
        <p14:creationId xmlns:p14="http://schemas.microsoft.com/office/powerpoint/2010/main" val="148852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584E-73A9-4C34-927D-213DFE62F7DE}"/>
              </a:ext>
            </a:extLst>
          </p:cNvPr>
          <p:cNvSpPr>
            <a:spLocks noGrp="1"/>
          </p:cNvSpPr>
          <p:nvPr>
            <p:ph type="ctrTitle"/>
          </p:nvPr>
        </p:nvSpPr>
        <p:spPr/>
        <p:txBody>
          <a:bodyPr/>
          <a:lstStyle/>
          <a:p>
            <a:pPr algn="ctr"/>
            <a:r>
              <a:rPr lang="en-US">
                <a:latin typeface="Gill Sans Nova Medium"/>
                <a:cs typeface="Gill Sans"/>
              </a:rPr>
              <a:t>General Orientation Course </a:t>
            </a:r>
            <a:endParaRPr lang="en-US"/>
          </a:p>
        </p:txBody>
      </p:sp>
      <p:sp>
        <p:nvSpPr>
          <p:cNvPr id="3" name="Content Placeholder 2">
            <a:extLst>
              <a:ext uri="{FF2B5EF4-FFF2-40B4-BE49-F238E27FC236}">
                <a16:creationId xmlns:a16="http://schemas.microsoft.com/office/drawing/2014/main" id="{F5922D78-7A95-4FA8-8741-FEB0D5A71B08}"/>
              </a:ext>
            </a:extLst>
          </p:cNvPr>
          <p:cNvSpPr>
            <a:spLocks noGrp="1"/>
          </p:cNvSpPr>
          <p:nvPr>
            <p:ph type="subTitle" idx="1"/>
          </p:nvPr>
        </p:nvSpPr>
        <p:spPr/>
        <p:txBody>
          <a:bodyPr vert="horz" lIns="91440" tIns="45720" rIns="91440" bIns="45720" rtlCol="0" anchor="t">
            <a:normAutofit/>
          </a:bodyPr>
          <a:lstStyle/>
          <a:p>
            <a:r>
              <a:rPr lang="en-US" dirty="0">
                <a:latin typeface="Gill Sans Nova Book"/>
              </a:rPr>
              <a:t>28 contact hours </a:t>
            </a:r>
            <a:endParaRPr lang="en-US" dirty="0"/>
          </a:p>
        </p:txBody>
      </p:sp>
    </p:spTree>
    <p:extLst>
      <p:ext uri="{BB962C8B-B14F-4D97-AF65-F5344CB8AC3E}">
        <p14:creationId xmlns:p14="http://schemas.microsoft.com/office/powerpoint/2010/main" val="2015568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2C86-7878-4C01-BF4B-7933551859EC}"/>
              </a:ext>
            </a:extLst>
          </p:cNvPr>
          <p:cNvSpPr>
            <a:spLocks noGrp="1"/>
          </p:cNvSpPr>
          <p:nvPr>
            <p:ph type="ctrTitle"/>
          </p:nvPr>
        </p:nvSpPr>
        <p:spPr/>
        <p:txBody>
          <a:bodyPr/>
          <a:lstStyle/>
          <a:p>
            <a:r>
              <a:rPr lang="en-US">
                <a:latin typeface="Gill Sans Nova Medium"/>
                <a:cs typeface="Gill Sans"/>
              </a:rPr>
              <a:t>What is a Clinical Supervisor? </a:t>
            </a:r>
            <a:endParaRPr lang="en-US"/>
          </a:p>
        </p:txBody>
      </p:sp>
      <p:sp>
        <p:nvSpPr>
          <p:cNvPr id="3" name="Content Placeholder 2">
            <a:extLst>
              <a:ext uri="{FF2B5EF4-FFF2-40B4-BE49-F238E27FC236}">
                <a16:creationId xmlns:a16="http://schemas.microsoft.com/office/drawing/2014/main" id="{4A302547-FB1B-4EC6-8C43-D9DB2BC1E37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61204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55E-F0FE-48A9-97FD-49D49F2A82DF}"/>
              </a:ext>
            </a:extLst>
          </p:cNvPr>
          <p:cNvSpPr>
            <a:spLocks noGrp="1"/>
          </p:cNvSpPr>
          <p:nvPr>
            <p:ph type="ctrTitle"/>
          </p:nvPr>
        </p:nvSpPr>
        <p:spPr/>
        <p:txBody>
          <a:bodyPr/>
          <a:lstStyle/>
          <a:p>
            <a:r>
              <a:rPr lang="en-US">
                <a:latin typeface="Gill Sans Nova Medium"/>
                <a:cs typeface="Gill Sans"/>
              </a:rPr>
              <a:t>NW Elders and Knowledge Holders</a:t>
            </a:r>
            <a:endParaRPr lang="en-US"/>
          </a:p>
        </p:txBody>
      </p:sp>
      <p:sp>
        <p:nvSpPr>
          <p:cNvPr id="3" name="Content Placeholder 2">
            <a:extLst>
              <a:ext uri="{FF2B5EF4-FFF2-40B4-BE49-F238E27FC236}">
                <a16:creationId xmlns:a16="http://schemas.microsoft.com/office/drawing/2014/main" id="{965E8905-17C2-4534-8280-CFBC5AD2E748}"/>
              </a:ext>
            </a:extLst>
          </p:cNvPr>
          <p:cNvSpPr>
            <a:spLocks noGrp="1"/>
          </p:cNvSpPr>
          <p:nvPr>
            <p:ph type="subTitle" idx="1"/>
          </p:nvPr>
        </p:nvSpPr>
        <p:spPr/>
        <p:txBody>
          <a:bodyPr vert="horz" lIns="91440" tIns="45720" rIns="91440" bIns="45720" rtlCol="0" anchor="t">
            <a:normAutofit/>
          </a:bodyPr>
          <a:lstStyle/>
          <a:p>
            <a:pPr marL="0" indent="0">
              <a:buNone/>
            </a:pPr>
            <a:endParaRPr lang="en-US" dirty="0"/>
          </a:p>
        </p:txBody>
      </p:sp>
    </p:spTree>
    <p:extLst>
      <p:ext uri="{BB962C8B-B14F-4D97-AF65-F5344CB8AC3E}">
        <p14:creationId xmlns:p14="http://schemas.microsoft.com/office/powerpoint/2010/main" val="2911011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C1C1-7C04-4139-AB74-AA690AAB2250}"/>
              </a:ext>
            </a:extLst>
          </p:cNvPr>
          <p:cNvSpPr>
            <a:spLocks noGrp="1"/>
          </p:cNvSpPr>
          <p:nvPr>
            <p:ph type="ctrTitle"/>
          </p:nvPr>
        </p:nvSpPr>
        <p:spPr/>
        <p:txBody>
          <a:bodyPr/>
          <a:lstStyle/>
          <a:p>
            <a:r>
              <a:rPr lang="en-US">
                <a:latin typeface="Gill Sans Nova Medium"/>
                <a:cs typeface="Gill Sans"/>
              </a:rPr>
              <a:t>Join us at our next ECHO Learning Collaborative</a:t>
            </a:r>
            <a:endParaRPr lang="en-US"/>
          </a:p>
        </p:txBody>
      </p:sp>
      <p:sp>
        <p:nvSpPr>
          <p:cNvPr id="3" name="Subtitle 2">
            <a:extLst>
              <a:ext uri="{FF2B5EF4-FFF2-40B4-BE49-F238E27FC236}">
                <a16:creationId xmlns:a16="http://schemas.microsoft.com/office/drawing/2014/main" id="{D6035BA5-EB2C-40B8-9D93-136E12AB4E59}"/>
              </a:ext>
            </a:extLst>
          </p:cNvPr>
          <p:cNvSpPr>
            <a:spLocks noGrp="1"/>
          </p:cNvSpPr>
          <p:nvPr>
            <p:ph type="subTitle" idx="1"/>
          </p:nvPr>
        </p:nvSpPr>
        <p:spPr/>
        <p:txBody>
          <a:bodyPr vert="horz" lIns="91440" tIns="45720" rIns="91440" bIns="45720" rtlCol="0" anchor="t">
            <a:normAutofit/>
          </a:bodyPr>
          <a:lstStyle/>
          <a:p>
            <a:r>
              <a:rPr lang="en-US">
                <a:latin typeface="Gill Sans Nova Book"/>
              </a:rPr>
              <a:t>June 8, 2021</a:t>
            </a:r>
            <a:endParaRPr lang="en-US"/>
          </a:p>
        </p:txBody>
      </p:sp>
    </p:spTree>
    <p:extLst>
      <p:ext uri="{BB962C8B-B14F-4D97-AF65-F5344CB8AC3E}">
        <p14:creationId xmlns:p14="http://schemas.microsoft.com/office/powerpoint/2010/main" val="677835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3341-08D2-4790-828B-328BF74AF066}"/>
              </a:ext>
            </a:extLst>
          </p:cNvPr>
          <p:cNvSpPr>
            <a:spLocks noGrp="1"/>
          </p:cNvSpPr>
          <p:nvPr>
            <p:ph type="ctrTitle"/>
          </p:nvPr>
        </p:nvSpPr>
        <p:spPr>
          <a:xfrm>
            <a:off x="6094020" y="208809"/>
            <a:ext cx="5284520" cy="873497"/>
          </a:xfrm>
        </p:spPr>
        <p:txBody>
          <a:bodyPr>
            <a:normAutofit fontScale="90000"/>
          </a:bodyPr>
          <a:lstStyle/>
          <a:p>
            <a:r>
              <a:rPr lang="en-US"/>
              <a:t>Questions? </a:t>
            </a:r>
          </a:p>
        </p:txBody>
      </p:sp>
      <p:sp>
        <p:nvSpPr>
          <p:cNvPr id="3" name="Subtitle 2">
            <a:extLst>
              <a:ext uri="{FF2B5EF4-FFF2-40B4-BE49-F238E27FC236}">
                <a16:creationId xmlns:a16="http://schemas.microsoft.com/office/drawing/2014/main" id="{CC06F63B-6D69-418F-B7EE-0C5A6FF6048D}"/>
              </a:ext>
            </a:extLst>
          </p:cNvPr>
          <p:cNvSpPr>
            <a:spLocks noGrp="1"/>
          </p:cNvSpPr>
          <p:nvPr>
            <p:ph type="subTitle" idx="1"/>
          </p:nvPr>
        </p:nvSpPr>
        <p:spPr>
          <a:xfrm>
            <a:off x="5698835" y="1517735"/>
            <a:ext cx="5906655" cy="3021423"/>
          </a:xfrm>
        </p:spPr>
        <p:txBody>
          <a:bodyPr vert="horz" lIns="91440" tIns="45720" rIns="91440" bIns="45720" rtlCol="0" anchor="t">
            <a:noAutofit/>
          </a:bodyPr>
          <a:lstStyle/>
          <a:p>
            <a:pPr marL="285750" indent="-285750" algn="l">
              <a:buChar char="•"/>
            </a:pPr>
            <a:r>
              <a:rPr lang="en-US" sz="2000">
                <a:latin typeface="Gill Sans Nova Book"/>
              </a:rPr>
              <a:t>Christina Peters, Tribal Community Health Provider Project Director – </a:t>
            </a:r>
            <a:r>
              <a:rPr lang="en-US" sz="2000" dirty="0">
                <a:latin typeface="Gill Sans Nova Book"/>
                <a:hlinkClick r:id="rId2"/>
              </a:rPr>
              <a:t>cpeters@npaihb.org</a:t>
            </a:r>
            <a:endParaRPr lang="en-US" sz="2000" dirty="0">
              <a:latin typeface="Gill Sans Nova Book"/>
            </a:endParaRPr>
          </a:p>
          <a:p>
            <a:pPr marL="285750" indent="-285750" algn="l">
              <a:buChar char="•"/>
            </a:pPr>
            <a:r>
              <a:rPr lang="en-US" sz="2000">
                <a:latin typeface="Gill Sans Nova Book"/>
              </a:rPr>
              <a:t>Carrie Sampson-Samuels (Umatilla, Walla-Walla), Community Health Aide Program Project Director – </a:t>
            </a:r>
            <a:r>
              <a:rPr lang="en-US" sz="2000" dirty="0">
                <a:latin typeface="Gill Sans Nova Book"/>
                <a:hlinkClick r:id="rId3"/>
              </a:rPr>
              <a:t>csampsonsamuels@npaihb.org</a:t>
            </a:r>
            <a:endParaRPr lang="en-US" sz="2000" dirty="0">
              <a:latin typeface="Gill Sans Nova Book"/>
            </a:endParaRPr>
          </a:p>
          <a:p>
            <a:pPr marL="285750" indent="-285750" algn="l">
              <a:buChar char="•"/>
            </a:pPr>
            <a:r>
              <a:rPr lang="en-US" sz="2000">
                <a:latin typeface="Gill Sans Nova Book"/>
              </a:rPr>
              <a:t>Tanya Firemoon (Nakoda), Tribal Community Health Provider Project Specialist– </a:t>
            </a:r>
            <a:r>
              <a:rPr lang="en-US" sz="2000" dirty="0">
                <a:latin typeface="Gill Sans Nova Book"/>
                <a:hlinkClick r:id="rId4"/>
              </a:rPr>
              <a:t>tfiremoon@npaihb.org</a:t>
            </a:r>
            <a:r>
              <a:rPr lang="en-US" sz="2000" dirty="0">
                <a:latin typeface="Gill Sans Nova Book"/>
              </a:rPr>
              <a:t> </a:t>
            </a:r>
          </a:p>
          <a:p>
            <a:pPr marL="285750" indent="-285750" algn="l">
              <a:buChar char="•"/>
            </a:pPr>
            <a:r>
              <a:rPr lang="en-US" sz="2000">
                <a:latin typeface="Gill Sans Nova Book"/>
              </a:rPr>
              <a:t>Katie Hunsberger (Yavapai), BHA Student Support Coordinator – </a:t>
            </a:r>
            <a:r>
              <a:rPr lang="en-US" sz="2000" dirty="0">
                <a:latin typeface="Gill Sans Nova Book"/>
                <a:hlinkClick r:id="rId5"/>
              </a:rPr>
              <a:t>khunsberger@npaihb.org</a:t>
            </a:r>
            <a:r>
              <a:rPr lang="en-US" sz="2000">
                <a:latin typeface="Gill Sans Nova Book"/>
              </a:rPr>
              <a:t>. </a:t>
            </a:r>
            <a:endParaRPr lang="en-US" sz="2000"/>
          </a:p>
          <a:p>
            <a:pPr marL="285750" indent="-285750" algn="l">
              <a:buChar char="•"/>
            </a:pPr>
            <a:r>
              <a:rPr lang="en-US" sz="2000">
                <a:latin typeface="Gill Sans Nova Book"/>
              </a:rPr>
              <a:t>Danica Brown (Choctaw), Behavioral Health Director – </a:t>
            </a:r>
            <a:r>
              <a:rPr lang="en-US" sz="2000" dirty="0">
                <a:latin typeface="Gill Sans Nova Book"/>
                <a:hlinkClick r:id="rId6"/>
              </a:rPr>
              <a:t>dbrown@npaihb.org</a:t>
            </a:r>
            <a:r>
              <a:rPr lang="en-US" sz="2000" dirty="0">
                <a:latin typeface="Gill Sans Nova Book"/>
              </a:rPr>
              <a:t> </a:t>
            </a:r>
          </a:p>
        </p:txBody>
      </p:sp>
      <p:pic>
        <p:nvPicPr>
          <p:cNvPr id="5" name="Picture 4">
            <a:extLst>
              <a:ext uri="{FF2B5EF4-FFF2-40B4-BE49-F238E27FC236}">
                <a16:creationId xmlns:a16="http://schemas.microsoft.com/office/drawing/2014/main" id="{19806AAA-FE60-4AF0-953A-2C92E1E03486}"/>
              </a:ext>
            </a:extLst>
          </p:cNvPr>
          <p:cNvPicPr>
            <a:picLocks noChangeAspect="1"/>
          </p:cNvPicPr>
          <p:nvPr/>
        </p:nvPicPr>
        <p:blipFill>
          <a:blip r:embed="rId7"/>
          <a:stretch>
            <a:fillRect/>
          </a:stretch>
        </p:blipFill>
        <p:spPr>
          <a:xfrm>
            <a:off x="1009402" y="1083438"/>
            <a:ext cx="4359564" cy="3158837"/>
          </a:xfrm>
          <a:prstGeom prst="rect">
            <a:avLst/>
          </a:prstGeom>
        </p:spPr>
      </p:pic>
    </p:spTree>
    <p:extLst>
      <p:ext uri="{BB962C8B-B14F-4D97-AF65-F5344CB8AC3E}">
        <p14:creationId xmlns:p14="http://schemas.microsoft.com/office/powerpoint/2010/main" val="553270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3B77F-1D1D-4781-B3BE-152B8B24A6E0}"/>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5827C67F-602C-48C5-95C4-B0B99A89AA6E}"/>
              </a:ext>
            </a:extLst>
          </p:cNvPr>
          <p:cNvSpPr>
            <a:spLocks noGrp="1"/>
          </p:cNvSpPr>
          <p:nvPr>
            <p:ph idx="1"/>
          </p:nvPr>
        </p:nvSpPr>
        <p:spPr/>
        <p:txBody>
          <a:bodyPr vert="horz" lIns="91440" tIns="45720" rIns="91440" bIns="45720" rtlCol="0" anchor="t">
            <a:normAutofit/>
          </a:bodyPr>
          <a:lstStyle/>
          <a:p>
            <a:r>
              <a:rPr lang="en-US">
                <a:latin typeface="Gill Sans Nova Book"/>
              </a:rPr>
              <a:t>Provide an overview of the Tribal Community Health Provider Project (TCHPP) </a:t>
            </a:r>
            <a:endParaRPr lang="en-US" dirty="0">
              <a:latin typeface="Gill Sans Nova Book"/>
            </a:endParaRPr>
          </a:p>
          <a:p>
            <a:r>
              <a:rPr lang="en-US">
                <a:latin typeface="Gill Sans Nova Book"/>
              </a:rPr>
              <a:t>Introduce the Community Health Aide Program (CHAP)</a:t>
            </a:r>
            <a:endParaRPr lang="en-US" dirty="0">
              <a:latin typeface="Gill Sans Nova Book"/>
            </a:endParaRPr>
          </a:p>
          <a:p>
            <a:r>
              <a:rPr lang="en-US">
                <a:latin typeface="Gill Sans Nova Book"/>
              </a:rPr>
              <a:t>Describe BHA Scope of Work </a:t>
            </a:r>
            <a:endParaRPr lang="en-US" dirty="0">
              <a:latin typeface="Gill Sans Nova Book"/>
            </a:endParaRPr>
          </a:p>
          <a:p>
            <a:pPr lvl="1" indent="0"/>
            <a:r>
              <a:rPr lang="en-US">
                <a:latin typeface="Gill Sans Nova Book"/>
              </a:rPr>
              <a:t>Across the continuum of care</a:t>
            </a:r>
            <a:endParaRPr lang="en-US" dirty="0">
              <a:latin typeface="Gill Sans Nova Book"/>
            </a:endParaRPr>
          </a:p>
          <a:p>
            <a:r>
              <a:rPr lang="en-US">
                <a:latin typeface="Gill Sans Nova Book"/>
              </a:rPr>
              <a:t>Describe key elements of BHA program </a:t>
            </a:r>
            <a:endParaRPr lang="en-US"/>
          </a:p>
          <a:p>
            <a:pPr lvl="1"/>
            <a:r>
              <a:rPr lang="en-US">
                <a:latin typeface="Gill Sans Nova Book"/>
              </a:rPr>
              <a:t>Context</a:t>
            </a:r>
            <a:endParaRPr lang="en-US" dirty="0">
              <a:latin typeface="Gill Sans Nova Book"/>
            </a:endParaRPr>
          </a:p>
          <a:p>
            <a:pPr lvl="1"/>
            <a:r>
              <a:rPr lang="en-US">
                <a:latin typeface="Gill Sans Nova Book"/>
              </a:rPr>
              <a:t>Education Pathways</a:t>
            </a:r>
          </a:p>
          <a:p>
            <a:pPr marL="457200" lvl="1" indent="0">
              <a:buNone/>
            </a:pPr>
            <a:endParaRPr lang="en-US" dirty="0">
              <a:latin typeface="Gill Sans Nova Book"/>
            </a:endParaRPr>
          </a:p>
          <a:p>
            <a:pPr marL="457200" lvl="1" indent="0">
              <a:buNone/>
            </a:pPr>
            <a:endParaRPr lang="en-US" dirty="0">
              <a:latin typeface="Gill Sans Nova Book"/>
            </a:endParaRPr>
          </a:p>
          <a:p>
            <a:pPr lvl="1"/>
            <a:endParaRPr lang="en-US" dirty="0">
              <a:latin typeface="Gill Sans Nova Book"/>
            </a:endParaRPr>
          </a:p>
          <a:p>
            <a:pPr lvl="1"/>
            <a:endParaRPr lang="en-US" dirty="0">
              <a:latin typeface="Gill Sans Nova Book"/>
            </a:endParaRPr>
          </a:p>
        </p:txBody>
      </p:sp>
    </p:spTree>
    <p:extLst>
      <p:ext uri="{BB962C8B-B14F-4D97-AF65-F5344CB8AC3E}">
        <p14:creationId xmlns:p14="http://schemas.microsoft.com/office/powerpoint/2010/main" val="236988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0ECC668-7DAC-4EEB-A9E1-CDEC3B18683B}"/>
              </a:ext>
            </a:extLst>
          </p:cNvPr>
          <p:cNvPicPr>
            <a:picLocks noChangeAspect="1"/>
          </p:cNvPicPr>
          <p:nvPr/>
        </p:nvPicPr>
        <p:blipFill>
          <a:blip r:embed="rId3"/>
          <a:stretch>
            <a:fillRect/>
          </a:stretch>
        </p:blipFill>
        <p:spPr>
          <a:xfrm>
            <a:off x="4267152" y="133042"/>
            <a:ext cx="5098474" cy="6589172"/>
          </a:xfrm>
          <a:prstGeom prst="rect">
            <a:avLst/>
          </a:prstGeom>
        </p:spPr>
      </p:pic>
    </p:spTree>
    <p:extLst>
      <p:ext uri="{BB962C8B-B14F-4D97-AF65-F5344CB8AC3E}">
        <p14:creationId xmlns:p14="http://schemas.microsoft.com/office/powerpoint/2010/main" val="4041345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BDAD-C745-4E7D-AFCD-F001B9DFEB68}"/>
              </a:ext>
            </a:extLst>
          </p:cNvPr>
          <p:cNvSpPr>
            <a:spLocks noGrp="1"/>
          </p:cNvSpPr>
          <p:nvPr>
            <p:ph type="title"/>
          </p:nvPr>
        </p:nvSpPr>
        <p:spPr>
          <a:xfrm>
            <a:off x="839788" y="365126"/>
            <a:ext cx="10059121" cy="981220"/>
          </a:xfrm>
        </p:spPr>
        <p:txBody>
          <a:bodyPr>
            <a:normAutofit fontScale="90000"/>
          </a:bodyPr>
          <a:lstStyle/>
          <a:p>
            <a:r>
              <a:rPr lang="en-US">
                <a:latin typeface="Gill Sans Nova Medium"/>
                <a:cs typeface="Gill Sans"/>
              </a:rPr>
              <a:t>What is the Tribal Community Health Provider Project?</a:t>
            </a:r>
            <a:endParaRPr lang="en-US"/>
          </a:p>
        </p:txBody>
      </p:sp>
      <p:sp>
        <p:nvSpPr>
          <p:cNvPr id="3" name="Text Placeholder 2">
            <a:extLst>
              <a:ext uri="{FF2B5EF4-FFF2-40B4-BE49-F238E27FC236}">
                <a16:creationId xmlns:a16="http://schemas.microsoft.com/office/drawing/2014/main" id="{E6AD0A53-3306-4BBF-9376-AFD8D7354665}"/>
              </a:ext>
            </a:extLst>
          </p:cNvPr>
          <p:cNvSpPr>
            <a:spLocks noGrp="1"/>
          </p:cNvSpPr>
          <p:nvPr>
            <p:ph type="body" idx="1"/>
          </p:nvPr>
        </p:nvSpPr>
        <p:spPr>
          <a:xfrm>
            <a:off x="522454" y="1640521"/>
            <a:ext cx="3898466" cy="823912"/>
          </a:xfrm>
        </p:spPr>
        <p:txBody>
          <a:bodyPr/>
          <a:lstStyle/>
          <a:p>
            <a:pPr algn="ctr"/>
            <a:r>
              <a:rPr lang="en-US" sz="2200">
                <a:latin typeface="Gill Sans Nova Book"/>
              </a:rPr>
              <a:t>Dental</a:t>
            </a:r>
            <a:r>
              <a:rPr lang="en-US">
                <a:latin typeface="Gill Sans Nova Book"/>
              </a:rPr>
              <a:t> Health Aide (DHA)</a:t>
            </a:r>
          </a:p>
        </p:txBody>
      </p:sp>
      <p:sp>
        <p:nvSpPr>
          <p:cNvPr id="4" name="Content Placeholder 3">
            <a:extLst>
              <a:ext uri="{FF2B5EF4-FFF2-40B4-BE49-F238E27FC236}">
                <a16:creationId xmlns:a16="http://schemas.microsoft.com/office/drawing/2014/main" id="{B8E4E448-8E21-4358-8062-C8966F97FD2F}"/>
              </a:ext>
            </a:extLst>
          </p:cNvPr>
          <p:cNvSpPr>
            <a:spLocks noGrp="1"/>
          </p:cNvSpPr>
          <p:nvPr>
            <p:ph sz="half" idx="2"/>
          </p:nvPr>
        </p:nvSpPr>
        <p:spPr>
          <a:xfrm>
            <a:off x="618116" y="2600754"/>
            <a:ext cx="3390466" cy="3684588"/>
          </a:xfrm>
        </p:spPr>
        <p:txBody>
          <a:bodyPr>
            <a:normAutofit/>
          </a:bodyPr>
          <a:lstStyle/>
          <a:p>
            <a:r>
              <a:rPr lang="en-US" sz="2400"/>
              <a:t>DHAs are primary oral health care professionals that can provide clinical dental treatment, patient education and preventative services. </a:t>
            </a:r>
          </a:p>
        </p:txBody>
      </p:sp>
      <p:sp>
        <p:nvSpPr>
          <p:cNvPr id="5" name="Text Placeholder 4">
            <a:extLst>
              <a:ext uri="{FF2B5EF4-FFF2-40B4-BE49-F238E27FC236}">
                <a16:creationId xmlns:a16="http://schemas.microsoft.com/office/drawing/2014/main" id="{4ACBBF42-F62E-4522-A3BD-9B31463E2E3B}"/>
              </a:ext>
            </a:extLst>
          </p:cNvPr>
          <p:cNvSpPr>
            <a:spLocks noGrp="1"/>
          </p:cNvSpPr>
          <p:nvPr>
            <p:ph type="body" sz="quarter" idx="3"/>
          </p:nvPr>
        </p:nvSpPr>
        <p:spPr>
          <a:xfrm>
            <a:off x="4424218" y="1820654"/>
            <a:ext cx="3620654" cy="823912"/>
          </a:xfrm>
        </p:spPr>
        <p:txBody>
          <a:bodyPr>
            <a:normAutofit/>
          </a:bodyPr>
          <a:lstStyle/>
          <a:p>
            <a:pPr algn="ctr"/>
            <a:r>
              <a:rPr lang="en-US" sz="2000">
                <a:latin typeface="Gill Sans Nova Book"/>
              </a:rPr>
              <a:t>Behavioral </a:t>
            </a:r>
            <a:r>
              <a:rPr lang="en-US" sz="2200">
                <a:latin typeface="Gill Sans Nova Book"/>
              </a:rPr>
              <a:t>Health</a:t>
            </a:r>
            <a:r>
              <a:rPr lang="en-US" sz="2000">
                <a:latin typeface="Gill Sans Nova Book"/>
              </a:rPr>
              <a:t> Aide (BHA)</a:t>
            </a:r>
          </a:p>
        </p:txBody>
      </p:sp>
      <p:sp>
        <p:nvSpPr>
          <p:cNvPr id="6" name="Content Placeholder 5">
            <a:extLst>
              <a:ext uri="{FF2B5EF4-FFF2-40B4-BE49-F238E27FC236}">
                <a16:creationId xmlns:a16="http://schemas.microsoft.com/office/drawing/2014/main" id="{F74A4F01-5DD2-49B5-867F-B9384B0251A8}"/>
              </a:ext>
            </a:extLst>
          </p:cNvPr>
          <p:cNvSpPr>
            <a:spLocks noGrp="1"/>
          </p:cNvSpPr>
          <p:nvPr>
            <p:ph sz="quarter" idx="4"/>
          </p:nvPr>
        </p:nvSpPr>
        <p:spPr>
          <a:xfrm>
            <a:off x="4503387" y="2600754"/>
            <a:ext cx="3537527" cy="3684588"/>
          </a:xfrm>
        </p:spPr>
        <p:txBody>
          <a:bodyPr vert="horz" lIns="91440" tIns="45720" rIns="91440" bIns="45720" rtlCol="0" anchor="t">
            <a:normAutofit/>
          </a:bodyPr>
          <a:lstStyle/>
          <a:p>
            <a:r>
              <a:rPr lang="en-US" sz="2200">
                <a:latin typeface="Gill Sans Nova Book"/>
              </a:rPr>
              <a:t>BHAs are counselor’s, health educators, and advocates. BHAs help address individual and community-based health needs such as alcohol, drug and tobacco abuse and mental health. BHAs use a combination of Western and traditional-based practices to provide care.</a:t>
            </a:r>
          </a:p>
        </p:txBody>
      </p:sp>
      <p:sp>
        <p:nvSpPr>
          <p:cNvPr id="7" name="Text Placeholder 4">
            <a:extLst>
              <a:ext uri="{FF2B5EF4-FFF2-40B4-BE49-F238E27FC236}">
                <a16:creationId xmlns:a16="http://schemas.microsoft.com/office/drawing/2014/main" id="{E65BF8E4-519D-43DE-BCFA-82A6F0147692}"/>
              </a:ext>
            </a:extLst>
          </p:cNvPr>
          <p:cNvSpPr txBox="1">
            <a:spLocks/>
          </p:cNvSpPr>
          <p:nvPr/>
        </p:nvSpPr>
        <p:spPr>
          <a:xfrm>
            <a:off x="8215085" y="1640006"/>
            <a:ext cx="389774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Gill Sans Nova Book" panose="020B050202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baseline="0">
                <a:solidFill>
                  <a:schemeClr val="tx1"/>
                </a:solidFill>
                <a:latin typeface="Gill Sans Nova Light" panose="020B040202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Gill Sans Nova Book" panose="020B050202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Gill Sans Nova Book" panose="020B050202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Gill Sans Nova Book" panose="020B0502020204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Community Health Aide/Practitioners (CHA/Ps)</a:t>
            </a:r>
          </a:p>
        </p:txBody>
      </p:sp>
      <p:sp>
        <p:nvSpPr>
          <p:cNvPr id="9" name="Content Placeholder 5">
            <a:extLst>
              <a:ext uri="{FF2B5EF4-FFF2-40B4-BE49-F238E27FC236}">
                <a16:creationId xmlns:a16="http://schemas.microsoft.com/office/drawing/2014/main" id="{6759EE38-BCA6-423A-B4D0-53A8B80F189C}"/>
              </a:ext>
            </a:extLst>
          </p:cNvPr>
          <p:cNvSpPr txBox="1">
            <a:spLocks/>
          </p:cNvSpPr>
          <p:nvPr/>
        </p:nvSpPr>
        <p:spPr>
          <a:xfrm>
            <a:off x="8215746" y="2573844"/>
            <a:ext cx="353752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CHA/Ps work with guidelines of the Alaska Community Health Aide/Practitioner Manual (CHAM) to assess and provide emergent, acute and chronic care to residents and their respective rural communities. </a:t>
            </a:r>
          </a:p>
        </p:txBody>
      </p:sp>
    </p:spTree>
    <p:extLst>
      <p:ext uri="{BB962C8B-B14F-4D97-AF65-F5344CB8AC3E}">
        <p14:creationId xmlns:p14="http://schemas.microsoft.com/office/powerpoint/2010/main" val="401014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91994" y="431898"/>
            <a:ext cx="4591194" cy="709396"/>
          </a:xfrm>
        </p:spPr>
        <p:txBody>
          <a:bodyPr>
            <a:normAutofit/>
          </a:bodyPr>
          <a:lstStyle/>
          <a:p>
            <a:r>
              <a:rPr lang="en-US" sz="3600">
                <a:latin typeface="Gill Sans Nova Medium" panose="020B0502020204020203"/>
              </a:rPr>
              <a:t>Why </a:t>
            </a:r>
            <a:r>
              <a:rPr lang="en-US" sz="4000">
                <a:latin typeface="Gill Sans Nova Medium" panose="020B0502020204020203"/>
              </a:rPr>
              <a:t>CHAP Matters</a:t>
            </a:r>
            <a:endParaRPr lang="en-US" sz="3600">
              <a:latin typeface="Gill Sans Nova Medium" panose="020B0502020204020203"/>
            </a:endParaRPr>
          </a:p>
        </p:txBody>
      </p:sp>
      <p:sp>
        <p:nvSpPr>
          <p:cNvPr id="12" name="Text Placeholder 11"/>
          <p:cNvSpPr>
            <a:spLocks noGrp="1"/>
          </p:cNvSpPr>
          <p:nvPr>
            <p:ph type="body" sz="half" idx="2"/>
          </p:nvPr>
        </p:nvSpPr>
        <p:spPr>
          <a:xfrm>
            <a:off x="635950" y="1585438"/>
            <a:ext cx="3815977" cy="3811588"/>
          </a:xfrm>
          <a:ln>
            <a:noFill/>
          </a:ln>
        </p:spPr>
        <p:txBody>
          <a:bodyPr vert="horz" lIns="91440" tIns="45720" rIns="91440" bIns="45720" rtlCol="0" anchor="t">
            <a:noAutofit/>
          </a:bodyPr>
          <a:lstStyle/>
          <a:p>
            <a:pPr marL="285750" indent="-285750">
              <a:spcBef>
                <a:spcPts val="1800"/>
              </a:spcBef>
              <a:buChar char="•"/>
            </a:pPr>
            <a:r>
              <a:rPr lang="en-US" sz="1800"/>
              <a:t>Proven history of safe, quality care in Alaska for over 50 years</a:t>
            </a:r>
            <a:endParaRPr lang="en-US"/>
          </a:p>
          <a:p>
            <a:pPr marL="285750" indent="-285750">
              <a:spcBef>
                <a:spcPts val="1800"/>
              </a:spcBef>
              <a:buChar char="•"/>
            </a:pPr>
            <a:r>
              <a:rPr lang="en-US" sz="1800"/>
              <a:t>Uniquely developed for Alaskans by Alaskan and the same is true for Northwest Tribes</a:t>
            </a:r>
          </a:p>
          <a:p>
            <a:pPr marL="285750" indent="-285750">
              <a:spcBef>
                <a:spcPts val="1800"/>
              </a:spcBef>
              <a:buChar char="•"/>
            </a:pPr>
            <a:r>
              <a:rPr lang="en-US" sz="1800"/>
              <a:t>Tribes can tailor their programs to their needs</a:t>
            </a:r>
          </a:p>
          <a:p>
            <a:pPr marL="285750" indent="-285750">
              <a:spcBef>
                <a:spcPts val="1800"/>
              </a:spcBef>
              <a:buChar char="•"/>
            </a:pPr>
            <a:r>
              <a:rPr lang="en-US" sz="1800"/>
              <a:t>Increases AI/AN Providers </a:t>
            </a:r>
          </a:p>
          <a:p>
            <a:pPr marL="285750" indent="-285750">
              <a:spcBef>
                <a:spcPts val="1800"/>
              </a:spcBef>
              <a:buChar char="•"/>
            </a:pPr>
            <a:r>
              <a:rPr lang="en-US" sz="1800">
                <a:latin typeface="Gill Sans Nova Book"/>
              </a:rPr>
              <a:t>Decreases travel for routine or non-emergency care</a:t>
            </a:r>
          </a:p>
          <a:p>
            <a:pPr marL="285750" indent="-285750">
              <a:spcBef>
                <a:spcPts val="1800"/>
              </a:spcBef>
              <a:buChar char="•"/>
            </a:pPr>
            <a:r>
              <a:rPr lang="en-US" sz="1800"/>
              <a:t>Increases AI/AN local workforce</a:t>
            </a:r>
          </a:p>
        </p:txBody>
      </p:sp>
      <p:sp>
        <p:nvSpPr>
          <p:cNvPr id="9" name="Slide Number Placeholder 8"/>
          <p:cNvSpPr>
            <a:spLocks noGrp="1"/>
          </p:cNvSpPr>
          <p:nvPr>
            <p:ph type="sldNum" sz="quarter" idx="12"/>
          </p:nvPr>
        </p:nvSpPr>
        <p:spPr/>
        <p:txBody>
          <a:bodyPr/>
          <a:lstStyle/>
          <a:p>
            <a:fld id="{5B69D452-E505-4B4D-AFB7-9A3DEF2CC8F8}" type="slidenum">
              <a:rPr lang="en-US" altLang="en-US" smtClean="0"/>
              <a:pPr/>
              <a:t>6</a:t>
            </a:fld>
            <a:endParaRPr lang="en-US" altLang="en-US"/>
          </a:p>
        </p:txBody>
      </p:sp>
      <p:cxnSp>
        <p:nvCxnSpPr>
          <p:cNvPr id="22" name="Straight Connector 21">
            <a:extLst>
              <a:ext uri="{FF2B5EF4-FFF2-40B4-BE49-F238E27FC236}">
                <a16:creationId xmlns:a16="http://schemas.microsoft.com/office/drawing/2014/main" id="{9FD8B888-BD6D-4539-8962-A150378EA1CC}"/>
              </a:ext>
            </a:extLst>
          </p:cNvPr>
          <p:cNvCxnSpPr/>
          <p:nvPr/>
        </p:nvCxnSpPr>
        <p:spPr>
          <a:xfrm>
            <a:off x="635950" y="1271502"/>
            <a:ext cx="4069092" cy="0"/>
          </a:xfrm>
          <a:prstGeom prst="line">
            <a:avLst/>
          </a:prstGeom>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3BD7DF64-3FC8-4F09-9B8D-F2BB930FD491}"/>
              </a:ext>
            </a:extLst>
          </p:cNvPr>
          <p:cNvPicPr>
            <a:picLocks noChangeAspect="1"/>
          </p:cNvPicPr>
          <p:nvPr/>
        </p:nvPicPr>
        <p:blipFill>
          <a:blip r:embed="rId3"/>
          <a:stretch>
            <a:fillRect/>
          </a:stretch>
        </p:blipFill>
        <p:spPr>
          <a:xfrm>
            <a:off x="8334375" y="7026"/>
            <a:ext cx="3857625" cy="6858000"/>
          </a:xfrm>
          <a:prstGeom prst="rect">
            <a:avLst/>
          </a:prstGeom>
        </p:spPr>
      </p:pic>
      <p:sp>
        <p:nvSpPr>
          <p:cNvPr id="11" name="Content Placeholder 10"/>
          <p:cNvSpPr>
            <a:spLocks noGrp="1"/>
          </p:cNvSpPr>
          <p:nvPr>
            <p:ph idx="1"/>
          </p:nvPr>
        </p:nvSpPr>
        <p:spPr>
          <a:xfrm>
            <a:off x="4412855" y="1585438"/>
            <a:ext cx="3815977" cy="4327236"/>
          </a:xfrm>
        </p:spPr>
        <p:txBody>
          <a:bodyPr vert="horz" lIns="91440" tIns="45720" rIns="91440" bIns="45720" rtlCol="0" anchor="t">
            <a:normAutofit/>
          </a:bodyPr>
          <a:lstStyle/>
          <a:p>
            <a:pPr>
              <a:spcBef>
                <a:spcPts val="1200"/>
              </a:spcBef>
            </a:pPr>
            <a:r>
              <a:rPr lang="en-US" sz="1800"/>
              <a:t>Home grown, culturally knowledgeable and respected providers</a:t>
            </a:r>
            <a:endParaRPr lang="en-US"/>
          </a:p>
          <a:p>
            <a:pPr>
              <a:spcBef>
                <a:spcPts val="1200"/>
              </a:spcBef>
            </a:pPr>
            <a:r>
              <a:rPr lang="en-US" sz="1800"/>
              <a:t>Competency based, skilled providers who increase access to care</a:t>
            </a:r>
          </a:p>
          <a:p>
            <a:pPr>
              <a:spcBef>
                <a:spcPts val="1200"/>
              </a:spcBef>
            </a:pPr>
            <a:r>
              <a:rPr lang="en-US" sz="1800"/>
              <a:t>Extend the reach of services into hard to access areas</a:t>
            </a:r>
          </a:p>
          <a:p>
            <a:pPr>
              <a:spcBef>
                <a:spcPts val="1200"/>
              </a:spcBef>
            </a:pPr>
            <a:r>
              <a:rPr lang="en-US" sz="1800"/>
              <a:t>Creates wrap around care and referral services for Tribes</a:t>
            </a:r>
          </a:p>
          <a:p>
            <a:pPr>
              <a:spcBef>
                <a:spcPts val="1200"/>
              </a:spcBef>
            </a:pPr>
            <a:r>
              <a:rPr lang="en-US" sz="1800"/>
              <a:t>Increases the number of AI/AN providers</a:t>
            </a:r>
          </a:p>
          <a:p>
            <a:pPr>
              <a:spcBef>
                <a:spcPts val="1200"/>
              </a:spcBef>
            </a:pPr>
            <a:r>
              <a:rPr lang="en-US" sz="1800"/>
              <a:t>Creates a career path for AI/AN providers</a:t>
            </a:r>
          </a:p>
          <a:p>
            <a:endParaRPr lang="en-US"/>
          </a:p>
        </p:txBody>
      </p:sp>
    </p:spTree>
    <p:extLst>
      <p:ext uri="{BB962C8B-B14F-4D97-AF65-F5344CB8AC3E}">
        <p14:creationId xmlns:p14="http://schemas.microsoft.com/office/powerpoint/2010/main" val="2708537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0690-477F-484F-84AB-0C83B2745EBB}"/>
              </a:ext>
            </a:extLst>
          </p:cNvPr>
          <p:cNvSpPr>
            <a:spLocks noGrp="1"/>
          </p:cNvSpPr>
          <p:nvPr>
            <p:ph type="title"/>
          </p:nvPr>
        </p:nvSpPr>
        <p:spPr>
          <a:xfrm>
            <a:off x="838200" y="106506"/>
            <a:ext cx="10515600" cy="1325563"/>
          </a:xfrm>
        </p:spPr>
        <p:txBody>
          <a:bodyPr/>
          <a:lstStyle/>
          <a:p>
            <a:r>
              <a:rPr lang="en-US"/>
              <a:t>CHAP Accomplishments in 2020</a:t>
            </a:r>
          </a:p>
        </p:txBody>
      </p:sp>
      <p:sp>
        <p:nvSpPr>
          <p:cNvPr id="3" name="Content Placeholder 2">
            <a:extLst>
              <a:ext uri="{FF2B5EF4-FFF2-40B4-BE49-F238E27FC236}">
                <a16:creationId xmlns:a16="http://schemas.microsoft.com/office/drawing/2014/main" id="{2BD51A8B-B2A9-4183-B92C-05A1654FF5A1}"/>
              </a:ext>
            </a:extLst>
          </p:cNvPr>
          <p:cNvSpPr>
            <a:spLocks noGrp="1"/>
          </p:cNvSpPr>
          <p:nvPr>
            <p:ph idx="1"/>
          </p:nvPr>
        </p:nvSpPr>
        <p:spPr>
          <a:xfrm>
            <a:off x="834736" y="1192066"/>
            <a:ext cx="10515600" cy="4351338"/>
          </a:xfrm>
        </p:spPr>
        <p:txBody>
          <a:bodyPr>
            <a:normAutofit fontScale="70000" lnSpcReduction="20000"/>
          </a:bodyPr>
          <a:lstStyle/>
          <a:p>
            <a:pPr marL="0" indent="0">
              <a:buNone/>
            </a:pPr>
            <a:endParaRPr lang="en-US" sz="1600"/>
          </a:p>
          <a:p>
            <a:pPr>
              <a:lnSpc>
                <a:spcPct val="100000"/>
              </a:lnSpc>
            </a:pPr>
            <a:r>
              <a:rPr lang="en-US"/>
              <a:t>CHAP National Policy approved</a:t>
            </a:r>
          </a:p>
          <a:p>
            <a:pPr>
              <a:lnSpc>
                <a:spcPct val="100000"/>
              </a:lnSpc>
            </a:pPr>
            <a:r>
              <a:rPr lang="en-US"/>
              <a:t>Resolution and membership seating plan for Portland Area CHAP Certification Board (PACCB) approved</a:t>
            </a:r>
          </a:p>
          <a:p>
            <a:pPr>
              <a:lnSpc>
                <a:spcPct val="100000"/>
              </a:lnSpc>
            </a:pPr>
            <a:r>
              <a:rPr lang="en-US"/>
              <a:t>Federal funding for CHAP implementation secured </a:t>
            </a:r>
          </a:p>
          <a:p>
            <a:pPr>
              <a:lnSpc>
                <a:spcPct val="100000"/>
              </a:lnSpc>
            </a:pPr>
            <a:r>
              <a:rPr lang="en-US"/>
              <a:t>10 Behavioral Health Aide (BHA) students from Washington and Oregon started training </a:t>
            </a:r>
          </a:p>
          <a:p>
            <a:pPr>
              <a:lnSpc>
                <a:spcPct val="100000"/>
              </a:lnSpc>
            </a:pPr>
            <a:r>
              <a:rPr lang="en-US"/>
              <a:t>Partnerships with Northwest Indian College, Heritage University and </a:t>
            </a:r>
            <a:r>
              <a:rPr lang="en-US" err="1"/>
              <a:t>Yellowhawk</a:t>
            </a:r>
            <a:r>
              <a:rPr lang="en-US"/>
              <a:t> Tribal Health Center (Umatilla Tribe) to build BHA education programs in Oregon and Washington</a:t>
            </a:r>
          </a:p>
          <a:p>
            <a:pPr>
              <a:lnSpc>
                <a:spcPct val="100000"/>
              </a:lnSpc>
            </a:pPr>
            <a:r>
              <a:rPr lang="en-US"/>
              <a:t>HRSA grant secured to support Behavioral Health Aid education </a:t>
            </a:r>
          </a:p>
          <a:p>
            <a:pPr>
              <a:lnSpc>
                <a:spcPct val="100000"/>
              </a:lnSpc>
            </a:pPr>
            <a:r>
              <a:rPr lang="en-US"/>
              <a:t>Development started on the BHA curriculum for NW tribes</a:t>
            </a:r>
          </a:p>
          <a:p>
            <a:pPr>
              <a:lnSpc>
                <a:spcPct val="100000"/>
              </a:lnSpc>
            </a:pPr>
            <a:r>
              <a:rPr lang="en-US"/>
              <a:t>PACCB Advisory Workgroup has been hard at work setting the foundation for our CHAP</a:t>
            </a:r>
          </a:p>
          <a:p>
            <a:pPr>
              <a:lnSpc>
                <a:spcPct val="100000"/>
              </a:lnSpc>
            </a:pPr>
            <a:r>
              <a:rPr lang="en-US"/>
              <a:t>BHA Advisory Workgroup has been meeting regularly to write the standards and procedures and provide guidance on the BHA education program</a:t>
            </a:r>
          </a:p>
          <a:p>
            <a:endParaRPr lang="en-US"/>
          </a:p>
        </p:txBody>
      </p:sp>
    </p:spTree>
    <p:extLst>
      <p:ext uri="{BB962C8B-B14F-4D97-AF65-F5344CB8AC3E}">
        <p14:creationId xmlns:p14="http://schemas.microsoft.com/office/powerpoint/2010/main" val="2610362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2D81-31AA-4463-BBCF-96AA358C8ED8}"/>
              </a:ext>
            </a:extLst>
          </p:cNvPr>
          <p:cNvSpPr>
            <a:spLocks noGrp="1"/>
          </p:cNvSpPr>
          <p:nvPr>
            <p:ph type="title"/>
          </p:nvPr>
        </p:nvSpPr>
        <p:spPr/>
        <p:txBody>
          <a:bodyPr/>
          <a:lstStyle/>
          <a:p>
            <a:r>
              <a:rPr lang="en-US"/>
              <a:t>What is the CHAP Certification Board?</a:t>
            </a:r>
          </a:p>
        </p:txBody>
      </p:sp>
      <p:sp>
        <p:nvSpPr>
          <p:cNvPr id="3" name="Text Placeholder 2">
            <a:extLst>
              <a:ext uri="{FF2B5EF4-FFF2-40B4-BE49-F238E27FC236}">
                <a16:creationId xmlns:a16="http://schemas.microsoft.com/office/drawing/2014/main" id="{36BB51AC-38E5-432D-B5FF-D8C5986FB624}"/>
              </a:ext>
            </a:extLst>
          </p:cNvPr>
          <p:cNvSpPr>
            <a:spLocks noGrp="1"/>
          </p:cNvSpPr>
          <p:nvPr>
            <p:ph type="body" idx="1"/>
          </p:nvPr>
        </p:nvSpPr>
        <p:spPr/>
        <p:txBody>
          <a:bodyPr/>
          <a:lstStyle/>
          <a:p>
            <a:r>
              <a:rPr lang="en-US"/>
              <a:t>CHAP National Certification Board (NCB)</a:t>
            </a:r>
          </a:p>
        </p:txBody>
      </p:sp>
      <p:sp>
        <p:nvSpPr>
          <p:cNvPr id="4" name="Content Placeholder 3">
            <a:extLst>
              <a:ext uri="{FF2B5EF4-FFF2-40B4-BE49-F238E27FC236}">
                <a16:creationId xmlns:a16="http://schemas.microsoft.com/office/drawing/2014/main" id="{04B41DB9-903E-4275-A8FB-BAE88383E6A2}"/>
              </a:ext>
            </a:extLst>
          </p:cNvPr>
          <p:cNvSpPr>
            <a:spLocks noGrp="1"/>
          </p:cNvSpPr>
          <p:nvPr>
            <p:ph sz="half" idx="2"/>
          </p:nvPr>
        </p:nvSpPr>
        <p:spPr/>
        <p:txBody>
          <a:bodyPr/>
          <a:lstStyle/>
          <a:p>
            <a:pPr lvl="0"/>
            <a:r>
              <a:rPr lang="en-US"/>
              <a:t>Outlines the minimum program standards for all CHAP provider types (outside of Alaska)</a:t>
            </a:r>
          </a:p>
          <a:p>
            <a:pPr lvl="0"/>
            <a:r>
              <a:rPr lang="en-US"/>
              <a:t>Chaired by the IHS Chief Medical Officer</a:t>
            </a:r>
          </a:p>
          <a:p>
            <a:pPr lvl="0"/>
            <a:r>
              <a:rPr lang="en-US"/>
              <a:t>Made up of representatives of the area certification boards</a:t>
            </a:r>
          </a:p>
          <a:p>
            <a:endParaRPr lang="en-US"/>
          </a:p>
        </p:txBody>
      </p:sp>
      <p:sp>
        <p:nvSpPr>
          <p:cNvPr id="5" name="Text Placeholder 4">
            <a:extLst>
              <a:ext uri="{FF2B5EF4-FFF2-40B4-BE49-F238E27FC236}">
                <a16:creationId xmlns:a16="http://schemas.microsoft.com/office/drawing/2014/main" id="{734ED68A-E284-4CD5-83BC-4E6688C73A33}"/>
              </a:ext>
            </a:extLst>
          </p:cNvPr>
          <p:cNvSpPr>
            <a:spLocks noGrp="1"/>
          </p:cNvSpPr>
          <p:nvPr>
            <p:ph type="body" sz="quarter" idx="3"/>
          </p:nvPr>
        </p:nvSpPr>
        <p:spPr/>
        <p:txBody>
          <a:bodyPr/>
          <a:lstStyle/>
          <a:p>
            <a:r>
              <a:rPr lang="en-US"/>
              <a:t>CHAP Area Certification Boards (ACBs)</a:t>
            </a:r>
          </a:p>
        </p:txBody>
      </p:sp>
      <p:sp>
        <p:nvSpPr>
          <p:cNvPr id="6" name="Content Placeholder 5">
            <a:extLst>
              <a:ext uri="{FF2B5EF4-FFF2-40B4-BE49-F238E27FC236}">
                <a16:creationId xmlns:a16="http://schemas.microsoft.com/office/drawing/2014/main" id="{346F395B-390B-48B2-98AC-33C3C40A9EA4}"/>
              </a:ext>
            </a:extLst>
          </p:cNvPr>
          <p:cNvSpPr>
            <a:spLocks noGrp="1"/>
          </p:cNvSpPr>
          <p:nvPr>
            <p:ph sz="quarter" idx="4"/>
          </p:nvPr>
        </p:nvSpPr>
        <p:spPr/>
        <p:txBody>
          <a:bodyPr/>
          <a:lstStyle/>
          <a:p>
            <a:pPr lvl="0"/>
            <a:r>
              <a:rPr lang="en-US"/>
              <a:t>Include at least one federal representative appointed by the respective IHS Area Director</a:t>
            </a:r>
          </a:p>
          <a:p>
            <a:pPr lvl="0"/>
            <a:r>
              <a:rPr lang="en-US"/>
              <a:t>Establishes standards and procedures that detail board composition</a:t>
            </a:r>
          </a:p>
          <a:p>
            <a:endParaRPr lang="en-US"/>
          </a:p>
        </p:txBody>
      </p:sp>
    </p:spTree>
    <p:extLst>
      <p:ext uri="{BB962C8B-B14F-4D97-AF65-F5344CB8AC3E}">
        <p14:creationId xmlns:p14="http://schemas.microsoft.com/office/powerpoint/2010/main" val="701623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7DE279-F8F3-4E19-AE81-F0D5046CE5BA}"/>
              </a:ext>
            </a:extLst>
          </p:cNvPr>
          <p:cNvPicPr>
            <a:picLocks noChangeAspect="1"/>
          </p:cNvPicPr>
          <p:nvPr/>
        </p:nvPicPr>
        <p:blipFill>
          <a:blip r:embed="rId3"/>
          <a:stretch>
            <a:fillRect/>
          </a:stretch>
        </p:blipFill>
        <p:spPr>
          <a:xfrm>
            <a:off x="489529" y="609600"/>
            <a:ext cx="11702471" cy="5015345"/>
          </a:xfrm>
          <a:prstGeom prst="rect">
            <a:avLst/>
          </a:prstGeom>
        </p:spPr>
      </p:pic>
    </p:spTree>
    <p:extLst>
      <p:ext uri="{BB962C8B-B14F-4D97-AF65-F5344CB8AC3E}">
        <p14:creationId xmlns:p14="http://schemas.microsoft.com/office/powerpoint/2010/main" val="2044563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1" id="{7CE78351-8E17-0F49-AB34-9701A85C1D11}" vid="{84DE44D2-5704-CD45-88DE-EBDD7FE46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Presentation_NPAIHBtemplate_1</Template>
  <Application>Microsoft Office PowerPoint</Application>
  <PresentationFormat>Widescreen</PresentationFormat>
  <Slides>25</Slides>
  <Notes>19</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Tribal Community Health Provider  Project (TCHPP)</vt:lpstr>
      <vt:lpstr>Tribal Community Health Provider Project (TCHPP) Team</vt:lpstr>
      <vt:lpstr>Objectives</vt:lpstr>
      <vt:lpstr>PowerPoint Presentation</vt:lpstr>
      <vt:lpstr>What is the Tribal Community Health Provider Project?</vt:lpstr>
      <vt:lpstr>Why CHAP Matters</vt:lpstr>
      <vt:lpstr>CHAP Accomplishments in 2020</vt:lpstr>
      <vt:lpstr>What is the CHAP Certification Board?</vt:lpstr>
      <vt:lpstr>PowerPoint Presentation</vt:lpstr>
      <vt:lpstr>CHAP Goals in 2021</vt:lpstr>
      <vt:lpstr>BHA Education Program </vt:lpstr>
      <vt:lpstr>Behavioral Health in the Lower 48 Tribes</vt:lpstr>
      <vt:lpstr>Behavioral Health Aides/Practitioners</vt:lpstr>
      <vt:lpstr>Behavioral Health Aide Program</vt:lpstr>
      <vt:lpstr>Current BHAs Serving Their Communities</vt:lpstr>
      <vt:lpstr>Enrollment and Application </vt:lpstr>
      <vt:lpstr>Recruitment </vt:lpstr>
      <vt:lpstr>PowerPoint Presentation</vt:lpstr>
      <vt:lpstr>TCHPP Website </vt:lpstr>
      <vt:lpstr>Electronic Behavioral Health Aide Manual (eBHAM) </vt:lpstr>
      <vt:lpstr>General Orientation Course </vt:lpstr>
      <vt:lpstr>What is a Clinical Supervisor? </vt:lpstr>
      <vt:lpstr>NW Elders and Knowledge Holders</vt:lpstr>
      <vt:lpstr>Join us at our next ECHO Learning Collaborative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Tribal Community Health Provider  Community Health Aide Program (CHAP)</dc:title>
  <dc:creator>Carrie Sampson Samuels</dc:creator>
  <cp:revision>93</cp:revision>
  <dcterms:created xsi:type="dcterms:W3CDTF">2021-02-17T01:19:07Z</dcterms:created>
  <dcterms:modified xsi:type="dcterms:W3CDTF">2021-04-13T15:09:44Z</dcterms:modified>
</cp:coreProperties>
</file>