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  <p:sldMasterId id="2147483802" r:id="rId2"/>
    <p:sldMasterId id="2147483813" r:id="rId3"/>
    <p:sldMasterId id="2147483824" r:id="rId4"/>
  </p:sldMasterIdLst>
  <p:notesMasterIdLst>
    <p:notesMasterId r:id="rId31"/>
  </p:notesMasterIdLst>
  <p:handoutMasterIdLst>
    <p:handoutMasterId r:id="rId32"/>
  </p:handoutMasterIdLst>
  <p:sldIdLst>
    <p:sldId id="1255" r:id="rId5"/>
    <p:sldId id="1249" r:id="rId6"/>
    <p:sldId id="1214" r:id="rId7"/>
    <p:sldId id="1221" r:id="rId8"/>
    <p:sldId id="1222" r:id="rId9"/>
    <p:sldId id="1223" r:id="rId10"/>
    <p:sldId id="1264" r:id="rId11"/>
    <p:sldId id="1226" r:id="rId12"/>
    <p:sldId id="1241" r:id="rId13"/>
    <p:sldId id="1237" r:id="rId14"/>
    <p:sldId id="1212" r:id="rId15"/>
    <p:sldId id="1251" r:id="rId16"/>
    <p:sldId id="1238" r:id="rId17"/>
    <p:sldId id="1250" r:id="rId18"/>
    <p:sldId id="1199" r:id="rId19"/>
    <p:sldId id="1202" r:id="rId20"/>
    <p:sldId id="1259" r:id="rId21"/>
    <p:sldId id="1218" r:id="rId22"/>
    <p:sldId id="1253" r:id="rId23"/>
    <p:sldId id="1252" r:id="rId24"/>
    <p:sldId id="1260" r:id="rId25"/>
    <p:sldId id="1261" r:id="rId26"/>
    <p:sldId id="1262" r:id="rId27"/>
    <p:sldId id="1242" r:id="rId28"/>
    <p:sldId id="1265" r:id="rId29"/>
    <p:sldId id="1257" r:id="rId3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76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Prostko" initials="" lastIdx="5" clrIdx="0"/>
  <p:cmAuthor id="1" name="jfaysal" initials="" lastIdx="4" clrIdx="1"/>
  <p:cmAuthor id="2" name="Laurence Greene" initials="LG" lastIdx="1" clrIdx="2"/>
  <p:cmAuthor id="3" name="Peter Leone" initials="" lastIdx="1" clrIdx="3"/>
  <p:cmAuthor id="4" name="Bloomquist, Paul R (IHS/PHX)" initials="BPR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080C"/>
    <a:srgbClr val="800000"/>
    <a:srgbClr val="00293E"/>
    <a:srgbClr val="0066CC"/>
    <a:srgbClr val="000000"/>
    <a:srgbClr val="FF6600"/>
    <a:srgbClr val="081C57"/>
    <a:srgbClr val="FFFF99"/>
    <a:srgbClr val="0026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B85496-7B8F-7143-906F-05B128E4B298}" v="168" dt="2020-02-28T02:42:34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16" autoAdjust="0"/>
    <p:restoredTop sz="92744" autoAdjust="0"/>
  </p:normalViewPr>
  <p:slideViewPr>
    <p:cSldViewPr snapToGrid="0">
      <p:cViewPr varScale="1">
        <p:scale>
          <a:sx n="135" d="100"/>
          <a:sy n="135" d="100"/>
        </p:scale>
        <p:origin x="544" y="184"/>
      </p:cViewPr>
      <p:guideLst>
        <p:guide orient="horz" pos="4176"/>
        <p:guide pos="2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32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A8CDF-9BAC-46EF-9D39-99AA38619537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72ED51-F02A-440B-A7E7-2FB94BF753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Case Presentation: Mr. P</a:t>
          </a:r>
        </a:p>
      </dgm:t>
    </dgm:pt>
    <dgm:pt modelId="{D88B0141-060A-4E1B-8A38-5405A1C6C14A}" type="parTrans" cxnId="{890EB444-A29A-4439-955A-28DE5F685ED3}">
      <dgm:prSet/>
      <dgm:spPr/>
      <dgm:t>
        <a:bodyPr/>
        <a:lstStyle/>
        <a:p>
          <a:endParaRPr lang="en-US"/>
        </a:p>
      </dgm:t>
    </dgm:pt>
    <dgm:pt modelId="{7E6D28CE-8C56-4496-8909-0B1022C9D4E0}" type="sibTrans" cxnId="{890EB444-A29A-4439-955A-28DE5F685ED3}">
      <dgm:prSet/>
      <dgm:spPr/>
      <dgm:t>
        <a:bodyPr/>
        <a:lstStyle/>
        <a:p>
          <a:endParaRPr lang="en-US"/>
        </a:p>
      </dgm:t>
    </dgm:pt>
    <dgm:pt modelId="{C238C6FF-9639-4E40-9458-118A635CA3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Clinical/Laboratory evaluation </a:t>
          </a:r>
        </a:p>
      </dgm:t>
    </dgm:pt>
    <dgm:pt modelId="{365A5B8A-14F9-4439-8E79-99494279A4B6}" type="parTrans" cxnId="{E606D5A3-5413-4CB7-8FC4-31B83C116308}">
      <dgm:prSet/>
      <dgm:spPr/>
      <dgm:t>
        <a:bodyPr/>
        <a:lstStyle/>
        <a:p>
          <a:endParaRPr lang="en-US"/>
        </a:p>
      </dgm:t>
    </dgm:pt>
    <dgm:pt modelId="{1C04A913-76D5-4715-80FE-F468C63823E9}" type="sibTrans" cxnId="{E606D5A3-5413-4CB7-8FC4-31B83C116308}">
      <dgm:prSet/>
      <dgm:spPr/>
      <dgm:t>
        <a:bodyPr/>
        <a:lstStyle/>
        <a:p>
          <a:endParaRPr lang="en-US"/>
        </a:p>
      </dgm:t>
    </dgm:pt>
    <dgm:pt modelId="{C305AEE6-FA84-470A-8056-B3DEE9EFFD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Rationale for labs</a:t>
          </a:r>
        </a:p>
      </dgm:t>
    </dgm:pt>
    <dgm:pt modelId="{78AD8BF3-4C7D-4421-AD25-E1A2380F8A01}" type="parTrans" cxnId="{B508EC0E-3476-4F05-BAD4-9F67A7613E71}">
      <dgm:prSet/>
      <dgm:spPr/>
      <dgm:t>
        <a:bodyPr/>
        <a:lstStyle/>
        <a:p>
          <a:endParaRPr lang="en-US"/>
        </a:p>
      </dgm:t>
    </dgm:pt>
    <dgm:pt modelId="{BA2588F5-3C5D-49E9-81B1-E1ED1C1A02C9}" type="sibTrans" cxnId="{B508EC0E-3476-4F05-BAD4-9F67A7613E71}">
      <dgm:prSet/>
      <dgm:spPr/>
      <dgm:t>
        <a:bodyPr/>
        <a:lstStyle/>
        <a:p>
          <a:endParaRPr lang="en-US"/>
        </a:p>
      </dgm:t>
    </dgm:pt>
    <dgm:pt modelId="{4B74EA26-0169-466C-A084-03C76B70E0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Interpretation of HIV  and HBV serology</a:t>
          </a:r>
        </a:p>
      </dgm:t>
    </dgm:pt>
    <dgm:pt modelId="{D8BAD7A4-40EA-40B1-9935-23D6FDD8A0BA}" type="parTrans" cxnId="{EB8E7EBA-04BD-4BC5-A5EB-8BC8AF398269}">
      <dgm:prSet/>
      <dgm:spPr/>
      <dgm:t>
        <a:bodyPr/>
        <a:lstStyle/>
        <a:p>
          <a:endParaRPr lang="en-US"/>
        </a:p>
      </dgm:t>
    </dgm:pt>
    <dgm:pt modelId="{4B193EAF-1E69-469F-9056-69AE30290C83}" type="sibTrans" cxnId="{EB8E7EBA-04BD-4BC5-A5EB-8BC8AF398269}">
      <dgm:prSet/>
      <dgm:spPr/>
      <dgm:t>
        <a:bodyPr/>
        <a:lstStyle/>
        <a:p>
          <a:endParaRPr lang="en-US"/>
        </a:p>
      </dgm:t>
    </dgm:pt>
    <dgm:pt modelId="{9EF33C06-F1EA-4AF7-B01B-4760C14929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Screening for STIs</a:t>
          </a:r>
        </a:p>
      </dgm:t>
    </dgm:pt>
    <dgm:pt modelId="{1CD39996-DFDC-4C2B-97A8-E1AA427F6B05}" type="parTrans" cxnId="{4BDBD7B3-A6AB-4424-9560-5BBFA8E9D934}">
      <dgm:prSet/>
      <dgm:spPr/>
      <dgm:t>
        <a:bodyPr/>
        <a:lstStyle/>
        <a:p>
          <a:endParaRPr lang="en-US"/>
        </a:p>
      </dgm:t>
    </dgm:pt>
    <dgm:pt modelId="{2D2BFC3A-D196-4017-9CE9-EC80A8FB8374}" type="sibTrans" cxnId="{4BDBD7B3-A6AB-4424-9560-5BBFA8E9D934}">
      <dgm:prSet/>
      <dgm:spPr/>
      <dgm:t>
        <a:bodyPr/>
        <a:lstStyle/>
        <a:p>
          <a:endParaRPr lang="en-US"/>
        </a:p>
      </dgm:t>
    </dgm:pt>
    <dgm:pt modelId="{56260DA7-FD56-7A48-B1F2-14F4D98641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Counseling the Patient</a:t>
          </a:r>
        </a:p>
      </dgm:t>
    </dgm:pt>
    <dgm:pt modelId="{04461DF3-7EBF-6041-8A56-4384D312FB70}" type="parTrans" cxnId="{2DFD2265-847B-8A42-9799-6604093581A2}">
      <dgm:prSet/>
      <dgm:spPr/>
      <dgm:t>
        <a:bodyPr/>
        <a:lstStyle/>
        <a:p>
          <a:endParaRPr lang="en-US"/>
        </a:p>
      </dgm:t>
    </dgm:pt>
    <dgm:pt modelId="{40A48C8A-7C5B-4148-97E6-5700477C1566}" type="sibTrans" cxnId="{2DFD2265-847B-8A42-9799-6604093581A2}">
      <dgm:prSet/>
      <dgm:spPr/>
      <dgm:t>
        <a:bodyPr/>
        <a:lstStyle/>
        <a:p>
          <a:endParaRPr lang="en-US"/>
        </a:p>
      </dgm:t>
    </dgm:pt>
    <dgm:pt modelId="{6FED135F-1977-4648-8D74-BF92510572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Kidney function evaluation prior to PrEP delivery</a:t>
          </a:r>
        </a:p>
      </dgm:t>
    </dgm:pt>
    <dgm:pt modelId="{A1B3B8D2-5A48-A44E-BAF1-918F4052C7A9}" type="parTrans" cxnId="{F863DCAF-FA7F-B04F-9C7B-84897A458FB6}">
      <dgm:prSet/>
      <dgm:spPr/>
      <dgm:t>
        <a:bodyPr/>
        <a:lstStyle/>
        <a:p>
          <a:endParaRPr lang="en-US"/>
        </a:p>
      </dgm:t>
    </dgm:pt>
    <dgm:pt modelId="{10191487-A186-1C48-8077-C5E83ECA79BE}" type="sibTrans" cxnId="{F863DCAF-FA7F-B04F-9C7B-84897A458FB6}">
      <dgm:prSet/>
      <dgm:spPr/>
      <dgm:t>
        <a:bodyPr/>
        <a:lstStyle/>
        <a:p>
          <a:endParaRPr lang="en-US"/>
        </a:p>
      </dgm:t>
    </dgm:pt>
    <dgm:pt modelId="{A35EA570-DAF7-CB4A-9814-E28D71C67D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Osteoporosis evaluation Prior to Starting PrEP</a:t>
          </a:r>
        </a:p>
      </dgm:t>
    </dgm:pt>
    <dgm:pt modelId="{76C37653-BD35-9242-B56F-B19777915567}" type="parTrans" cxnId="{49C0011D-D034-4240-BE94-5FB0F3E1D0E4}">
      <dgm:prSet/>
      <dgm:spPr/>
      <dgm:t>
        <a:bodyPr/>
        <a:lstStyle/>
        <a:p>
          <a:endParaRPr lang="en-US"/>
        </a:p>
      </dgm:t>
    </dgm:pt>
    <dgm:pt modelId="{F1AE5961-CA8B-8446-B587-39E2657347B6}" type="sibTrans" cxnId="{49C0011D-D034-4240-BE94-5FB0F3E1D0E4}">
      <dgm:prSet/>
      <dgm:spPr/>
      <dgm:t>
        <a:bodyPr/>
        <a:lstStyle/>
        <a:p>
          <a:endParaRPr lang="en-US"/>
        </a:p>
      </dgm:t>
    </dgm:pt>
    <dgm:pt modelId="{939CBDAD-4E67-FE4A-8AC0-3706C3C515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Treatment considerations</a:t>
          </a:r>
        </a:p>
      </dgm:t>
    </dgm:pt>
    <dgm:pt modelId="{829EB7A1-B4DE-7442-9344-6777E68F163B}" type="parTrans" cxnId="{0131FA05-BE6D-1740-BF33-CE7B8F75D5DE}">
      <dgm:prSet/>
      <dgm:spPr/>
      <dgm:t>
        <a:bodyPr/>
        <a:lstStyle/>
        <a:p>
          <a:endParaRPr lang="en-US"/>
        </a:p>
      </dgm:t>
    </dgm:pt>
    <dgm:pt modelId="{D7918706-69BB-0E4D-AD3F-CCE1B1EBEF1E}" type="sibTrans" cxnId="{0131FA05-BE6D-1740-BF33-CE7B8F75D5DE}">
      <dgm:prSet/>
      <dgm:spPr/>
      <dgm:t>
        <a:bodyPr/>
        <a:lstStyle/>
        <a:p>
          <a:endParaRPr lang="en-US"/>
        </a:p>
      </dgm:t>
    </dgm:pt>
    <dgm:pt modelId="{5F9B9FF8-814A-4FE4-AD3B-07AA7093443E}" type="pres">
      <dgm:prSet presAssocID="{292A8CDF-9BAC-46EF-9D39-99AA38619537}" presName="root" presStyleCnt="0">
        <dgm:presLayoutVars>
          <dgm:dir/>
          <dgm:resizeHandles val="exact"/>
        </dgm:presLayoutVars>
      </dgm:prSet>
      <dgm:spPr/>
    </dgm:pt>
    <dgm:pt modelId="{4F36FA34-9DF0-4F48-8464-FCDA72CB4C61}" type="pres">
      <dgm:prSet presAssocID="{D672ED51-F02A-440B-A7E7-2FB94BF75399}" presName="compNode" presStyleCnt="0"/>
      <dgm:spPr/>
    </dgm:pt>
    <dgm:pt modelId="{83E61A96-19AB-47DF-84BA-A0CFF40587EF}" type="pres">
      <dgm:prSet presAssocID="{D672ED51-F02A-440B-A7E7-2FB94BF75399}" presName="bgRect" presStyleLbl="bgShp" presStyleIdx="0" presStyleCnt="4"/>
      <dgm:spPr/>
    </dgm:pt>
    <dgm:pt modelId="{A86E4161-1EFF-4CAA-867A-8204B9C23817}" type="pres">
      <dgm:prSet presAssocID="{D672ED51-F02A-440B-A7E7-2FB94BF75399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B4C9AC3-7761-44B5-999B-1E427C1B53D4}" type="pres">
      <dgm:prSet presAssocID="{D672ED51-F02A-440B-A7E7-2FB94BF75399}" presName="spaceRect" presStyleCnt="0"/>
      <dgm:spPr/>
    </dgm:pt>
    <dgm:pt modelId="{D420377E-0D61-4F91-9250-D71E2C0D92A6}" type="pres">
      <dgm:prSet presAssocID="{D672ED51-F02A-440B-A7E7-2FB94BF75399}" presName="parTx" presStyleLbl="revTx" presStyleIdx="0" presStyleCnt="5">
        <dgm:presLayoutVars>
          <dgm:chMax val="0"/>
          <dgm:chPref val="0"/>
        </dgm:presLayoutVars>
      </dgm:prSet>
      <dgm:spPr/>
    </dgm:pt>
    <dgm:pt modelId="{F4182477-F394-4C36-B148-5E4A972BCF4A}" type="pres">
      <dgm:prSet presAssocID="{7E6D28CE-8C56-4496-8909-0B1022C9D4E0}" presName="sibTrans" presStyleCnt="0"/>
      <dgm:spPr/>
    </dgm:pt>
    <dgm:pt modelId="{83099E9E-18EC-4D94-950C-5B87D28DBA57}" type="pres">
      <dgm:prSet presAssocID="{C238C6FF-9639-4E40-9458-118A635CA316}" presName="compNode" presStyleCnt="0"/>
      <dgm:spPr/>
    </dgm:pt>
    <dgm:pt modelId="{0D17E2A3-1E22-40F8-9687-A4FBF2BAEEA8}" type="pres">
      <dgm:prSet presAssocID="{C238C6FF-9639-4E40-9458-118A635CA316}" presName="bgRect" presStyleLbl="bgShp" presStyleIdx="1" presStyleCnt="4" custScaleY="123668"/>
      <dgm:spPr/>
    </dgm:pt>
    <dgm:pt modelId="{CFCCF0F4-6639-4C60-891C-FB1FAA35FACA}" type="pres">
      <dgm:prSet presAssocID="{C238C6FF-9639-4E40-9458-118A635CA316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B52282EF-4EC2-477E-A3F6-5C14ED9AA5C9}" type="pres">
      <dgm:prSet presAssocID="{C238C6FF-9639-4E40-9458-118A635CA316}" presName="spaceRect" presStyleCnt="0"/>
      <dgm:spPr/>
    </dgm:pt>
    <dgm:pt modelId="{BBB43CFA-D0BB-4E64-8086-5DBF1C5FA658}" type="pres">
      <dgm:prSet presAssocID="{C238C6FF-9639-4E40-9458-118A635CA316}" presName="parTx" presStyleLbl="revTx" presStyleIdx="1" presStyleCnt="5">
        <dgm:presLayoutVars>
          <dgm:chMax val="0"/>
          <dgm:chPref val="0"/>
        </dgm:presLayoutVars>
      </dgm:prSet>
      <dgm:spPr/>
    </dgm:pt>
    <dgm:pt modelId="{9EE52368-9F70-4520-B492-631836F0C978}" type="pres">
      <dgm:prSet presAssocID="{C238C6FF-9639-4E40-9458-118A635CA316}" presName="desTx" presStyleLbl="revTx" presStyleIdx="2" presStyleCnt="5">
        <dgm:presLayoutVars/>
      </dgm:prSet>
      <dgm:spPr/>
    </dgm:pt>
    <dgm:pt modelId="{CE3A32F6-93D4-4806-BC13-DA44346FC873}" type="pres">
      <dgm:prSet presAssocID="{1C04A913-76D5-4715-80FE-F468C63823E9}" presName="sibTrans" presStyleCnt="0"/>
      <dgm:spPr/>
    </dgm:pt>
    <dgm:pt modelId="{75E0BE1A-6961-4E46-8D7B-3749A29D00F9}" type="pres">
      <dgm:prSet presAssocID="{939CBDAD-4E67-FE4A-8AC0-3706C3C515F2}" presName="compNode" presStyleCnt="0"/>
      <dgm:spPr/>
    </dgm:pt>
    <dgm:pt modelId="{8E12A106-4F00-2F45-9AD4-EDC043EF0100}" type="pres">
      <dgm:prSet presAssocID="{939CBDAD-4E67-FE4A-8AC0-3706C3C515F2}" presName="bgRect" presStyleLbl="bgShp" presStyleIdx="2" presStyleCnt="4"/>
      <dgm:spPr/>
    </dgm:pt>
    <dgm:pt modelId="{C1D8FC60-6B63-6145-BF95-EBC594700BA6}" type="pres">
      <dgm:prSet presAssocID="{939CBDAD-4E67-FE4A-8AC0-3706C3C515F2}" presName="iconRect" presStyleLbl="node1" presStyleIdx="2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F03193EC-7D72-0E49-9C21-896884B6A399}" type="pres">
      <dgm:prSet presAssocID="{939CBDAD-4E67-FE4A-8AC0-3706C3C515F2}" presName="spaceRect" presStyleCnt="0"/>
      <dgm:spPr/>
    </dgm:pt>
    <dgm:pt modelId="{31B01103-C0DE-D647-A67E-B9E10B9DDC13}" type="pres">
      <dgm:prSet presAssocID="{939CBDAD-4E67-FE4A-8AC0-3706C3C515F2}" presName="parTx" presStyleLbl="revTx" presStyleIdx="3" presStyleCnt="5">
        <dgm:presLayoutVars>
          <dgm:chMax val="0"/>
          <dgm:chPref val="0"/>
        </dgm:presLayoutVars>
      </dgm:prSet>
      <dgm:spPr/>
    </dgm:pt>
    <dgm:pt modelId="{C615AEBC-A84C-B846-8CD1-C513963DE600}" type="pres">
      <dgm:prSet presAssocID="{D7918706-69BB-0E4D-AD3F-CCE1B1EBEF1E}" presName="sibTrans" presStyleCnt="0"/>
      <dgm:spPr/>
    </dgm:pt>
    <dgm:pt modelId="{6946F013-662E-3F4B-B545-F43A55DCB9BA}" type="pres">
      <dgm:prSet presAssocID="{56260DA7-FD56-7A48-B1F2-14F4D9864168}" presName="compNode" presStyleCnt="0"/>
      <dgm:spPr/>
    </dgm:pt>
    <dgm:pt modelId="{8745C23A-F244-FE49-AD7C-893A31ACFD81}" type="pres">
      <dgm:prSet presAssocID="{56260DA7-FD56-7A48-B1F2-14F4D9864168}" presName="bgRect" presStyleLbl="bgShp" presStyleIdx="3" presStyleCnt="4"/>
      <dgm:spPr/>
    </dgm:pt>
    <dgm:pt modelId="{E6C9398F-C58C-DA42-BCF5-FD051F2C31D6}" type="pres">
      <dgm:prSet presAssocID="{56260DA7-FD56-7A48-B1F2-14F4D9864168}" presName="iconRect" presStyleLbl="node1" presStyleIdx="3" presStyleCnt="4"/>
      <dgm:spPr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C17A5DCE-7098-E94F-B95B-3511DD90E343}" type="pres">
      <dgm:prSet presAssocID="{56260DA7-FD56-7A48-B1F2-14F4D9864168}" presName="spaceRect" presStyleCnt="0"/>
      <dgm:spPr/>
    </dgm:pt>
    <dgm:pt modelId="{C29B6DF9-E008-E942-B133-BD98A60E120C}" type="pres">
      <dgm:prSet presAssocID="{56260DA7-FD56-7A48-B1F2-14F4D986416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131FA05-BE6D-1740-BF33-CE7B8F75D5DE}" srcId="{292A8CDF-9BAC-46EF-9D39-99AA38619537}" destId="{939CBDAD-4E67-FE4A-8AC0-3706C3C515F2}" srcOrd="2" destOrd="0" parTransId="{829EB7A1-B4DE-7442-9344-6777E68F163B}" sibTransId="{D7918706-69BB-0E4D-AD3F-CCE1B1EBEF1E}"/>
    <dgm:cxn modelId="{B508EC0E-3476-4F05-BAD4-9F67A7613E71}" srcId="{C238C6FF-9639-4E40-9458-118A635CA316}" destId="{C305AEE6-FA84-470A-8056-B3DEE9EFFD00}" srcOrd="0" destOrd="0" parTransId="{78AD8BF3-4C7D-4421-AD25-E1A2380F8A01}" sibTransId="{BA2588F5-3C5D-49E9-81B1-E1ED1C1A02C9}"/>
    <dgm:cxn modelId="{8260A010-C14B-FA46-9C3E-E76DCE99EFA8}" type="presOf" srcId="{292A8CDF-9BAC-46EF-9D39-99AA38619537}" destId="{5F9B9FF8-814A-4FE4-AD3B-07AA7093443E}" srcOrd="0" destOrd="0" presId="urn:microsoft.com/office/officeart/2018/2/layout/IconVerticalSolidList"/>
    <dgm:cxn modelId="{49C0011D-D034-4240-BE94-5FB0F3E1D0E4}" srcId="{C238C6FF-9639-4E40-9458-118A635CA316}" destId="{A35EA570-DAF7-CB4A-9814-E28D71C67D37}" srcOrd="4" destOrd="0" parTransId="{76C37653-BD35-9242-B56F-B19777915567}" sibTransId="{F1AE5961-CA8B-8446-B587-39E2657347B6}"/>
    <dgm:cxn modelId="{4A580029-4D30-6249-8BEF-8A367ECBFC47}" type="presOf" srcId="{6FED135F-1977-4648-8D74-BF9251057217}" destId="{9EE52368-9F70-4520-B492-631836F0C978}" srcOrd="0" destOrd="3" presId="urn:microsoft.com/office/officeart/2018/2/layout/IconVerticalSolidList"/>
    <dgm:cxn modelId="{890EB444-A29A-4439-955A-28DE5F685ED3}" srcId="{292A8CDF-9BAC-46EF-9D39-99AA38619537}" destId="{D672ED51-F02A-440B-A7E7-2FB94BF75399}" srcOrd="0" destOrd="0" parTransId="{D88B0141-060A-4E1B-8A38-5405A1C6C14A}" sibTransId="{7E6D28CE-8C56-4496-8909-0B1022C9D4E0}"/>
    <dgm:cxn modelId="{5428D855-A918-D445-BE0D-58364138C033}" type="presOf" srcId="{A35EA570-DAF7-CB4A-9814-E28D71C67D37}" destId="{9EE52368-9F70-4520-B492-631836F0C978}" srcOrd="0" destOrd="4" presId="urn:microsoft.com/office/officeart/2018/2/layout/IconVerticalSolidList"/>
    <dgm:cxn modelId="{2DFD2265-847B-8A42-9799-6604093581A2}" srcId="{292A8CDF-9BAC-46EF-9D39-99AA38619537}" destId="{56260DA7-FD56-7A48-B1F2-14F4D9864168}" srcOrd="3" destOrd="0" parTransId="{04461DF3-7EBF-6041-8A56-4384D312FB70}" sibTransId="{40A48C8A-7C5B-4148-97E6-5700477C1566}"/>
    <dgm:cxn modelId="{5BF7B967-13FF-5A46-8D1C-F78C32FF8290}" type="presOf" srcId="{C305AEE6-FA84-470A-8056-B3DEE9EFFD00}" destId="{9EE52368-9F70-4520-B492-631836F0C978}" srcOrd="0" destOrd="0" presId="urn:microsoft.com/office/officeart/2018/2/layout/IconVerticalSolidList"/>
    <dgm:cxn modelId="{50EBD369-675C-B94C-B9A8-B2305F4452D7}" type="presOf" srcId="{939CBDAD-4E67-FE4A-8AC0-3706C3C515F2}" destId="{31B01103-C0DE-D647-A67E-B9E10B9DDC13}" srcOrd="0" destOrd="0" presId="urn:microsoft.com/office/officeart/2018/2/layout/IconVerticalSolidList"/>
    <dgm:cxn modelId="{613A5177-01D0-4C40-9436-DD54D05A9D6C}" type="presOf" srcId="{C238C6FF-9639-4E40-9458-118A635CA316}" destId="{BBB43CFA-D0BB-4E64-8086-5DBF1C5FA658}" srcOrd="0" destOrd="0" presId="urn:microsoft.com/office/officeart/2018/2/layout/IconVerticalSolidList"/>
    <dgm:cxn modelId="{E606D5A3-5413-4CB7-8FC4-31B83C116308}" srcId="{292A8CDF-9BAC-46EF-9D39-99AA38619537}" destId="{C238C6FF-9639-4E40-9458-118A635CA316}" srcOrd="1" destOrd="0" parTransId="{365A5B8A-14F9-4439-8E79-99494279A4B6}" sibTransId="{1C04A913-76D5-4715-80FE-F468C63823E9}"/>
    <dgm:cxn modelId="{1005ABAA-307D-5844-8C5D-4AC42B97D32F}" type="presOf" srcId="{9EF33C06-F1EA-4AF7-B01B-4760C149294F}" destId="{9EE52368-9F70-4520-B492-631836F0C978}" srcOrd="0" destOrd="2" presId="urn:microsoft.com/office/officeart/2018/2/layout/IconVerticalSolidList"/>
    <dgm:cxn modelId="{F863DCAF-FA7F-B04F-9C7B-84897A458FB6}" srcId="{C238C6FF-9639-4E40-9458-118A635CA316}" destId="{6FED135F-1977-4648-8D74-BF9251057217}" srcOrd="3" destOrd="0" parTransId="{A1B3B8D2-5A48-A44E-BAF1-918F4052C7A9}" sibTransId="{10191487-A186-1C48-8077-C5E83ECA79BE}"/>
    <dgm:cxn modelId="{4BDBD7B3-A6AB-4424-9560-5BBFA8E9D934}" srcId="{C238C6FF-9639-4E40-9458-118A635CA316}" destId="{9EF33C06-F1EA-4AF7-B01B-4760C149294F}" srcOrd="2" destOrd="0" parTransId="{1CD39996-DFDC-4C2B-97A8-E1AA427F6B05}" sibTransId="{2D2BFC3A-D196-4017-9CE9-EC80A8FB8374}"/>
    <dgm:cxn modelId="{EB8E7EBA-04BD-4BC5-A5EB-8BC8AF398269}" srcId="{C238C6FF-9639-4E40-9458-118A635CA316}" destId="{4B74EA26-0169-466C-A084-03C76B70E0C2}" srcOrd="1" destOrd="0" parTransId="{D8BAD7A4-40EA-40B1-9935-23D6FDD8A0BA}" sibTransId="{4B193EAF-1E69-469F-9056-69AE30290C83}"/>
    <dgm:cxn modelId="{CBDFBAE5-C310-0340-9B24-13E9844013F8}" type="presOf" srcId="{D672ED51-F02A-440B-A7E7-2FB94BF75399}" destId="{D420377E-0D61-4F91-9250-D71E2C0D92A6}" srcOrd="0" destOrd="0" presId="urn:microsoft.com/office/officeart/2018/2/layout/IconVerticalSolidList"/>
    <dgm:cxn modelId="{E879AEF8-EA8C-964F-B66D-D7285109D0D5}" type="presOf" srcId="{56260DA7-FD56-7A48-B1F2-14F4D9864168}" destId="{C29B6DF9-E008-E942-B133-BD98A60E120C}" srcOrd="0" destOrd="0" presId="urn:microsoft.com/office/officeart/2018/2/layout/IconVerticalSolidList"/>
    <dgm:cxn modelId="{F9314DFC-4E99-3C44-A758-47146D8B0683}" type="presOf" srcId="{4B74EA26-0169-466C-A084-03C76B70E0C2}" destId="{9EE52368-9F70-4520-B492-631836F0C978}" srcOrd="0" destOrd="1" presId="urn:microsoft.com/office/officeart/2018/2/layout/IconVerticalSolidList"/>
    <dgm:cxn modelId="{2494E1A5-B564-024C-A7C8-EC1D66C4E9D3}" type="presParOf" srcId="{5F9B9FF8-814A-4FE4-AD3B-07AA7093443E}" destId="{4F36FA34-9DF0-4F48-8464-FCDA72CB4C61}" srcOrd="0" destOrd="0" presId="urn:microsoft.com/office/officeart/2018/2/layout/IconVerticalSolidList"/>
    <dgm:cxn modelId="{0F36677D-29F4-9A4D-B378-F2125C2A4188}" type="presParOf" srcId="{4F36FA34-9DF0-4F48-8464-FCDA72CB4C61}" destId="{83E61A96-19AB-47DF-84BA-A0CFF40587EF}" srcOrd="0" destOrd="0" presId="urn:microsoft.com/office/officeart/2018/2/layout/IconVerticalSolidList"/>
    <dgm:cxn modelId="{A8F14358-E6BE-7F4B-8222-37E421FF98D1}" type="presParOf" srcId="{4F36FA34-9DF0-4F48-8464-FCDA72CB4C61}" destId="{A86E4161-1EFF-4CAA-867A-8204B9C23817}" srcOrd="1" destOrd="0" presId="urn:microsoft.com/office/officeart/2018/2/layout/IconVerticalSolidList"/>
    <dgm:cxn modelId="{F24C8FF6-6A66-7946-A30F-7257096C721D}" type="presParOf" srcId="{4F36FA34-9DF0-4F48-8464-FCDA72CB4C61}" destId="{4B4C9AC3-7761-44B5-999B-1E427C1B53D4}" srcOrd="2" destOrd="0" presId="urn:microsoft.com/office/officeart/2018/2/layout/IconVerticalSolidList"/>
    <dgm:cxn modelId="{DB0CA7D3-C666-A642-8D42-C3487B7205BE}" type="presParOf" srcId="{4F36FA34-9DF0-4F48-8464-FCDA72CB4C61}" destId="{D420377E-0D61-4F91-9250-D71E2C0D92A6}" srcOrd="3" destOrd="0" presId="urn:microsoft.com/office/officeart/2018/2/layout/IconVerticalSolidList"/>
    <dgm:cxn modelId="{A95FE0EF-7799-2A4C-ACD7-55B11C67B201}" type="presParOf" srcId="{5F9B9FF8-814A-4FE4-AD3B-07AA7093443E}" destId="{F4182477-F394-4C36-B148-5E4A972BCF4A}" srcOrd="1" destOrd="0" presId="urn:microsoft.com/office/officeart/2018/2/layout/IconVerticalSolidList"/>
    <dgm:cxn modelId="{A95967E7-F596-374D-AC56-462EFB481842}" type="presParOf" srcId="{5F9B9FF8-814A-4FE4-AD3B-07AA7093443E}" destId="{83099E9E-18EC-4D94-950C-5B87D28DBA57}" srcOrd="2" destOrd="0" presId="urn:microsoft.com/office/officeart/2018/2/layout/IconVerticalSolidList"/>
    <dgm:cxn modelId="{634390B6-86E5-6344-9E49-1A412D657EB6}" type="presParOf" srcId="{83099E9E-18EC-4D94-950C-5B87D28DBA57}" destId="{0D17E2A3-1E22-40F8-9687-A4FBF2BAEEA8}" srcOrd="0" destOrd="0" presId="urn:microsoft.com/office/officeart/2018/2/layout/IconVerticalSolidList"/>
    <dgm:cxn modelId="{15170648-FA5E-1641-9689-8EE603980724}" type="presParOf" srcId="{83099E9E-18EC-4D94-950C-5B87D28DBA57}" destId="{CFCCF0F4-6639-4C60-891C-FB1FAA35FACA}" srcOrd="1" destOrd="0" presId="urn:microsoft.com/office/officeart/2018/2/layout/IconVerticalSolidList"/>
    <dgm:cxn modelId="{F8C43178-7072-B847-B004-21799F6028EB}" type="presParOf" srcId="{83099E9E-18EC-4D94-950C-5B87D28DBA57}" destId="{B52282EF-4EC2-477E-A3F6-5C14ED9AA5C9}" srcOrd="2" destOrd="0" presId="urn:microsoft.com/office/officeart/2018/2/layout/IconVerticalSolidList"/>
    <dgm:cxn modelId="{3C0107D6-D3FB-1F4C-A080-66A5050CBBC5}" type="presParOf" srcId="{83099E9E-18EC-4D94-950C-5B87D28DBA57}" destId="{BBB43CFA-D0BB-4E64-8086-5DBF1C5FA658}" srcOrd="3" destOrd="0" presId="urn:microsoft.com/office/officeart/2018/2/layout/IconVerticalSolidList"/>
    <dgm:cxn modelId="{7BEAA5FF-7FD5-5749-9A0C-586CF059F6AA}" type="presParOf" srcId="{83099E9E-18EC-4D94-950C-5B87D28DBA57}" destId="{9EE52368-9F70-4520-B492-631836F0C978}" srcOrd="4" destOrd="0" presId="urn:microsoft.com/office/officeart/2018/2/layout/IconVerticalSolidList"/>
    <dgm:cxn modelId="{F995B8BD-B7A5-7048-9AC8-8C2699F304EE}" type="presParOf" srcId="{5F9B9FF8-814A-4FE4-AD3B-07AA7093443E}" destId="{CE3A32F6-93D4-4806-BC13-DA44346FC873}" srcOrd="3" destOrd="0" presId="urn:microsoft.com/office/officeart/2018/2/layout/IconVerticalSolidList"/>
    <dgm:cxn modelId="{9D043410-C1ED-3E43-A9A0-6F743B3907BB}" type="presParOf" srcId="{5F9B9FF8-814A-4FE4-AD3B-07AA7093443E}" destId="{75E0BE1A-6961-4E46-8D7B-3749A29D00F9}" srcOrd="4" destOrd="0" presId="urn:microsoft.com/office/officeart/2018/2/layout/IconVerticalSolidList"/>
    <dgm:cxn modelId="{2754660D-C572-5B48-9A7F-B4ACFA9820B6}" type="presParOf" srcId="{75E0BE1A-6961-4E46-8D7B-3749A29D00F9}" destId="{8E12A106-4F00-2F45-9AD4-EDC043EF0100}" srcOrd="0" destOrd="0" presId="urn:microsoft.com/office/officeart/2018/2/layout/IconVerticalSolidList"/>
    <dgm:cxn modelId="{20F7F731-0EDE-CE4A-B8E5-3631D4FCBBA6}" type="presParOf" srcId="{75E0BE1A-6961-4E46-8D7B-3749A29D00F9}" destId="{C1D8FC60-6B63-6145-BF95-EBC594700BA6}" srcOrd="1" destOrd="0" presId="urn:microsoft.com/office/officeart/2018/2/layout/IconVerticalSolidList"/>
    <dgm:cxn modelId="{2154900F-22F9-4E4C-A3D9-AAD5A445EB5F}" type="presParOf" srcId="{75E0BE1A-6961-4E46-8D7B-3749A29D00F9}" destId="{F03193EC-7D72-0E49-9C21-896884B6A399}" srcOrd="2" destOrd="0" presId="urn:microsoft.com/office/officeart/2018/2/layout/IconVerticalSolidList"/>
    <dgm:cxn modelId="{4FF566B6-5157-6B41-98D8-2FE140981725}" type="presParOf" srcId="{75E0BE1A-6961-4E46-8D7B-3749A29D00F9}" destId="{31B01103-C0DE-D647-A67E-B9E10B9DDC13}" srcOrd="3" destOrd="0" presId="urn:microsoft.com/office/officeart/2018/2/layout/IconVerticalSolidList"/>
    <dgm:cxn modelId="{67F73BF2-7B31-6149-9091-48566FA8307A}" type="presParOf" srcId="{5F9B9FF8-814A-4FE4-AD3B-07AA7093443E}" destId="{C615AEBC-A84C-B846-8CD1-C513963DE600}" srcOrd="5" destOrd="0" presId="urn:microsoft.com/office/officeart/2018/2/layout/IconVerticalSolidList"/>
    <dgm:cxn modelId="{3A9C81D2-AFBD-CB41-849C-3CC45C707F89}" type="presParOf" srcId="{5F9B9FF8-814A-4FE4-AD3B-07AA7093443E}" destId="{6946F013-662E-3F4B-B545-F43A55DCB9BA}" srcOrd="6" destOrd="0" presId="urn:microsoft.com/office/officeart/2018/2/layout/IconVerticalSolidList"/>
    <dgm:cxn modelId="{92717082-634E-214F-97F0-090570CB05E8}" type="presParOf" srcId="{6946F013-662E-3F4B-B545-F43A55DCB9BA}" destId="{8745C23A-F244-FE49-AD7C-893A31ACFD81}" srcOrd="0" destOrd="0" presId="urn:microsoft.com/office/officeart/2018/2/layout/IconVerticalSolidList"/>
    <dgm:cxn modelId="{D86B8CB3-59BE-5A4E-B182-747892A83A2E}" type="presParOf" srcId="{6946F013-662E-3F4B-B545-F43A55DCB9BA}" destId="{E6C9398F-C58C-DA42-BCF5-FD051F2C31D6}" srcOrd="1" destOrd="0" presId="urn:microsoft.com/office/officeart/2018/2/layout/IconVerticalSolidList"/>
    <dgm:cxn modelId="{7DDD8CDC-55DE-1F48-99EB-CA0147B1390E}" type="presParOf" srcId="{6946F013-662E-3F4B-B545-F43A55DCB9BA}" destId="{C17A5DCE-7098-E94F-B95B-3511DD90E343}" srcOrd="2" destOrd="0" presId="urn:microsoft.com/office/officeart/2018/2/layout/IconVerticalSolidList"/>
    <dgm:cxn modelId="{1E87A215-435C-644A-A230-10240A11B5C8}" type="presParOf" srcId="{6946F013-662E-3F4B-B545-F43A55DCB9BA}" destId="{C29B6DF9-E008-E942-B133-BD98A60E12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E1FE659-3A5C-45DF-8C86-E918C8BC05D0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7C79EAF-F17F-4BE7-9DED-BA7A21D0D42C}">
      <dgm:prSet/>
      <dgm:spPr/>
      <dgm:t>
        <a:bodyPr/>
        <a:lstStyle/>
        <a:p>
          <a:r>
            <a:rPr lang="en-US" dirty="0"/>
            <a:t>Importance of osteoporosis history, risk factors or presence of osteopenia</a:t>
          </a:r>
        </a:p>
      </dgm:t>
    </dgm:pt>
    <dgm:pt modelId="{8B5539A6-786C-4D0B-B4A5-6DD42B099DE7}" type="parTrans" cxnId="{837DE9DF-BE87-40CB-BC6E-19D6F1531D7A}">
      <dgm:prSet/>
      <dgm:spPr/>
      <dgm:t>
        <a:bodyPr/>
        <a:lstStyle/>
        <a:p>
          <a:endParaRPr lang="en-US"/>
        </a:p>
      </dgm:t>
    </dgm:pt>
    <dgm:pt modelId="{8CAB31E0-8BFF-41FF-BAB0-DA23859CB491}" type="sibTrans" cxnId="{837DE9DF-BE87-40CB-BC6E-19D6F1531D7A}">
      <dgm:prSet/>
      <dgm:spPr/>
      <dgm:t>
        <a:bodyPr/>
        <a:lstStyle/>
        <a:p>
          <a:endParaRPr lang="en-US"/>
        </a:p>
      </dgm:t>
    </dgm:pt>
    <dgm:pt modelId="{5EC7BF3C-9E63-4789-99E7-104929BF7453}">
      <dgm:prSet/>
      <dgm:spPr/>
      <dgm:t>
        <a:bodyPr/>
        <a:lstStyle/>
        <a:p>
          <a:r>
            <a:rPr lang="en-US" dirty="0"/>
            <a:t>It informs our regimen selection for PrEP</a:t>
          </a:r>
        </a:p>
      </dgm:t>
    </dgm:pt>
    <dgm:pt modelId="{1DE4F623-DC88-4856-9EDD-95A5A96568D6}" type="parTrans" cxnId="{66B32946-AE11-467C-92F8-70073A96CFF9}">
      <dgm:prSet/>
      <dgm:spPr/>
      <dgm:t>
        <a:bodyPr/>
        <a:lstStyle/>
        <a:p>
          <a:endParaRPr lang="en-US"/>
        </a:p>
      </dgm:t>
    </dgm:pt>
    <dgm:pt modelId="{1F39C585-B070-4537-90FC-3654E23F1E3C}" type="sibTrans" cxnId="{66B32946-AE11-467C-92F8-70073A96CFF9}">
      <dgm:prSet/>
      <dgm:spPr/>
      <dgm:t>
        <a:bodyPr/>
        <a:lstStyle/>
        <a:p>
          <a:endParaRPr lang="en-US"/>
        </a:p>
      </dgm:t>
    </dgm:pt>
    <dgm:pt modelId="{0E63B0FE-E446-44A1-BAB4-6C7A411A6D74}">
      <dgm:prSet/>
      <dgm:spPr/>
      <dgm:t>
        <a:bodyPr/>
        <a:lstStyle/>
        <a:p>
          <a:r>
            <a:rPr lang="en-US" dirty="0"/>
            <a:t>If only TDF-FTC is available discuss with patient risk of osteoporosis vs HIV</a:t>
          </a:r>
        </a:p>
      </dgm:t>
    </dgm:pt>
    <dgm:pt modelId="{5DECCF3E-7DB8-4FE8-845B-A90FA89772F4}" type="parTrans" cxnId="{58C7E729-7D96-4FC6-84FF-4D7901E05FBF}">
      <dgm:prSet/>
      <dgm:spPr/>
      <dgm:t>
        <a:bodyPr/>
        <a:lstStyle/>
        <a:p>
          <a:endParaRPr lang="en-US"/>
        </a:p>
      </dgm:t>
    </dgm:pt>
    <dgm:pt modelId="{4CB1FE18-C498-4C5B-941D-1474F7816D36}" type="sibTrans" cxnId="{58C7E729-7D96-4FC6-84FF-4D7901E05FBF}">
      <dgm:prSet/>
      <dgm:spPr/>
      <dgm:t>
        <a:bodyPr/>
        <a:lstStyle/>
        <a:p>
          <a:endParaRPr lang="en-US"/>
        </a:p>
      </dgm:t>
    </dgm:pt>
    <dgm:pt modelId="{FE249CA4-CC4D-44D1-B76D-54CAFBB67199}">
      <dgm:prSet/>
      <dgm:spPr/>
      <dgm:t>
        <a:bodyPr/>
        <a:lstStyle/>
        <a:p>
          <a:r>
            <a:rPr lang="en-US" dirty="0"/>
            <a:t>Bone loss appears to be greatest during the first six months, and then stabilizes </a:t>
          </a:r>
        </a:p>
      </dgm:t>
    </dgm:pt>
    <dgm:pt modelId="{A4BDD1FA-6EA3-4B66-8C84-7A49D904A429}" type="parTrans" cxnId="{5B8CBA0C-F350-463F-88B8-5B86197D4B45}">
      <dgm:prSet/>
      <dgm:spPr/>
      <dgm:t>
        <a:bodyPr/>
        <a:lstStyle/>
        <a:p>
          <a:endParaRPr lang="en-US"/>
        </a:p>
      </dgm:t>
    </dgm:pt>
    <dgm:pt modelId="{6D0B95ED-9A0A-4D0B-A5A8-5990F510EB08}" type="sibTrans" cxnId="{5B8CBA0C-F350-463F-88B8-5B86197D4B45}">
      <dgm:prSet/>
      <dgm:spPr/>
      <dgm:t>
        <a:bodyPr/>
        <a:lstStyle/>
        <a:p>
          <a:endParaRPr lang="en-US"/>
        </a:p>
      </dgm:t>
    </dgm:pt>
    <dgm:pt modelId="{5C2CEDFC-BE70-4DB0-99A1-5245029EB192}">
      <dgm:prSet/>
      <dgm:spPr/>
      <dgm:t>
        <a:bodyPr/>
        <a:lstStyle/>
        <a:p>
          <a:r>
            <a:rPr lang="en-US" dirty="0"/>
            <a:t>The need for routine bone density screening prior to initiating PrEP is unclear </a:t>
          </a:r>
        </a:p>
      </dgm:t>
    </dgm:pt>
    <dgm:pt modelId="{81654B2C-FB49-4FF3-8BD8-320B035C03E7}" type="parTrans" cxnId="{E71E9A98-5476-471C-800A-0066100BB78E}">
      <dgm:prSet/>
      <dgm:spPr/>
      <dgm:t>
        <a:bodyPr/>
        <a:lstStyle/>
        <a:p>
          <a:endParaRPr lang="en-US"/>
        </a:p>
      </dgm:t>
    </dgm:pt>
    <dgm:pt modelId="{ADF030D5-A8E5-41D8-B3C9-B4BB0AF29F44}" type="sibTrans" cxnId="{E71E9A98-5476-471C-800A-0066100BB78E}">
      <dgm:prSet/>
      <dgm:spPr/>
      <dgm:t>
        <a:bodyPr/>
        <a:lstStyle/>
        <a:p>
          <a:endParaRPr lang="en-US"/>
        </a:p>
      </dgm:t>
    </dgm:pt>
    <dgm:pt modelId="{D256C9AA-9E3E-4AA0-93B1-ED500D41B088}">
      <dgm:prSet/>
      <dgm:spPr/>
      <dgm:t>
        <a:bodyPr/>
        <a:lstStyle/>
        <a:p>
          <a:r>
            <a:rPr lang="en-US" dirty="0"/>
            <a:t>Consider obtaining a baseline DXA scan in:</a:t>
          </a:r>
        </a:p>
      </dgm:t>
    </dgm:pt>
    <dgm:pt modelId="{280A3262-59B2-4F38-B6B9-8EF72E41DB3A}" type="parTrans" cxnId="{AE8949DA-3104-4A9B-964D-AFDA227A036C}">
      <dgm:prSet/>
      <dgm:spPr/>
      <dgm:t>
        <a:bodyPr/>
        <a:lstStyle/>
        <a:p>
          <a:endParaRPr lang="en-US"/>
        </a:p>
      </dgm:t>
    </dgm:pt>
    <dgm:pt modelId="{D580C4EE-9D44-4778-8840-D03FF57D8301}" type="sibTrans" cxnId="{AE8949DA-3104-4A9B-964D-AFDA227A036C}">
      <dgm:prSet/>
      <dgm:spPr/>
      <dgm:t>
        <a:bodyPr/>
        <a:lstStyle/>
        <a:p>
          <a:endParaRPr lang="en-US"/>
        </a:p>
      </dgm:t>
    </dgm:pt>
    <dgm:pt modelId="{92A8B851-07B3-4946-952D-2067253823B9}">
      <dgm:prSet/>
      <dgm:spPr/>
      <dgm:t>
        <a:bodyPr/>
        <a:lstStyle/>
        <a:p>
          <a:r>
            <a:rPr lang="en-US"/>
            <a:t>Patients who have a history of osteoporosis </a:t>
          </a:r>
        </a:p>
      </dgm:t>
    </dgm:pt>
    <dgm:pt modelId="{7390D229-2A8E-421D-B0F5-B2DC8A36305A}" type="parTrans" cxnId="{32DD989E-0C07-4A90-B356-B8A45A299C29}">
      <dgm:prSet/>
      <dgm:spPr/>
      <dgm:t>
        <a:bodyPr/>
        <a:lstStyle/>
        <a:p>
          <a:endParaRPr lang="en-US"/>
        </a:p>
      </dgm:t>
    </dgm:pt>
    <dgm:pt modelId="{8C782BEB-65D1-47C1-8BC4-47EAF7B379BB}" type="sibTrans" cxnId="{32DD989E-0C07-4A90-B356-B8A45A299C29}">
      <dgm:prSet/>
      <dgm:spPr/>
      <dgm:t>
        <a:bodyPr/>
        <a:lstStyle/>
        <a:p>
          <a:endParaRPr lang="en-US"/>
        </a:p>
      </dgm:t>
    </dgm:pt>
    <dgm:pt modelId="{41A6F454-398F-4F2D-9A4C-D8E9086DF71F}">
      <dgm:prSet/>
      <dgm:spPr/>
      <dgm:t>
        <a:bodyPr/>
        <a:lstStyle/>
        <a:p>
          <a:r>
            <a:rPr lang="en-US"/>
            <a:t>Those who are at high risk for osteoporosis</a:t>
          </a:r>
        </a:p>
      </dgm:t>
    </dgm:pt>
    <dgm:pt modelId="{5DC3A0DC-A81F-4BBF-AF55-C6A31BA17802}" type="parTrans" cxnId="{A7D52C5B-4532-4FD4-A9B2-4D16EB14E8A2}">
      <dgm:prSet/>
      <dgm:spPr/>
      <dgm:t>
        <a:bodyPr/>
        <a:lstStyle/>
        <a:p>
          <a:endParaRPr lang="en-US"/>
        </a:p>
      </dgm:t>
    </dgm:pt>
    <dgm:pt modelId="{0D274E66-9D65-4C9F-930D-6456B5DAA275}" type="sibTrans" cxnId="{A7D52C5B-4532-4FD4-A9B2-4D16EB14E8A2}">
      <dgm:prSet/>
      <dgm:spPr/>
      <dgm:t>
        <a:bodyPr/>
        <a:lstStyle/>
        <a:p>
          <a:endParaRPr lang="en-US"/>
        </a:p>
      </dgm:t>
    </dgm:pt>
    <dgm:pt modelId="{8C2323CB-F986-4DFA-A277-845C469884B1}">
      <dgm:prSet/>
      <dgm:spPr/>
      <dgm:t>
        <a:bodyPr/>
        <a:lstStyle/>
        <a:p>
          <a:r>
            <a:rPr lang="en-US" dirty="0"/>
            <a:t>Patients on TDF-FTC may have decrease in bone mass</a:t>
          </a:r>
        </a:p>
      </dgm:t>
    </dgm:pt>
    <dgm:pt modelId="{545B8F69-5F3F-41F3-954F-6C15422BABCE}" type="parTrans" cxnId="{FE2D5D54-D7C1-4628-8019-A3B56304F9C5}">
      <dgm:prSet/>
      <dgm:spPr/>
      <dgm:t>
        <a:bodyPr/>
        <a:lstStyle/>
        <a:p>
          <a:endParaRPr lang="en-US"/>
        </a:p>
      </dgm:t>
    </dgm:pt>
    <dgm:pt modelId="{D94F1907-E5E2-4D2C-8336-864CCDBF1F29}" type="sibTrans" cxnId="{FE2D5D54-D7C1-4628-8019-A3B56304F9C5}">
      <dgm:prSet/>
      <dgm:spPr/>
      <dgm:t>
        <a:bodyPr/>
        <a:lstStyle/>
        <a:p>
          <a:endParaRPr lang="en-US"/>
        </a:p>
      </dgm:t>
    </dgm:pt>
    <dgm:pt modelId="{4013C3E8-8E84-48C5-8DE0-059933ADCD4F}">
      <dgm:prSet/>
      <dgm:spPr/>
      <dgm:t>
        <a:bodyPr/>
        <a:lstStyle/>
        <a:p>
          <a:r>
            <a:rPr lang="en-US"/>
            <a:t>The bone loss seen with TDF may be of more concern in adolescent MSM</a:t>
          </a:r>
        </a:p>
      </dgm:t>
    </dgm:pt>
    <dgm:pt modelId="{CF72B145-AFE5-4F1B-8FE1-B12BCC9286AE}" type="parTrans" cxnId="{DCAECA22-FD55-47B8-B388-25BE3B504004}">
      <dgm:prSet/>
      <dgm:spPr/>
      <dgm:t>
        <a:bodyPr/>
        <a:lstStyle/>
        <a:p>
          <a:endParaRPr lang="en-US"/>
        </a:p>
      </dgm:t>
    </dgm:pt>
    <dgm:pt modelId="{4138076C-8FCC-4F16-A1C7-239379833AF3}" type="sibTrans" cxnId="{DCAECA22-FD55-47B8-B388-25BE3B504004}">
      <dgm:prSet/>
      <dgm:spPr/>
      <dgm:t>
        <a:bodyPr/>
        <a:lstStyle/>
        <a:p>
          <a:endParaRPr lang="en-US"/>
        </a:p>
      </dgm:t>
    </dgm:pt>
    <dgm:pt modelId="{F445734B-EECA-48EF-B01F-F24765B24352}">
      <dgm:prSet/>
      <dgm:spPr/>
      <dgm:t>
        <a:bodyPr/>
        <a:lstStyle/>
        <a:p>
          <a:r>
            <a:rPr lang="en-US"/>
            <a:t>There are no proven strategies to attenuate bone loss in patients taking PrEP. </a:t>
          </a:r>
        </a:p>
      </dgm:t>
    </dgm:pt>
    <dgm:pt modelId="{7124FEB0-CCE0-462C-ADEC-C5A821D8379B}" type="parTrans" cxnId="{DB138865-FF46-45BB-91E2-98C385612A62}">
      <dgm:prSet/>
      <dgm:spPr/>
      <dgm:t>
        <a:bodyPr/>
        <a:lstStyle/>
        <a:p>
          <a:endParaRPr lang="en-US"/>
        </a:p>
      </dgm:t>
    </dgm:pt>
    <dgm:pt modelId="{FB2EA2EF-66E8-48B8-A117-BFD6DF40DDBD}" type="sibTrans" cxnId="{DB138865-FF46-45BB-91E2-98C385612A62}">
      <dgm:prSet/>
      <dgm:spPr/>
      <dgm:t>
        <a:bodyPr/>
        <a:lstStyle/>
        <a:p>
          <a:endParaRPr lang="en-US"/>
        </a:p>
      </dgm:t>
    </dgm:pt>
    <dgm:pt modelId="{8C366F8A-38FD-1649-B298-216BD0ED2F6E}">
      <dgm:prSet/>
      <dgm:spPr/>
      <dgm:t>
        <a:bodyPr/>
        <a:lstStyle/>
        <a:p>
          <a:r>
            <a:rPr lang="en-US" dirty="0"/>
            <a:t> But no differences in the rate of fractures have been reported</a:t>
          </a:r>
        </a:p>
      </dgm:t>
    </dgm:pt>
    <dgm:pt modelId="{AB6EC294-EB43-2443-B15A-647A4AC06F9F}" type="parTrans" cxnId="{051B9044-4D66-5845-B92C-A71DABD972DE}">
      <dgm:prSet/>
      <dgm:spPr/>
      <dgm:t>
        <a:bodyPr/>
        <a:lstStyle/>
        <a:p>
          <a:endParaRPr lang="en-US"/>
        </a:p>
      </dgm:t>
    </dgm:pt>
    <dgm:pt modelId="{015A12D9-292F-5F40-A61D-5B3B9DB94589}" type="sibTrans" cxnId="{051B9044-4D66-5845-B92C-A71DABD972DE}">
      <dgm:prSet/>
      <dgm:spPr/>
      <dgm:t>
        <a:bodyPr/>
        <a:lstStyle/>
        <a:p>
          <a:endParaRPr lang="en-US"/>
        </a:p>
      </dgm:t>
    </dgm:pt>
    <dgm:pt modelId="{F48F589C-B62A-6C45-931D-6AB1188AC787}" type="pres">
      <dgm:prSet presAssocID="{0E1FE659-3A5C-45DF-8C86-E918C8BC05D0}" presName="linear" presStyleCnt="0">
        <dgm:presLayoutVars>
          <dgm:animLvl val="lvl"/>
          <dgm:resizeHandles val="exact"/>
        </dgm:presLayoutVars>
      </dgm:prSet>
      <dgm:spPr/>
    </dgm:pt>
    <dgm:pt modelId="{2A858D52-0862-6441-B70B-CCA312AA55DF}" type="pres">
      <dgm:prSet presAssocID="{27C79EAF-F17F-4BE7-9DED-BA7A21D0D42C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6118612D-EEC8-1344-B1AB-16A23673AC5D}" type="pres">
      <dgm:prSet presAssocID="{27C79EAF-F17F-4BE7-9DED-BA7A21D0D42C}" presName="childText" presStyleLbl="revTx" presStyleIdx="0" presStyleCnt="3">
        <dgm:presLayoutVars>
          <dgm:bulletEnabled val="1"/>
        </dgm:presLayoutVars>
      </dgm:prSet>
      <dgm:spPr/>
    </dgm:pt>
    <dgm:pt modelId="{ABEC57BA-A1A3-7840-871C-8191DF3065B5}" type="pres">
      <dgm:prSet presAssocID="{FE249CA4-CC4D-44D1-B76D-54CAFBB67199}" presName="parentText" presStyleLbl="node1" presStyleIdx="1" presStyleCnt="6" custLinFactNeighborY="-54321">
        <dgm:presLayoutVars>
          <dgm:chMax val="0"/>
          <dgm:bulletEnabled val="1"/>
        </dgm:presLayoutVars>
      </dgm:prSet>
      <dgm:spPr/>
    </dgm:pt>
    <dgm:pt modelId="{BD82EE5C-3D50-5248-9E7A-CD2FAB4AAAE7}" type="pres">
      <dgm:prSet presAssocID="{6D0B95ED-9A0A-4D0B-A5A8-5990F510EB08}" presName="spacer" presStyleCnt="0"/>
      <dgm:spPr/>
    </dgm:pt>
    <dgm:pt modelId="{A826C73E-D9F1-FD4B-9FED-B040D3FD0C2B}" type="pres">
      <dgm:prSet presAssocID="{5C2CEDFC-BE70-4DB0-99A1-5245029EB19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72153FE-08B9-F544-9510-64DAA73FDFF7}" type="pres">
      <dgm:prSet presAssocID="{ADF030D5-A8E5-41D8-B3C9-B4BB0AF29F44}" presName="spacer" presStyleCnt="0"/>
      <dgm:spPr/>
    </dgm:pt>
    <dgm:pt modelId="{09A890D1-48AA-8244-A9DA-7A5DD623B943}" type="pres">
      <dgm:prSet presAssocID="{D256C9AA-9E3E-4AA0-93B1-ED500D41B08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607D054-F6F0-1942-A24D-F47FC5A41C29}" type="pres">
      <dgm:prSet presAssocID="{D256C9AA-9E3E-4AA0-93B1-ED500D41B088}" presName="childText" presStyleLbl="revTx" presStyleIdx="1" presStyleCnt="3">
        <dgm:presLayoutVars>
          <dgm:bulletEnabled val="1"/>
        </dgm:presLayoutVars>
      </dgm:prSet>
      <dgm:spPr/>
    </dgm:pt>
    <dgm:pt modelId="{63634021-C105-A346-A165-84A4BBC90E6D}" type="pres">
      <dgm:prSet presAssocID="{8C2323CB-F986-4DFA-A277-845C469884B1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4E8E678-DE8B-A648-82B8-E42DD2AD05BB}" type="pres">
      <dgm:prSet presAssocID="{8C2323CB-F986-4DFA-A277-845C469884B1}" presName="childText" presStyleLbl="revTx" presStyleIdx="2" presStyleCnt="3">
        <dgm:presLayoutVars>
          <dgm:bulletEnabled val="1"/>
        </dgm:presLayoutVars>
      </dgm:prSet>
      <dgm:spPr/>
    </dgm:pt>
    <dgm:pt modelId="{7171F26A-DB42-214C-96AD-F4CE0A414A0B}" type="pres">
      <dgm:prSet presAssocID="{F445734B-EECA-48EF-B01F-F24765B2435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557A503-BA8A-1345-BB42-BADDDCEFFC69}" type="presOf" srcId="{92A8B851-07B3-4946-952D-2067253823B9}" destId="{8607D054-F6F0-1942-A24D-F47FC5A41C29}" srcOrd="0" destOrd="0" presId="urn:microsoft.com/office/officeart/2005/8/layout/vList2"/>
    <dgm:cxn modelId="{5B8CBA0C-F350-463F-88B8-5B86197D4B45}" srcId="{0E1FE659-3A5C-45DF-8C86-E918C8BC05D0}" destId="{FE249CA4-CC4D-44D1-B76D-54CAFBB67199}" srcOrd="1" destOrd="0" parTransId="{A4BDD1FA-6EA3-4B66-8C84-7A49D904A429}" sibTransId="{6D0B95ED-9A0A-4D0B-A5A8-5990F510EB08}"/>
    <dgm:cxn modelId="{DCAECA22-FD55-47B8-B388-25BE3B504004}" srcId="{8C2323CB-F986-4DFA-A277-845C469884B1}" destId="{4013C3E8-8E84-48C5-8DE0-059933ADCD4F}" srcOrd="1" destOrd="0" parTransId="{CF72B145-AFE5-4F1B-8FE1-B12BCC9286AE}" sibTransId="{4138076C-8FCC-4F16-A1C7-239379833AF3}"/>
    <dgm:cxn modelId="{58C7E729-7D96-4FC6-84FF-4D7901E05FBF}" srcId="{27C79EAF-F17F-4BE7-9DED-BA7A21D0D42C}" destId="{0E63B0FE-E446-44A1-BAB4-6C7A411A6D74}" srcOrd="1" destOrd="0" parTransId="{5DECCF3E-7DB8-4FE8-845B-A90FA89772F4}" sibTransId="{4CB1FE18-C498-4C5B-941D-1474F7816D36}"/>
    <dgm:cxn modelId="{76951B31-59A6-BC49-83EB-6AD6129F182C}" type="presOf" srcId="{0E63B0FE-E446-44A1-BAB4-6C7A411A6D74}" destId="{6118612D-EEC8-1344-B1AB-16A23673AC5D}" srcOrd="0" destOrd="1" presId="urn:microsoft.com/office/officeart/2005/8/layout/vList2"/>
    <dgm:cxn modelId="{E354D833-54FF-2F4E-9CB2-D08ED22DE66C}" type="presOf" srcId="{0E1FE659-3A5C-45DF-8C86-E918C8BC05D0}" destId="{F48F589C-B62A-6C45-931D-6AB1188AC787}" srcOrd="0" destOrd="0" presId="urn:microsoft.com/office/officeart/2005/8/layout/vList2"/>
    <dgm:cxn modelId="{45A33838-892D-1A4D-BA96-4FB4ED26E1CE}" type="presOf" srcId="{5EC7BF3C-9E63-4789-99E7-104929BF7453}" destId="{6118612D-EEC8-1344-B1AB-16A23673AC5D}" srcOrd="0" destOrd="0" presId="urn:microsoft.com/office/officeart/2005/8/layout/vList2"/>
    <dgm:cxn modelId="{051B9044-4D66-5845-B92C-A71DABD972DE}" srcId="{8C2323CB-F986-4DFA-A277-845C469884B1}" destId="{8C366F8A-38FD-1649-B298-216BD0ED2F6E}" srcOrd="0" destOrd="0" parTransId="{AB6EC294-EB43-2443-B15A-647A4AC06F9F}" sibTransId="{015A12D9-292F-5F40-A61D-5B3B9DB94589}"/>
    <dgm:cxn modelId="{66B32946-AE11-467C-92F8-70073A96CFF9}" srcId="{27C79EAF-F17F-4BE7-9DED-BA7A21D0D42C}" destId="{5EC7BF3C-9E63-4789-99E7-104929BF7453}" srcOrd="0" destOrd="0" parTransId="{1DE4F623-DC88-4856-9EDD-95A5A96568D6}" sibTransId="{1F39C585-B070-4537-90FC-3654E23F1E3C}"/>
    <dgm:cxn modelId="{0E7EEF48-587C-894D-BB02-A072FAEF727A}" type="presOf" srcId="{D256C9AA-9E3E-4AA0-93B1-ED500D41B088}" destId="{09A890D1-48AA-8244-A9DA-7A5DD623B943}" srcOrd="0" destOrd="0" presId="urn:microsoft.com/office/officeart/2005/8/layout/vList2"/>
    <dgm:cxn modelId="{FE2D5D54-D7C1-4628-8019-A3B56304F9C5}" srcId="{0E1FE659-3A5C-45DF-8C86-E918C8BC05D0}" destId="{8C2323CB-F986-4DFA-A277-845C469884B1}" srcOrd="4" destOrd="0" parTransId="{545B8F69-5F3F-41F3-954F-6C15422BABCE}" sibTransId="{D94F1907-E5E2-4D2C-8336-864CCDBF1F29}"/>
    <dgm:cxn modelId="{A7D52C5B-4532-4FD4-A9B2-4D16EB14E8A2}" srcId="{D256C9AA-9E3E-4AA0-93B1-ED500D41B088}" destId="{41A6F454-398F-4F2D-9A4C-D8E9086DF71F}" srcOrd="1" destOrd="0" parTransId="{5DC3A0DC-A81F-4BBF-AF55-C6A31BA17802}" sibTransId="{0D274E66-9D65-4C9F-930D-6456B5DAA275}"/>
    <dgm:cxn modelId="{F75F515E-11B9-3043-95EF-A8E3834919AF}" type="presOf" srcId="{4013C3E8-8E84-48C5-8DE0-059933ADCD4F}" destId="{24E8E678-DE8B-A648-82B8-E42DD2AD05BB}" srcOrd="0" destOrd="1" presId="urn:microsoft.com/office/officeart/2005/8/layout/vList2"/>
    <dgm:cxn modelId="{DB138865-FF46-45BB-91E2-98C385612A62}" srcId="{0E1FE659-3A5C-45DF-8C86-E918C8BC05D0}" destId="{F445734B-EECA-48EF-B01F-F24765B24352}" srcOrd="5" destOrd="0" parTransId="{7124FEB0-CCE0-462C-ADEC-C5A821D8379B}" sibTransId="{FB2EA2EF-66E8-48B8-A117-BFD6DF40DDBD}"/>
    <dgm:cxn modelId="{C5D69B85-CE46-7746-99AF-357133928CDD}" type="presOf" srcId="{F445734B-EECA-48EF-B01F-F24765B24352}" destId="{7171F26A-DB42-214C-96AD-F4CE0A414A0B}" srcOrd="0" destOrd="0" presId="urn:microsoft.com/office/officeart/2005/8/layout/vList2"/>
    <dgm:cxn modelId="{2DF48193-BF4E-5B47-97F0-F90230276E1D}" type="presOf" srcId="{27C79EAF-F17F-4BE7-9DED-BA7A21D0D42C}" destId="{2A858D52-0862-6441-B70B-CCA312AA55DF}" srcOrd="0" destOrd="0" presId="urn:microsoft.com/office/officeart/2005/8/layout/vList2"/>
    <dgm:cxn modelId="{E71E9A98-5476-471C-800A-0066100BB78E}" srcId="{0E1FE659-3A5C-45DF-8C86-E918C8BC05D0}" destId="{5C2CEDFC-BE70-4DB0-99A1-5245029EB192}" srcOrd="2" destOrd="0" parTransId="{81654B2C-FB49-4FF3-8BD8-320B035C03E7}" sibTransId="{ADF030D5-A8E5-41D8-B3C9-B4BB0AF29F44}"/>
    <dgm:cxn modelId="{32DD989E-0C07-4A90-B356-B8A45A299C29}" srcId="{D256C9AA-9E3E-4AA0-93B1-ED500D41B088}" destId="{92A8B851-07B3-4946-952D-2067253823B9}" srcOrd="0" destOrd="0" parTransId="{7390D229-2A8E-421D-B0F5-B2DC8A36305A}" sibTransId="{8C782BEB-65D1-47C1-8BC4-47EAF7B379BB}"/>
    <dgm:cxn modelId="{0277FEA5-CB9C-6A48-9596-4927C1B449F8}" type="presOf" srcId="{FE249CA4-CC4D-44D1-B76D-54CAFBB67199}" destId="{ABEC57BA-A1A3-7840-871C-8191DF3065B5}" srcOrd="0" destOrd="0" presId="urn:microsoft.com/office/officeart/2005/8/layout/vList2"/>
    <dgm:cxn modelId="{D20B51B2-7DB3-9141-9B96-766F1D93A24F}" type="presOf" srcId="{8C2323CB-F986-4DFA-A277-845C469884B1}" destId="{63634021-C105-A346-A165-84A4BBC90E6D}" srcOrd="0" destOrd="0" presId="urn:microsoft.com/office/officeart/2005/8/layout/vList2"/>
    <dgm:cxn modelId="{58519FB3-CECE-8042-B481-AD389F1A1C3E}" type="presOf" srcId="{5C2CEDFC-BE70-4DB0-99A1-5245029EB192}" destId="{A826C73E-D9F1-FD4B-9FED-B040D3FD0C2B}" srcOrd="0" destOrd="0" presId="urn:microsoft.com/office/officeart/2005/8/layout/vList2"/>
    <dgm:cxn modelId="{CD116CC2-1FDE-E64A-A0BD-C5962775DFA7}" type="presOf" srcId="{41A6F454-398F-4F2D-9A4C-D8E9086DF71F}" destId="{8607D054-F6F0-1942-A24D-F47FC5A41C29}" srcOrd="0" destOrd="1" presId="urn:microsoft.com/office/officeart/2005/8/layout/vList2"/>
    <dgm:cxn modelId="{B60630D0-5D6B-E04A-B410-FEC937877E10}" type="presOf" srcId="{8C366F8A-38FD-1649-B298-216BD0ED2F6E}" destId="{24E8E678-DE8B-A648-82B8-E42DD2AD05BB}" srcOrd="0" destOrd="0" presId="urn:microsoft.com/office/officeart/2005/8/layout/vList2"/>
    <dgm:cxn modelId="{AE8949DA-3104-4A9B-964D-AFDA227A036C}" srcId="{0E1FE659-3A5C-45DF-8C86-E918C8BC05D0}" destId="{D256C9AA-9E3E-4AA0-93B1-ED500D41B088}" srcOrd="3" destOrd="0" parTransId="{280A3262-59B2-4F38-B6B9-8EF72E41DB3A}" sibTransId="{D580C4EE-9D44-4778-8840-D03FF57D8301}"/>
    <dgm:cxn modelId="{837DE9DF-BE87-40CB-BC6E-19D6F1531D7A}" srcId="{0E1FE659-3A5C-45DF-8C86-E918C8BC05D0}" destId="{27C79EAF-F17F-4BE7-9DED-BA7A21D0D42C}" srcOrd="0" destOrd="0" parTransId="{8B5539A6-786C-4D0B-B4A5-6DD42B099DE7}" sibTransId="{8CAB31E0-8BFF-41FF-BAB0-DA23859CB491}"/>
    <dgm:cxn modelId="{BA958005-C4A0-C444-A343-EB2665F51BAA}" type="presParOf" srcId="{F48F589C-B62A-6C45-931D-6AB1188AC787}" destId="{2A858D52-0862-6441-B70B-CCA312AA55DF}" srcOrd="0" destOrd="0" presId="urn:microsoft.com/office/officeart/2005/8/layout/vList2"/>
    <dgm:cxn modelId="{91577A3C-9571-5448-8B42-70AABEB68B34}" type="presParOf" srcId="{F48F589C-B62A-6C45-931D-6AB1188AC787}" destId="{6118612D-EEC8-1344-B1AB-16A23673AC5D}" srcOrd="1" destOrd="0" presId="urn:microsoft.com/office/officeart/2005/8/layout/vList2"/>
    <dgm:cxn modelId="{94CEBB11-1CB9-3743-B9A6-742BCCA7D894}" type="presParOf" srcId="{F48F589C-B62A-6C45-931D-6AB1188AC787}" destId="{ABEC57BA-A1A3-7840-871C-8191DF3065B5}" srcOrd="2" destOrd="0" presId="urn:microsoft.com/office/officeart/2005/8/layout/vList2"/>
    <dgm:cxn modelId="{83664FAF-ECB7-6348-8600-6B85884D09A6}" type="presParOf" srcId="{F48F589C-B62A-6C45-931D-6AB1188AC787}" destId="{BD82EE5C-3D50-5248-9E7A-CD2FAB4AAAE7}" srcOrd="3" destOrd="0" presId="urn:microsoft.com/office/officeart/2005/8/layout/vList2"/>
    <dgm:cxn modelId="{D26E138C-EE2C-F249-B9FD-4E91333B704E}" type="presParOf" srcId="{F48F589C-B62A-6C45-931D-6AB1188AC787}" destId="{A826C73E-D9F1-FD4B-9FED-B040D3FD0C2B}" srcOrd="4" destOrd="0" presId="urn:microsoft.com/office/officeart/2005/8/layout/vList2"/>
    <dgm:cxn modelId="{1BACA85D-9C65-BB41-9DDD-7E8FBD8A10FD}" type="presParOf" srcId="{F48F589C-B62A-6C45-931D-6AB1188AC787}" destId="{072153FE-08B9-F544-9510-64DAA73FDFF7}" srcOrd="5" destOrd="0" presId="urn:microsoft.com/office/officeart/2005/8/layout/vList2"/>
    <dgm:cxn modelId="{49693CD4-0D74-0C4E-91E9-3508D780667B}" type="presParOf" srcId="{F48F589C-B62A-6C45-931D-6AB1188AC787}" destId="{09A890D1-48AA-8244-A9DA-7A5DD623B943}" srcOrd="6" destOrd="0" presId="urn:microsoft.com/office/officeart/2005/8/layout/vList2"/>
    <dgm:cxn modelId="{26C16EC8-13D1-D342-814E-B092E7B4C119}" type="presParOf" srcId="{F48F589C-B62A-6C45-931D-6AB1188AC787}" destId="{8607D054-F6F0-1942-A24D-F47FC5A41C29}" srcOrd="7" destOrd="0" presId="urn:microsoft.com/office/officeart/2005/8/layout/vList2"/>
    <dgm:cxn modelId="{E696ED68-81DE-D34F-AB8F-4CCA39648F74}" type="presParOf" srcId="{F48F589C-B62A-6C45-931D-6AB1188AC787}" destId="{63634021-C105-A346-A165-84A4BBC90E6D}" srcOrd="8" destOrd="0" presId="urn:microsoft.com/office/officeart/2005/8/layout/vList2"/>
    <dgm:cxn modelId="{23CAEED1-E042-5944-AC95-9F079481A7F4}" type="presParOf" srcId="{F48F589C-B62A-6C45-931D-6AB1188AC787}" destId="{24E8E678-DE8B-A648-82B8-E42DD2AD05BB}" srcOrd="9" destOrd="0" presId="urn:microsoft.com/office/officeart/2005/8/layout/vList2"/>
    <dgm:cxn modelId="{7B2439E8-9364-0441-AA0A-7BE56B2BDEF2}" type="presParOf" srcId="{F48F589C-B62A-6C45-931D-6AB1188AC787}" destId="{7171F26A-DB42-214C-96AD-F4CE0A414A0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C72A717-E75A-44C0-9C7A-F8AB447975DB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9BEAE-FB8A-41CD-AB89-50223FD17E6A}">
      <dgm:prSet/>
      <dgm:spPr/>
      <dgm:t>
        <a:bodyPr/>
        <a:lstStyle/>
        <a:p>
          <a:r>
            <a:rPr lang="en-US"/>
            <a:t>For the Majority of patients TDF-FTC rather than TAF-FTC. </a:t>
          </a:r>
        </a:p>
      </dgm:t>
    </dgm:pt>
    <dgm:pt modelId="{46825CF6-A401-488F-A8EF-DDE2B6CD3E7C}" type="parTrans" cxnId="{2AE64C0F-3A9A-434B-A87A-25312F26A170}">
      <dgm:prSet/>
      <dgm:spPr/>
      <dgm:t>
        <a:bodyPr/>
        <a:lstStyle/>
        <a:p>
          <a:endParaRPr lang="en-US"/>
        </a:p>
      </dgm:t>
    </dgm:pt>
    <dgm:pt modelId="{31F59DE4-D56B-4B0C-B941-7637F650B4E1}" type="sibTrans" cxnId="{2AE64C0F-3A9A-434B-A87A-25312F26A170}">
      <dgm:prSet/>
      <dgm:spPr/>
      <dgm:t>
        <a:bodyPr/>
        <a:lstStyle/>
        <a:p>
          <a:endParaRPr lang="en-US"/>
        </a:p>
      </dgm:t>
    </dgm:pt>
    <dgm:pt modelId="{344AF569-C808-4E97-A119-821A321EF008}">
      <dgm:prSet/>
      <dgm:spPr/>
      <dgm:t>
        <a:bodyPr/>
        <a:lstStyle/>
        <a:p>
          <a:r>
            <a:rPr lang="en-US"/>
            <a:t>Due to greater experience</a:t>
          </a:r>
        </a:p>
      </dgm:t>
    </dgm:pt>
    <dgm:pt modelId="{69DBAF88-A4A6-44ED-89D8-4A482F67C6B1}" type="parTrans" cxnId="{5AB0A85E-4559-4169-AA31-A2D90E02501A}">
      <dgm:prSet/>
      <dgm:spPr/>
      <dgm:t>
        <a:bodyPr/>
        <a:lstStyle/>
        <a:p>
          <a:endParaRPr lang="en-US"/>
        </a:p>
      </dgm:t>
    </dgm:pt>
    <dgm:pt modelId="{04F42680-5EBE-4385-8B25-4C118E9523D5}" type="sibTrans" cxnId="{5AB0A85E-4559-4169-AA31-A2D90E02501A}">
      <dgm:prSet/>
      <dgm:spPr/>
      <dgm:t>
        <a:bodyPr/>
        <a:lstStyle/>
        <a:p>
          <a:endParaRPr lang="en-US"/>
        </a:p>
      </dgm:t>
    </dgm:pt>
    <dgm:pt modelId="{9FB96CED-F40C-414E-A77F-0720B531CE05}">
      <dgm:prSet/>
      <dgm:spPr/>
      <dgm:t>
        <a:bodyPr/>
        <a:lstStyle/>
        <a:p>
          <a:r>
            <a:rPr lang="en-US"/>
            <a:t>TAF has been associated with mild but greater weight gain and slight changes in lipid parameters that are less favorable compared with TDF-FTC</a:t>
          </a:r>
        </a:p>
      </dgm:t>
    </dgm:pt>
    <dgm:pt modelId="{EAF5847B-AFA0-4935-9297-63F59FE396F9}" type="parTrans" cxnId="{1B656D5A-CFE6-43E4-A44F-EEC8D9E0E311}">
      <dgm:prSet/>
      <dgm:spPr/>
      <dgm:t>
        <a:bodyPr/>
        <a:lstStyle/>
        <a:p>
          <a:endParaRPr lang="en-US"/>
        </a:p>
      </dgm:t>
    </dgm:pt>
    <dgm:pt modelId="{CFC84672-1C97-4248-B8C3-CA8614BF015A}" type="sibTrans" cxnId="{1B656D5A-CFE6-43E4-A44F-EEC8D9E0E311}">
      <dgm:prSet/>
      <dgm:spPr/>
      <dgm:t>
        <a:bodyPr/>
        <a:lstStyle/>
        <a:p>
          <a:endParaRPr lang="en-US"/>
        </a:p>
      </dgm:t>
    </dgm:pt>
    <dgm:pt modelId="{0C30A41F-8C1B-426B-9536-D0524BCFC96E}">
      <dgm:prSet/>
      <dgm:spPr/>
      <dgm:t>
        <a:bodyPr/>
        <a:lstStyle/>
        <a:p>
          <a:r>
            <a:rPr lang="en-US"/>
            <a:t>When is TAF/FTC a consideration</a:t>
          </a:r>
        </a:p>
      </dgm:t>
    </dgm:pt>
    <dgm:pt modelId="{750DE3D2-0C52-49EA-8258-8D132DE0F26D}" type="parTrans" cxnId="{55FD6368-8DC9-4793-9781-BBA655C13249}">
      <dgm:prSet/>
      <dgm:spPr/>
      <dgm:t>
        <a:bodyPr/>
        <a:lstStyle/>
        <a:p>
          <a:endParaRPr lang="en-US"/>
        </a:p>
      </dgm:t>
    </dgm:pt>
    <dgm:pt modelId="{D9511D3C-8AAB-42AD-AEE1-73C0993CC1BD}" type="sibTrans" cxnId="{55FD6368-8DC9-4793-9781-BBA655C13249}">
      <dgm:prSet/>
      <dgm:spPr/>
      <dgm:t>
        <a:bodyPr/>
        <a:lstStyle/>
        <a:p>
          <a:endParaRPr lang="en-US"/>
        </a:p>
      </dgm:t>
    </dgm:pt>
    <dgm:pt modelId="{BB0CBB22-F2D3-4B24-86C2-52E12F0D93C9}">
      <dgm:prSet/>
      <dgm:spPr/>
      <dgm:t>
        <a:bodyPr/>
        <a:lstStyle/>
        <a:p>
          <a:r>
            <a:rPr lang="en-US"/>
            <a:t>MSM and transgender women with bone and renal disease</a:t>
          </a:r>
        </a:p>
      </dgm:t>
    </dgm:pt>
    <dgm:pt modelId="{2117D78B-B97A-4B7B-9F89-1E1B45266745}" type="parTrans" cxnId="{EE795029-9AD8-44BB-9AD8-412E2399A393}">
      <dgm:prSet/>
      <dgm:spPr/>
      <dgm:t>
        <a:bodyPr/>
        <a:lstStyle/>
        <a:p>
          <a:endParaRPr lang="en-US"/>
        </a:p>
      </dgm:t>
    </dgm:pt>
    <dgm:pt modelId="{C988196F-644A-4024-84F9-0771C2B375F3}" type="sibTrans" cxnId="{EE795029-9AD8-44BB-9AD8-412E2399A393}">
      <dgm:prSet/>
      <dgm:spPr/>
      <dgm:t>
        <a:bodyPr/>
        <a:lstStyle/>
        <a:p>
          <a:endParaRPr lang="en-US"/>
        </a:p>
      </dgm:t>
    </dgm:pt>
    <dgm:pt modelId="{9ADF237B-5892-4408-9629-58DFD96D3466}">
      <dgm:prSet/>
      <dgm:spPr/>
      <dgm:t>
        <a:bodyPr/>
        <a:lstStyle/>
        <a:p>
          <a:r>
            <a:rPr lang="en-US"/>
            <a:t>Adolescents</a:t>
          </a:r>
        </a:p>
      </dgm:t>
    </dgm:pt>
    <dgm:pt modelId="{970263D2-0CFC-4CFF-8C0A-6BE5CBD5F277}" type="parTrans" cxnId="{0F7A970C-53A0-444F-90CC-6DB99E8E4D33}">
      <dgm:prSet/>
      <dgm:spPr/>
      <dgm:t>
        <a:bodyPr/>
        <a:lstStyle/>
        <a:p>
          <a:endParaRPr lang="en-US"/>
        </a:p>
      </dgm:t>
    </dgm:pt>
    <dgm:pt modelId="{8D186523-31B7-4A64-8C71-25019F3BD1A3}" type="sibTrans" cxnId="{0F7A970C-53A0-444F-90CC-6DB99E8E4D33}">
      <dgm:prSet/>
      <dgm:spPr/>
      <dgm:t>
        <a:bodyPr/>
        <a:lstStyle/>
        <a:p>
          <a:endParaRPr lang="en-US"/>
        </a:p>
      </dgm:t>
    </dgm:pt>
    <dgm:pt modelId="{95CD3648-F1AA-46B8-992B-A970FE3C4EDC}">
      <dgm:prSet/>
      <dgm:spPr/>
      <dgm:t>
        <a:bodyPr/>
        <a:lstStyle/>
        <a:p>
          <a:r>
            <a:rPr lang="en-US" dirty="0"/>
            <a:t>Pros of using it: They appear to be at higher risk for loss of bone mineral density</a:t>
          </a:r>
        </a:p>
      </dgm:t>
    </dgm:pt>
    <dgm:pt modelId="{365A36BF-E7EB-414D-A81E-7A65566FD2C6}" type="parTrans" cxnId="{13D012CD-A513-4413-88E8-0462EF470D7C}">
      <dgm:prSet/>
      <dgm:spPr/>
      <dgm:t>
        <a:bodyPr/>
        <a:lstStyle/>
        <a:p>
          <a:endParaRPr lang="en-US"/>
        </a:p>
      </dgm:t>
    </dgm:pt>
    <dgm:pt modelId="{32606738-98E2-44F9-A830-A951470AF1EE}" type="sibTrans" cxnId="{13D012CD-A513-4413-88E8-0462EF470D7C}">
      <dgm:prSet/>
      <dgm:spPr/>
      <dgm:t>
        <a:bodyPr/>
        <a:lstStyle/>
        <a:p>
          <a:endParaRPr lang="en-US"/>
        </a:p>
      </dgm:t>
    </dgm:pt>
    <dgm:pt modelId="{A5FDD859-FBEB-465B-8835-770E7C418BA5}">
      <dgm:prSet/>
      <dgm:spPr/>
      <dgm:t>
        <a:bodyPr/>
        <a:lstStyle/>
        <a:p>
          <a:r>
            <a:rPr lang="en-US" dirty="0"/>
            <a:t>Cons of using it: Not well studied in this population</a:t>
          </a:r>
        </a:p>
      </dgm:t>
    </dgm:pt>
    <dgm:pt modelId="{5D2DC4C4-1AC4-46CC-9002-B440DA78D4F8}" type="parTrans" cxnId="{F95E055B-9104-4CCB-86B1-9B361D523E02}">
      <dgm:prSet/>
      <dgm:spPr/>
      <dgm:t>
        <a:bodyPr/>
        <a:lstStyle/>
        <a:p>
          <a:endParaRPr lang="en-US"/>
        </a:p>
      </dgm:t>
    </dgm:pt>
    <dgm:pt modelId="{73F23A3A-F41D-424D-9B96-987FFDF0BDC9}" type="sibTrans" cxnId="{F95E055B-9104-4CCB-86B1-9B361D523E02}">
      <dgm:prSet/>
      <dgm:spPr/>
      <dgm:t>
        <a:bodyPr/>
        <a:lstStyle/>
        <a:p>
          <a:endParaRPr lang="en-US"/>
        </a:p>
      </dgm:t>
    </dgm:pt>
    <dgm:pt modelId="{29F69C3F-EECC-2944-94A3-AE4A686223D5}" type="pres">
      <dgm:prSet presAssocID="{AC72A717-E75A-44C0-9C7A-F8AB447975DB}" presName="linear" presStyleCnt="0">
        <dgm:presLayoutVars>
          <dgm:dir/>
          <dgm:animLvl val="lvl"/>
          <dgm:resizeHandles val="exact"/>
        </dgm:presLayoutVars>
      </dgm:prSet>
      <dgm:spPr/>
    </dgm:pt>
    <dgm:pt modelId="{943941F5-8C7B-DE4E-9BE6-50BCD5A973AD}" type="pres">
      <dgm:prSet presAssocID="{8DB9BEAE-FB8A-41CD-AB89-50223FD17E6A}" presName="parentLin" presStyleCnt="0"/>
      <dgm:spPr/>
    </dgm:pt>
    <dgm:pt modelId="{774DB6A5-528F-3A43-BF7D-F2CA81624687}" type="pres">
      <dgm:prSet presAssocID="{8DB9BEAE-FB8A-41CD-AB89-50223FD17E6A}" presName="parentLeftMargin" presStyleLbl="node1" presStyleIdx="0" presStyleCnt="2"/>
      <dgm:spPr/>
    </dgm:pt>
    <dgm:pt modelId="{3C24C266-9883-E644-AF1A-1466B8A39F71}" type="pres">
      <dgm:prSet presAssocID="{8DB9BEAE-FB8A-41CD-AB89-50223FD17E6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C7638D8-35F2-B64F-8496-984009657689}" type="pres">
      <dgm:prSet presAssocID="{8DB9BEAE-FB8A-41CD-AB89-50223FD17E6A}" presName="negativeSpace" presStyleCnt="0"/>
      <dgm:spPr/>
    </dgm:pt>
    <dgm:pt modelId="{B931762B-892A-8447-A7DB-AABA0BECF047}" type="pres">
      <dgm:prSet presAssocID="{8DB9BEAE-FB8A-41CD-AB89-50223FD17E6A}" presName="childText" presStyleLbl="conFgAcc1" presStyleIdx="0" presStyleCnt="2">
        <dgm:presLayoutVars>
          <dgm:bulletEnabled val="1"/>
        </dgm:presLayoutVars>
      </dgm:prSet>
      <dgm:spPr/>
    </dgm:pt>
    <dgm:pt modelId="{91D100BA-0499-EB48-AEC8-6CCA4F916EEA}" type="pres">
      <dgm:prSet presAssocID="{31F59DE4-D56B-4B0C-B941-7637F650B4E1}" presName="spaceBetweenRectangles" presStyleCnt="0"/>
      <dgm:spPr/>
    </dgm:pt>
    <dgm:pt modelId="{8410C646-64F1-C94A-85B3-AF223AA68F77}" type="pres">
      <dgm:prSet presAssocID="{0C30A41F-8C1B-426B-9536-D0524BCFC96E}" presName="parentLin" presStyleCnt="0"/>
      <dgm:spPr/>
    </dgm:pt>
    <dgm:pt modelId="{974BACC8-2718-4442-AB0E-E6CA945BA105}" type="pres">
      <dgm:prSet presAssocID="{0C30A41F-8C1B-426B-9536-D0524BCFC96E}" presName="parentLeftMargin" presStyleLbl="node1" presStyleIdx="0" presStyleCnt="2"/>
      <dgm:spPr/>
    </dgm:pt>
    <dgm:pt modelId="{FCC55275-02DF-1340-A8E9-A95E09723B7A}" type="pres">
      <dgm:prSet presAssocID="{0C30A41F-8C1B-426B-9536-D0524BCFC96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D3A8D65-8175-F84F-9586-C0775B544BF5}" type="pres">
      <dgm:prSet presAssocID="{0C30A41F-8C1B-426B-9536-D0524BCFC96E}" presName="negativeSpace" presStyleCnt="0"/>
      <dgm:spPr/>
    </dgm:pt>
    <dgm:pt modelId="{090034FC-00BB-F245-951D-8E0E17913D4C}" type="pres">
      <dgm:prSet presAssocID="{0C30A41F-8C1B-426B-9536-D0524BCFC96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F7A970C-53A0-444F-90CC-6DB99E8E4D33}" srcId="{0C30A41F-8C1B-426B-9536-D0524BCFC96E}" destId="{9ADF237B-5892-4408-9629-58DFD96D3466}" srcOrd="1" destOrd="0" parTransId="{970263D2-0CFC-4CFF-8C0A-6BE5CBD5F277}" sibTransId="{8D186523-31B7-4A64-8C71-25019F3BD1A3}"/>
    <dgm:cxn modelId="{2AE64C0F-3A9A-434B-A87A-25312F26A170}" srcId="{AC72A717-E75A-44C0-9C7A-F8AB447975DB}" destId="{8DB9BEAE-FB8A-41CD-AB89-50223FD17E6A}" srcOrd="0" destOrd="0" parTransId="{46825CF6-A401-488F-A8EF-DDE2B6CD3E7C}" sibTransId="{31F59DE4-D56B-4B0C-B941-7637F650B4E1}"/>
    <dgm:cxn modelId="{15D9AF10-E200-7442-B2C2-85060AEC3829}" type="presOf" srcId="{A5FDD859-FBEB-465B-8835-770E7C418BA5}" destId="{090034FC-00BB-F245-951D-8E0E17913D4C}" srcOrd="0" destOrd="3" presId="urn:microsoft.com/office/officeart/2005/8/layout/list1"/>
    <dgm:cxn modelId="{21B3FC16-8CC1-BE44-B4D1-F4EF800552B8}" type="presOf" srcId="{0C30A41F-8C1B-426B-9536-D0524BCFC96E}" destId="{FCC55275-02DF-1340-A8E9-A95E09723B7A}" srcOrd="1" destOrd="0" presId="urn:microsoft.com/office/officeart/2005/8/layout/list1"/>
    <dgm:cxn modelId="{EE795029-9AD8-44BB-9AD8-412E2399A393}" srcId="{0C30A41F-8C1B-426B-9536-D0524BCFC96E}" destId="{BB0CBB22-F2D3-4B24-86C2-52E12F0D93C9}" srcOrd="0" destOrd="0" parTransId="{2117D78B-B97A-4B7B-9F89-1E1B45266745}" sibTransId="{C988196F-644A-4024-84F9-0771C2B375F3}"/>
    <dgm:cxn modelId="{2CCB9134-0376-3348-BE14-CCF6656D7734}" type="presOf" srcId="{9FB96CED-F40C-414E-A77F-0720B531CE05}" destId="{B931762B-892A-8447-A7DB-AABA0BECF047}" srcOrd="0" destOrd="1" presId="urn:microsoft.com/office/officeart/2005/8/layout/list1"/>
    <dgm:cxn modelId="{1B656D5A-CFE6-43E4-A44F-EEC8D9E0E311}" srcId="{8DB9BEAE-FB8A-41CD-AB89-50223FD17E6A}" destId="{9FB96CED-F40C-414E-A77F-0720B531CE05}" srcOrd="1" destOrd="0" parTransId="{EAF5847B-AFA0-4935-9297-63F59FE396F9}" sibTransId="{CFC84672-1C97-4248-B8C3-CA8614BF015A}"/>
    <dgm:cxn modelId="{F95E055B-9104-4CCB-86B1-9B361D523E02}" srcId="{9ADF237B-5892-4408-9629-58DFD96D3466}" destId="{A5FDD859-FBEB-465B-8835-770E7C418BA5}" srcOrd="1" destOrd="0" parTransId="{5D2DC4C4-1AC4-46CC-9002-B440DA78D4F8}" sibTransId="{73F23A3A-F41D-424D-9B96-987FFDF0BDC9}"/>
    <dgm:cxn modelId="{5AB0A85E-4559-4169-AA31-A2D90E02501A}" srcId="{8DB9BEAE-FB8A-41CD-AB89-50223FD17E6A}" destId="{344AF569-C808-4E97-A119-821A321EF008}" srcOrd="0" destOrd="0" parTransId="{69DBAF88-A4A6-44ED-89D8-4A482F67C6B1}" sibTransId="{04F42680-5EBE-4385-8B25-4C118E9523D5}"/>
    <dgm:cxn modelId="{55FD6368-8DC9-4793-9781-BBA655C13249}" srcId="{AC72A717-E75A-44C0-9C7A-F8AB447975DB}" destId="{0C30A41F-8C1B-426B-9536-D0524BCFC96E}" srcOrd="1" destOrd="0" parTransId="{750DE3D2-0C52-49EA-8258-8D132DE0F26D}" sibTransId="{D9511D3C-8AAB-42AD-AEE1-73C0993CC1BD}"/>
    <dgm:cxn modelId="{7DF99398-F40A-9A44-BA41-48487F259E6B}" type="presOf" srcId="{95CD3648-F1AA-46B8-992B-A970FE3C4EDC}" destId="{090034FC-00BB-F245-951D-8E0E17913D4C}" srcOrd="0" destOrd="2" presId="urn:microsoft.com/office/officeart/2005/8/layout/list1"/>
    <dgm:cxn modelId="{771E519B-DA41-3D41-A58E-5C1F78EA1B0F}" type="presOf" srcId="{8DB9BEAE-FB8A-41CD-AB89-50223FD17E6A}" destId="{774DB6A5-528F-3A43-BF7D-F2CA81624687}" srcOrd="0" destOrd="0" presId="urn:microsoft.com/office/officeart/2005/8/layout/list1"/>
    <dgm:cxn modelId="{EBC047AD-E61E-9146-B8CF-5D6239611AAC}" type="presOf" srcId="{AC72A717-E75A-44C0-9C7A-F8AB447975DB}" destId="{29F69C3F-EECC-2944-94A3-AE4A686223D5}" srcOrd="0" destOrd="0" presId="urn:microsoft.com/office/officeart/2005/8/layout/list1"/>
    <dgm:cxn modelId="{13D012CD-A513-4413-88E8-0462EF470D7C}" srcId="{9ADF237B-5892-4408-9629-58DFD96D3466}" destId="{95CD3648-F1AA-46B8-992B-A970FE3C4EDC}" srcOrd="0" destOrd="0" parTransId="{365A36BF-E7EB-414D-A81E-7A65566FD2C6}" sibTransId="{32606738-98E2-44F9-A830-A951470AF1EE}"/>
    <dgm:cxn modelId="{6BCF7BCD-1F50-524F-9ED0-25F765A9B1ED}" type="presOf" srcId="{0C30A41F-8C1B-426B-9536-D0524BCFC96E}" destId="{974BACC8-2718-4442-AB0E-E6CA945BA105}" srcOrd="0" destOrd="0" presId="urn:microsoft.com/office/officeart/2005/8/layout/list1"/>
    <dgm:cxn modelId="{B03EFDD5-5C87-374C-A053-8E124B1E1326}" type="presOf" srcId="{BB0CBB22-F2D3-4B24-86C2-52E12F0D93C9}" destId="{090034FC-00BB-F245-951D-8E0E17913D4C}" srcOrd="0" destOrd="0" presId="urn:microsoft.com/office/officeart/2005/8/layout/list1"/>
    <dgm:cxn modelId="{80017DE2-8FCB-9544-8A3F-7FE32BDF2079}" type="presOf" srcId="{344AF569-C808-4E97-A119-821A321EF008}" destId="{B931762B-892A-8447-A7DB-AABA0BECF047}" srcOrd="0" destOrd="0" presId="urn:microsoft.com/office/officeart/2005/8/layout/list1"/>
    <dgm:cxn modelId="{9C6397F4-FC2E-0248-8DA6-D1F7FA264CCE}" type="presOf" srcId="{8DB9BEAE-FB8A-41CD-AB89-50223FD17E6A}" destId="{3C24C266-9883-E644-AF1A-1466B8A39F71}" srcOrd="1" destOrd="0" presId="urn:microsoft.com/office/officeart/2005/8/layout/list1"/>
    <dgm:cxn modelId="{8FCEA2FE-09E7-CB41-8B84-AB0FBAC1933C}" type="presOf" srcId="{9ADF237B-5892-4408-9629-58DFD96D3466}" destId="{090034FC-00BB-F245-951D-8E0E17913D4C}" srcOrd="0" destOrd="1" presId="urn:microsoft.com/office/officeart/2005/8/layout/list1"/>
    <dgm:cxn modelId="{2F1B86B6-B470-F649-AD29-9EC9DB16E53E}" type="presParOf" srcId="{29F69C3F-EECC-2944-94A3-AE4A686223D5}" destId="{943941F5-8C7B-DE4E-9BE6-50BCD5A973AD}" srcOrd="0" destOrd="0" presId="urn:microsoft.com/office/officeart/2005/8/layout/list1"/>
    <dgm:cxn modelId="{C2876AD5-3784-574B-89A3-3D2B157616C1}" type="presParOf" srcId="{943941F5-8C7B-DE4E-9BE6-50BCD5A973AD}" destId="{774DB6A5-528F-3A43-BF7D-F2CA81624687}" srcOrd="0" destOrd="0" presId="urn:microsoft.com/office/officeart/2005/8/layout/list1"/>
    <dgm:cxn modelId="{64BDD4AC-4AD3-1948-B8A7-C64EAF15DA45}" type="presParOf" srcId="{943941F5-8C7B-DE4E-9BE6-50BCD5A973AD}" destId="{3C24C266-9883-E644-AF1A-1466B8A39F71}" srcOrd="1" destOrd="0" presId="urn:microsoft.com/office/officeart/2005/8/layout/list1"/>
    <dgm:cxn modelId="{F889CC62-9FB3-5E4E-878E-8597CCBC4C7B}" type="presParOf" srcId="{29F69C3F-EECC-2944-94A3-AE4A686223D5}" destId="{DC7638D8-35F2-B64F-8496-984009657689}" srcOrd="1" destOrd="0" presId="urn:microsoft.com/office/officeart/2005/8/layout/list1"/>
    <dgm:cxn modelId="{36673180-ACFE-7C45-A45C-F7441E61244D}" type="presParOf" srcId="{29F69C3F-EECC-2944-94A3-AE4A686223D5}" destId="{B931762B-892A-8447-A7DB-AABA0BECF047}" srcOrd="2" destOrd="0" presId="urn:microsoft.com/office/officeart/2005/8/layout/list1"/>
    <dgm:cxn modelId="{28CD214C-883B-214C-8864-52DBDBEDCC51}" type="presParOf" srcId="{29F69C3F-EECC-2944-94A3-AE4A686223D5}" destId="{91D100BA-0499-EB48-AEC8-6CCA4F916EEA}" srcOrd="3" destOrd="0" presId="urn:microsoft.com/office/officeart/2005/8/layout/list1"/>
    <dgm:cxn modelId="{C2E40E3A-D88C-6344-AD52-9FCCCFF96ABE}" type="presParOf" srcId="{29F69C3F-EECC-2944-94A3-AE4A686223D5}" destId="{8410C646-64F1-C94A-85B3-AF223AA68F77}" srcOrd="4" destOrd="0" presId="urn:microsoft.com/office/officeart/2005/8/layout/list1"/>
    <dgm:cxn modelId="{FC8E1349-4CD8-6645-8780-3791FB9C740C}" type="presParOf" srcId="{8410C646-64F1-C94A-85B3-AF223AA68F77}" destId="{974BACC8-2718-4442-AB0E-E6CA945BA105}" srcOrd="0" destOrd="0" presId="urn:microsoft.com/office/officeart/2005/8/layout/list1"/>
    <dgm:cxn modelId="{B59D9CB6-4F6F-744F-9A2D-7D263CDB1437}" type="presParOf" srcId="{8410C646-64F1-C94A-85B3-AF223AA68F77}" destId="{FCC55275-02DF-1340-A8E9-A95E09723B7A}" srcOrd="1" destOrd="0" presId="urn:microsoft.com/office/officeart/2005/8/layout/list1"/>
    <dgm:cxn modelId="{39F96339-EB1D-8D44-B82B-A9C51D19F2B4}" type="presParOf" srcId="{29F69C3F-EECC-2944-94A3-AE4A686223D5}" destId="{5D3A8D65-8175-F84F-9586-C0775B544BF5}" srcOrd="5" destOrd="0" presId="urn:microsoft.com/office/officeart/2005/8/layout/list1"/>
    <dgm:cxn modelId="{5474FF2F-B78D-374A-A9B2-F11FAEDDAC15}" type="presParOf" srcId="{29F69C3F-EECC-2944-94A3-AE4A686223D5}" destId="{090034FC-00BB-F245-951D-8E0E17913D4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49F93D-6825-4F65-AC77-86F77B7D18A5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DF49E3-B458-4261-83D6-FD089722C012}">
      <dgm:prSet/>
      <dgm:spPr/>
      <dgm:t>
        <a:bodyPr/>
        <a:lstStyle/>
        <a:p>
          <a:r>
            <a:rPr lang="en-US"/>
            <a:t>If risk is mainly through vaginal sex avoid TAF-FTC. </a:t>
          </a:r>
        </a:p>
      </dgm:t>
    </dgm:pt>
    <dgm:pt modelId="{6456A87B-A523-4154-BDE5-9E68E7C60AD6}" type="parTrans" cxnId="{2824A4AE-DC2C-4EB7-BA3D-3D3554A8D4E5}">
      <dgm:prSet/>
      <dgm:spPr/>
      <dgm:t>
        <a:bodyPr/>
        <a:lstStyle/>
        <a:p>
          <a:endParaRPr lang="en-US"/>
        </a:p>
      </dgm:t>
    </dgm:pt>
    <dgm:pt modelId="{016AF47A-9A80-45F0-B397-950AEF2A4291}" type="sibTrans" cxnId="{2824A4AE-DC2C-4EB7-BA3D-3D3554A8D4E5}">
      <dgm:prSet/>
      <dgm:spPr/>
      <dgm:t>
        <a:bodyPr/>
        <a:lstStyle/>
        <a:p>
          <a:endParaRPr lang="en-US"/>
        </a:p>
      </dgm:t>
    </dgm:pt>
    <dgm:pt modelId="{21BFC141-1FE0-47B8-84AE-37D6CCDEC9F9}">
      <dgm:prSet/>
      <dgm:spPr/>
      <dgm:t>
        <a:bodyPr/>
        <a:lstStyle/>
        <a:p>
          <a:r>
            <a:rPr lang="en-US" dirty="0"/>
            <a:t>The DISCOVER trial, which compared TAF-FTC and TDF-FTC for PrEP, only evaluated those who engaged primarily in anal-receptive sex </a:t>
          </a:r>
        </a:p>
      </dgm:t>
    </dgm:pt>
    <dgm:pt modelId="{BFA9432F-F075-45A6-8AD5-612FC3B8DECF}" type="parTrans" cxnId="{7532CE95-6DBA-4689-BBAE-3A2561136187}">
      <dgm:prSet/>
      <dgm:spPr/>
      <dgm:t>
        <a:bodyPr/>
        <a:lstStyle/>
        <a:p>
          <a:endParaRPr lang="en-US"/>
        </a:p>
      </dgm:t>
    </dgm:pt>
    <dgm:pt modelId="{EEAD0B55-15D3-4F4C-8787-0D777F2241BB}" type="sibTrans" cxnId="{7532CE95-6DBA-4689-BBAE-3A2561136187}">
      <dgm:prSet/>
      <dgm:spPr/>
      <dgm:t>
        <a:bodyPr/>
        <a:lstStyle/>
        <a:p>
          <a:endParaRPr lang="en-US"/>
        </a:p>
      </dgm:t>
    </dgm:pt>
    <dgm:pt modelId="{37ACD024-2B84-44A1-998C-D9E2358B343F}">
      <dgm:prSet/>
      <dgm:spPr/>
      <dgm:t>
        <a:bodyPr/>
        <a:lstStyle/>
        <a:p>
          <a:r>
            <a:rPr lang="en-US"/>
            <a:t>For patients with eGFR is &lt;60 mL/min/1.73 m</a:t>
          </a:r>
          <a:r>
            <a:rPr lang="en-US" baseline="30000"/>
            <a:t>2</a:t>
          </a:r>
          <a:endParaRPr lang="en-US"/>
        </a:p>
      </dgm:t>
    </dgm:pt>
    <dgm:pt modelId="{CFDC9AFC-8F31-4AC6-858E-41CCC4E97941}" type="parTrans" cxnId="{1120FFE7-2E13-4CBC-8907-DE4F5DCD758D}">
      <dgm:prSet/>
      <dgm:spPr/>
      <dgm:t>
        <a:bodyPr/>
        <a:lstStyle/>
        <a:p>
          <a:endParaRPr lang="en-US"/>
        </a:p>
      </dgm:t>
    </dgm:pt>
    <dgm:pt modelId="{2F272248-25C9-40F6-8B8A-4D230A790F57}" type="sibTrans" cxnId="{1120FFE7-2E13-4CBC-8907-DE4F5DCD758D}">
      <dgm:prSet/>
      <dgm:spPr/>
      <dgm:t>
        <a:bodyPr/>
        <a:lstStyle/>
        <a:p>
          <a:endParaRPr lang="en-US"/>
        </a:p>
      </dgm:t>
    </dgm:pt>
    <dgm:pt modelId="{E094D2CC-9192-4E3B-BC58-C5E564264E31}">
      <dgm:prSet/>
      <dgm:spPr/>
      <dgm:t>
        <a:bodyPr/>
        <a:lstStyle/>
        <a:p>
          <a:r>
            <a:rPr lang="en-US" dirty="0"/>
            <a:t>Consider deferring PrEP if other alternatives for prevention can be sustained.</a:t>
          </a:r>
        </a:p>
      </dgm:t>
    </dgm:pt>
    <dgm:pt modelId="{F81E4C9F-194E-4F09-8225-6165FC438C6C}" type="parTrans" cxnId="{AB83195B-DEC9-4A20-9862-0E9DF9440A83}">
      <dgm:prSet/>
      <dgm:spPr/>
      <dgm:t>
        <a:bodyPr/>
        <a:lstStyle/>
        <a:p>
          <a:endParaRPr lang="en-US"/>
        </a:p>
      </dgm:t>
    </dgm:pt>
    <dgm:pt modelId="{B85867DF-3B92-4E79-936D-D178319464A9}" type="sibTrans" cxnId="{AB83195B-DEC9-4A20-9862-0E9DF9440A83}">
      <dgm:prSet/>
      <dgm:spPr/>
      <dgm:t>
        <a:bodyPr/>
        <a:lstStyle/>
        <a:p>
          <a:endParaRPr lang="en-US"/>
        </a:p>
      </dgm:t>
    </dgm:pt>
    <dgm:pt modelId="{21BC304D-6CF0-488E-A258-03C19452435B}">
      <dgm:prSet/>
      <dgm:spPr/>
      <dgm:t>
        <a:bodyPr/>
        <a:lstStyle/>
        <a:p>
          <a:r>
            <a:rPr lang="en-US"/>
            <a:t>For those with eGFR ≥60 mL/min/1.73 m2 but have have risk factors for renal disease </a:t>
          </a:r>
        </a:p>
      </dgm:t>
    </dgm:pt>
    <dgm:pt modelId="{0B84697B-3C6E-4B14-B19B-D0BE407080A8}" type="parTrans" cxnId="{CD13CCC9-6340-4515-ACA7-325AB94C5D1E}">
      <dgm:prSet/>
      <dgm:spPr/>
      <dgm:t>
        <a:bodyPr/>
        <a:lstStyle/>
        <a:p>
          <a:endParaRPr lang="en-US"/>
        </a:p>
      </dgm:t>
    </dgm:pt>
    <dgm:pt modelId="{EE971BDA-0822-4437-AF3B-610A8D2C566A}" type="sibTrans" cxnId="{CD13CCC9-6340-4515-ACA7-325AB94C5D1E}">
      <dgm:prSet/>
      <dgm:spPr/>
      <dgm:t>
        <a:bodyPr/>
        <a:lstStyle/>
        <a:p>
          <a:endParaRPr lang="en-US"/>
        </a:p>
      </dgm:t>
    </dgm:pt>
    <dgm:pt modelId="{7A4C57AF-CF30-4874-AAED-FC0F667E12A5}">
      <dgm:prSet/>
      <dgm:spPr/>
      <dgm:t>
        <a:bodyPr/>
        <a:lstStyle/>
        <a:p>
          <a:r>
            <a:rPr lang="en-US"/>
            <a:t>A trial with TDF-FTC and close monitoring is warranted</a:t>
          </a:r>
        </a:p>
      </dgm:t>
    </dgm:pt>
    <dgm:pt modelId="{0EBA8B23-EC22-4F41-B6AE-4C919053F10C}" type="parTrans" cxnId="{891F29E1-29A2-4AF6-8C36-29AD9918A963}">
      <dgm:prSet/>
      <dgm:spPr/>
      <dgm:t>
        <a:bodyPr/>
        <a:lstStyle/>
        <a:p>
          <a:endParaRPr lang="en-US"/>
        </a:p>
      </dgm:t>
    </dgm:pt>
    <dgm:pt modelId="{D0EE1A2B-ED39-4D7B-BC26-CE914C0A01A2}" type="sibTrans" cxnId="{891F29E1-29A2-4AF6-8C36-29AD9918A963}">
      <dgm:prSet/>
      <dgm:spPr/>
      <dgm:t>
        <a:bodyPr/>
        <a:lstStyle/>
        <a:p>
          <a:endParaRPr lang="en-US"/>
        </a:p>
      </dgm:t>
    </dgm:pt>
    <dgm:pt modelId="{55B2F77B-2A05-415E-B98C-9AD5EB1EE6F2}">
      <dgm:prSet/>
      <dgm:spPr/>
      <dgm:t>
        <a:bodyPr/>
        <a:lstStyle/>
        <a:p>
          <a:r>
            <a:rPr lang="en-US"/>
            <a:t>For those with or at risk of osteoporosis</a:t>
          </a:r>
        </a:p>
      </dgm:t>
    </dgm:pt>
    <dgm:pt modelId="{05648289-E568-4067-ABD2-037689303072}" type="parTrans" cxnId="{48F4FCB6-1FB2-40F1-B762-19D68FCD67F4}">
      <dgm:prSet/>
      <dgm:spPr/>
      <dgm:t>
        <a:bodyPr/>
        <a:lstStyle/>
        <a:p>
          <a:endParaRPr lang="en-US"/>
        </a:p>
      </dgm:t>
    </dgm:pt>
    <dgm:pt modelId="{05AE29F2-36C9-4BD3-B241-A37997CA5B28}" type="sibTrans" cxnId="{48F4FCB6-1FB2-40F1-B762-19D68FCD67F4}">
      <dgm:prSet/>
      <dgm:spPr/>
      <dgm:t>
        <a:bodyPr/>
        <a:lstStyle/>
        <a:p>
          <a:endParaRPr lang="en-US"/>
        </a:p>
      </dgm:t>
    </dgm:pt>
    <dgm:pt modelId="{3D7F470F-FE96-4688-B756-877A95D16845}">
      <dgm:prSet/>
      <dgm:spPr/>
      <dgm:t>
        <a:bodyPr/>
        <a:lstStyle/>
        <a:p>
          <a:r>
            <a:rPr lang="en-US"/>
            <a:t>Weigh the the risk of HIV with the potential risk of exacerbating bone disease with the uncertainty of TAF  vs TDF</a:t>
          </a:r>
        </a:p>
      </dgm:t>
    </dgm:pt>
    <dgm:pt modelId="{DF2BCE16-75AC-49AD-B368-31220430274E}" type="parTrans" cxnId="{17FC9866-885C-49B0-9B47-25C5BC160A4A}">
      <dgm:prSet/>
      <dgm:spPr/>
      <dgm:t>
        <a:bodyPr/>
        <a:lstStyle/>
        <a:p>
          <a:endParaRPr lang="en-US"/>
        </a:p>
      </dgm:t>
    </dgm:pt>
    <dgm:pt modelId="{42429A12-807D-450A-BB4D-5B0C20DF4199}" type="sibTrans" cxnId="{17FC9866-885C-49B0-9B47-25C5BC160A4A}">
      <dgm:prSet/>
      <dgm:spPr/>
      <dgm:t>
        <a:bodyPr/>
        <a:lstStyle/>
        <a:p>
          <a:endParaRPr lang="en-US"/>
        </a:p>
      </dgm:t>
    </dgm:pt>
    <dgm:pt modelId="{E65C129E-62A5-8947-9256-727DDD564055}">
      <dgm:prSet/>
      <dgm:spPr/>
      <dgm:t>
        <a:bodyPr/>
        <a:lstStyle/>
        <a:p>
          <a:r>
            <a:rPr lang="en-US" dirty="0"/>
            <a:t>TAF-FTC is the only option if PrEP is used with the uncertainty of efficacy</a:t>
          </a:r>
        </a:p>
      </dgm:t>
    </dgm:pt>
    <dgm:pt modelId="{867EEC82-D181-CF4D-9ED4-6F133537085C}" type="parTrans" cxnId="{D846C6C8-9067-E949-9252-63A2E0BC2220}">
      <dgm:prSet/>
      <dgm:spPr/>
    </dgm:pt>
    <dgm:pt modelId="{AE6D71AA-76A1-DC4B-8EC1-C4FDF60DDE61}" type="sibTrans" cxnId="{D846C6C8-9067-E949-9252-63A2E0BC2220}">
      <dgm:prSet/>
      <dgm:spPr/>
    </dgm:pt>
    <dgm:pt modelId="{D3AC147B-2CF7-744B-8AB3-856E85542680}" type="pres">
      <dgm:prSet presAssocID="{8F49F93D-6825-4F65-AC77-86F77B7D18A5}" presName="linear" presStyleCnt="0">
        <dgm:presLayoutVars>
          <dgm:dir/>
          <dgm:animLvl val="lvl"/>
          <dgm:resizeHandles val="exact"/>
        </dgm:presLayoutVars>
      </dgm:prSet>
      <dgm:spPr/>
    </dgm:pt>
    <dgm:pt modelId="{5A71783F-2168-574A-BB18-9729406012D8}" type="pres">
      <dgm:prSet presAssocID="{A8DF49E3-B458-4261-83D6-FD089722C012}" presName="parentLin" presStyleCnt="0"/>
      <dgm:spPr/>
    </dgm:pt>
    <dgm:pt modelId="{399921AB-EDF0-714A-97CD-314BFC84769A}" type="pres">
      <dgm:prSet presAssocID="{A8DF49E3-B458-4261-83D6-FD089722C012}" presName="parentLeftMargin" presStyleLbl="node1" presStyleIdx="0" presStyleCnt="4"/>
      <dgm:spPr/>
    </dgm:pt>
    <dgm:pt modelId="{9682DE04-462F-5E49-9451-DD270B16986F}" type="pres">
      <dgm:prSet presAssocID="{A8DF49E3-B458-4261-83D6-FD089722C0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2879EB-F4A5-4440-BE0F-5ECA0CC89693}" type="pres">
      <dgm:prSet presAssocID="{A8DF49E3-B458-4261-83D6-FD089722C012}" presName="negativeSpace" presStyleCnt="0"/>
      <dgm:spPr/>
    </dgm:pt>
    <dgm:pt modelId="{EB091E87-5FBC-4E4F-B98A-B932858E41D9}" type="pres">
      <dgm:prSet presAssocID="{A8DF49E3-B458-4261-83D6-FD089722C012}" presName="childText" presStyleLbl="conFgAcc1" presStyleIdx="0" presStyleCnt="4">
        <dgm:presLayoutVars>
          <dgm:bulletEnabled val="1"/>
        </dgm:presLayoutVars>
      </dgm:prSet>
      <dgm:spPr/>
    </dgm:pt>
    <dgm:pt modelId="{05A8C9CC-54A2-8D4F-A00C-BB8C6A7364C4}" type="pres">
      <dgm:prSet presAssocID="{016AF47A-9A80-45F0-B397-950AEF2A4291}" presName="spaceBetweenRectangles" presStyleCnt="0"/>
      <dgm:spPr/>
    </dgm:pt>
    <dgm:pt modelId="{15DB1071-86C0-3544-A0E5-7780385A66B5}" type="pres">
      <dgm:prSet presAssocID="{37ACD024-2B84-44A1-998C-D9E2358B343F}" presName="parentLin" presStyleCnt="0"/>
      <dgm:spPr/>
    </dgm:pt>
    <dgm:pt modelId="{E296BD3D-C40C-B348-B093-637D88574406}" type="pres">
      <dgm:prSet presAssocID="{37ACD024-2B84-44A1-998C-D9E2358B343F}" presName="parentLeftMargin" presStyleLbl="node1" presStyleIdx="0" presStyleCnt="4"/>
      <dgm:spPr/>
    </dgm:pt>
    <dgm:pt modelId="{904434DC-75A2-6F4A-8DB1-248F63119937}" type="pres">
      <dgm:prSet presAssocID="{37ACD024-2B84-44A1-998C-D9E2358B343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22831C0-2358-3A4F-A105-A845BE15321B}" type="pres">
      <dgm:prSet presAssocID="{37ACD024-2B84-44A1-998C-D9E2358B343F}" presName="negativeSpace" presStyleCnt="0"/>
      <dgm:spPr/>
    </dgm:pt>
    <dgm:pt modelId="{DA9EB6AF-9140-9648-A452-F453CFCD1E1B}" type="pres">
      <dgm:prSet presAssocID="{37ACD024-2B84-44A1-998C-D9E2358B343F}" presName="childText" presStyleLbl="conFgAcc1" presStyleIdx="1" presStyleCnt="4">
        <dgm:presLayoutVars>
          <dgm:bulletEnabled val="1"/>
        </dgm:presLayoutVars>
      </dgm:prSet>
      <dgm:spPr/>
    </dgm:pt>
    <dgm:pt modelId="{4597C3AB-6525-DB48-B364-4B7944425181}" type="pres">
      <dgm:prSet presAssocID="{2F272248-25C9-40F6-8B8A-4D230A790F57}" presName="spaceBetweenRectangles" presStyleCnt="0"/>
      <dgm:spPr/>
    </dgm:pt>
    <dgm:pt modelId="{C7BA2CBA-8DFB-C74A-89D7-B7204CDC19C6}" type="pres">
      <dgm:prSet presAssocID="{21BC304D-6CF0-488E-A258-03C19452435B}" presName="parentLin" presStyleCnt="0"/>
      <dgm:spPr/>
    </dgm:pt>
    <dgm:pt modelId="{150771FD-1836-B343-87DC-5C805B537149}" type="pres">
      <dgm:prSet presAssocID="{21BC304D-6CF0-488E-A258-03C19452435B}" presName="parentLeftMargin" presStyleLbl="node1" presStyleIdx="1" presStyleCnt="4"/>
      <dgm:spPr/>
    </dgm:pt>
    <dgm:pt modelId="{F6DA99D7-6664-7E4D-83D0-4319D63BC2DD}" type="pres">
      <dgm:prSet presAssocID="{21BC304D-6CF0-488E-A258-03C19452435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B9B3247-7329-C34C-A8D4-FD9E1616D055}" type="pres">
      <dgm:prSet presAssocID="{21BC304D-6CF0-488E-A258-03C19452435B}" presName="negativeSpace" presStyleCnt="0"/>
      <dgm:spPr/>
    </dgm:pt>
    <dgm:pt modelId="{338C6BBB-6B55-FA4F-B74B-5DE2AEAD4C8F}" type="pres">
      <dgm:prSet presAssocID="{21BC304D-6CF0-488E-A258-03C19452435B}" presName="childText" presStyleLbl="conFgAcc1" presStyleIdx="2" presStyleCnt="4">
        <dgm:presLayoutVars>
          <dgm:bulletEnabled val="1"/>
        </dgm:presLayoutVars>
      </dgm:prSet>
      <dgm:spPr/>
    </dgm:pt>
    <dgm:pt modelId="{165CCDC8-E371-DA43-8FDC-5CA83446F1DF}" type="pres">
      <dgm:prSet presAssocID="{EE971BDA-0822-4437-AF3B-610A8D2C566A}" presName="spaceBetweenRectangles" presStyleCnt="0"/>
      <dgm:spPr/>
    </dgm:pt>
    <dgm:pt modelId="{1FDAD6A4-093A-3246-883F-6534FE9C5AC2}" type="pres">
      <dgm:prSet presAssocID="{55B2F77B-2A05-415E-B98C-9AD5EB1EE6F2}" presName="parentLin" presStyleCnt="0"/>
      <dgm:spPr/>
    </dgm:pt>
    <dgm:pt modelId="{3AF28683-AF0A-324D-B175-76820DF564E5}" type="pres">
      <dgm:prSet presAssocID="{55B2F77B-2A05-415E-B98C-9AD5EB1EE6F2}" presName="parentLeftMargin" presStyleLbl="node1" presStyleIdx="2" presStyleCnt="4"/>
      <dgm:spPr/>
    </dgm:pt>
    <dgm:pt modelId="{78AEED96-EC36-6F47-A37A-A8ACF23FCC15}" type="pres">
      <dgm:prSet presAssocID="{55B2F77B-2A05-415E-B98C-9AD5EB1EE6F2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0E9735B-3234-AA48-A608-7EB032AC4446}" type="pres">
      <dgm:prSet presAssocID="{55B2F77B-2A05-415E-B98C-9AD5EB1EE6F2}" presName="negativeSpace" presStyleCnt="0"/>
      <dgm:spPr/>
    </dgm:pt>
    <dgm:pt modelId="{9BA5FA5C-446B-CA40-988A-1C210F1386A8}" type="pres">
      <dgm:prSet presAssocID="{55B2F77B-2A05-415E-B98C-9AD5EB1EE6F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D522115-5C53-844D-8470-0B6384CF8920}" type="presOf" srcId="{3D7F470F-FE96-4688-B756-877A95D16845}" destId="{9BA5FA5C-446B-CA40-988A-1C210F1386A8}" srcOrd="0" destOrd="0" presId="urn:microsoft.com/office/officeart/2005/8/layout/list1"/>
    <dgm:cxn modelId="{96750D1A-D6C5-874B-924D-B855D7A41CA5}" type="presOf" srcId="{8F49F93D-6825-4F65-AC77-86F77B7D18A5}" destId="{D3AC147B-2CF7-744B-8AB3-856E85542680}" srcOrd="0" destOrd="0" presId="urn:microsoft.com/office/officeart/2005/8/layout/list1"/>
    <dgm:cxn modelId="{08B33155-F7C0-0E4F-92DF-90F22D65072E}" type="presOf" srcId="{21BFC141-1FE0-47B8-84AE-37D6CCDEC9F9}" destId="{EB091E87-5FBC-4E4F-B98A-B932858E41D9}" srcOrd="0" destOrd="0" presId="urn:microsoft.com/office/officeart/2005/8/layout/list1"/>
    <dgm:cxn modelId="{AB83195B-DEC9-4A20-9862-0E9DF9440A83}" srcId="{37ACD024-2B84-44A1-998C-D9E2358B343F}" destId="{E094D2CC-9192-4E3B-BC58-C5E564264E31}" srcOrd="0" destOrd="0" parTransId="{F81E4C9F-194E-4F09-8225-6165FC438C6C}" sibTransId="{B85867DF-3B92-4E79-936D-D178319464A9}"/>
    <dgm:cxn modelId="{5C590F65-9CF6-BC4E-B94B-8F27CA935767}" type="presOf" srcId="{21BC304D-6CF0-488E-A258-03C19452435B}" destId="{150771FD-1836-B343-87DC-5C805B537149}" srcOrd="0" destOrd="0" presId="urn:microsoft.com/office/officeart/2005/8/layout/list1"/>
    <dgm:cxn modelId="{17FC9866-885C-49B0-9B47-25C5BC160A4A}" srcId="{55B2F77B-2A05-415E-B98C-9AD5EB1EE6F2}" destId="{3D7F470F-FE96-4688-B756-877A95D16845}" srcOrd="0" destOrd="0" parTransId="{DF2BCE16-75AC-49AD-B368-31220430274E}" sibTransId="{42429A12-807D-450A-BB4D-5B0C20DF4199}"/>
    <dgm:cxn modelId="{75399E68-BDBB-2845-A762-CC9885EFC53E}" type="presOf" srcId="{7A4C57AF-CF30-4874-AAED-FC0F667E12A5}" destId="{338C6BBB-6B55-FA4F-B74B-5DE2AEAD4C8F}" srcOrd="0" destOrd="0" presId="urn:microsoft.com/office/officeart/2005/8/layout/list1"/>
    <dgm:cxn modelId="{7899EB81-D566-0A42-B6FE-B5FD340CE828}" type="presOf" srcId="{A8DF49E3-B458-4261-83D6-FD089722C012}" destId="{9682DE04-462F-5E49-9451-DD270B16986F}" srcOrd="1" destOrd="0" presId="urn:microsoft.com/office/officeart/2005/8/layout/list1"/>
    <dgm:cxn modelId="{E431768B-EB8B-F14A-A35C-798731953778}" type="presOf" srcId="{E65C129E-62A5-8947-9256-727DDD564055}" destId="{DA9EB6AF-9140-9648-A452-F453CFCD1E1B}" srcOrd="0" destOrd="1" presId="urn:microsoft.com/office/officeart/2005/8/layout/list1"/>
    <dgm:cxn modelId="{7532CE95-6DBA-4689-BBAE-3A2561136187}" srcId="{A8DF49E3-B458-4261-83D6-FD089722C012}" destId="{21BFC141-1FE0-47B8-84AE-37D6CCDEC9F9}" srcOrd="0" destOrd="0" parTransId="{BFA9432F-F075-45A6-8AD5-612FC3B8DECF}" sibTransId="{EEAD0B55-15D3-4F4C-8787-0D777F2241BB}"/>
    <dgm:cxn modelId="{2824A4AE-DC2C-4EB7-BA3D-3D3554A8D4E5}" srcId="{8F49F93D-6825-4F65-AC77-86F77B7D18A5}" destId="{A8DF49E3-B458-4261-83D6-FD089722C012}" srcOrd="0" destOrd="0" parTransId="{6456A87B-A523-4154-BDE5-9E68E7C60AD6}" sibTransId="{016AF47A-9A80-45F0-B397-950AEF2A4291}"/>
    <dgm:cxn modelId="{26CBEEB5-BCFA-DA42-B2C1-A9F1E6768D6E}" type="presOf" srcId="{21BC304D-6CF0-488E-A258-03C19452435B}" destId="{F6DA99D7-6664-7E4D-83D0-4319D63BC2DD}" srcOrd="1" destOrd="0" presId="urn:microsoft.com/office/officeart/2005/8/layout/list1"/>
    <dgm:cxn modelId="{ABFEE9B6-92C9-1A4A-B530-341E95D71A6D}" type="presOf" srcId="{A8DF49E3-B458-4261-83D6-FD089722C012}" destId="{399921AB-EDF0-714A-97CD-314BFC84769A}" srcOrd="0" destOrd="0" presId="urn:microsoft.com/office/officeart/2005/8/layout/list1"/>
    <dgm:cxn modelId="{48F4FCB6-1FB2-40F1-B762-19D68FCD67F4}" srcId="{8F49F93D-6825-4F65-AC77-86F77B7D18A5}" destId="{55B2F77B-2A05-415E-B98C-9AD5EB1EE6F2}" srcOrd="3" destOrd="0" parTransId="{05648289-E568-4067-ABD2-037689303072}" sibTransId="{05AE29F2-36C9-4BD3-B241-A37997CA5B28}"/>
    <dgm:cxn modelId="{053C93C2-B907-9C4F-B09E-133C8059D30F}" type="presOf" srcId="{55B2F77B-2A05-415E-B98C-9AD5EB1EE6F2}" destId="{78AEED96-EC36-6F47-A37A-A8ACF23FCC15}" srcOrd="1" destOrd="0" presId="urn:microsoft.com/office/officeart/2005/8/layout/list1"/>
    <dgm:cxn modelId="{D846C6C8-9067-E949-9252-63A2E0BC2220}" srcId="{37ACD024-2B84-44A1-998C-D9E2358B343F}" destId="{E65C129E-62A5-8947-9256-727DDD564055}" srcOrd="1" destOrd="0" parTransId="{867EEC82-D181-CF4D-9ED4-6F133537085C}" sibTransId="{AE6D71AA-76A1-DC4B-8EC1-C4FDF60DDE61}"/>
    <dgm:cxn modelId="{CD13CCC9-6340-4515-ACA7-325AB94C5D1E}" srcId="{8F49F93D-6825-4F65-AC77-86F77B7D18A5}" destId="{21BC304D-6CF0-488E-A258-03C19452435B}" srcOrd="2" destOrd="0" parTransId="{0B84697B-3C6E-4B14-B19B-D0BE407080A8}" sibTransId="{EE971BDA-0822-4437-AF3B-610A8D2C566A}"/>
    <dgm:cxn modelId="{2845A3CB-56AB-4946-9988-86E6FF47E141}" type="presOf" srcId="{55B2F77B-2A05-415E-B98C-9AD5EB1EE6F2}" destId="{3AF28683-AF0A-324D-B175-76820DF564E5}" srcOrd="0" destOrd="0" presId="urn:microsoft.com/office/officeart/2005/8/layout/list1"/>
    <dgm:cxn modelId="{FA3B34D3-AD5C-384F-9318-E3B0BB43DDC1}" type="presOf" srcId="{E094D2CC-9192-4E3B-BC58-C5E564264E31}" destId="{DA9EB6AF-9140-9648-A452-F453CFCD1E1B}" srcOrd="0" destOrd="0" presId="urn:microsoft.com/office/officeart/2005/8/layout/list1"/>
    <dgm:cxn modelId="{891F29E1-29A2-4AF6-8C36-29AD9918A963}" srcId="{21BC304D-6CF0-488E-A258-03C19452435B}" destId="{7A4C57AF-CF30-4874-AAED-FC0F667E12A5}" srcOrd="0" destOrd="0" parTransId="{0EBA8B23-EC22-4F41-B6AE-4C919053F10C}" sibTransId="{D0EE1A2B-ED39-4D7B-BC26-CE914C0A01A2}"/>
    <dgm:cxn modelId="{1120FFE7-2E13-4CBC-8907-DE4F5DCD758D}" srcId="{8F49F93D-6825-4F65-AC77-86F77B7D18A5}" destId="{37ACD024-2B84-44A1-998C-D9E2358B343F}" srcOrd="1" destOrd="0" parTransId="{CFDC9AFC-8F31-4AC6-858E-41CCC4E97941}" sibTransId="{2F272248-25C9-40F6-8B8A-4D230A790F57}"/>
    <dgm:cxn modelId="{83AAD1F2-F32D-8F4B-ADC3-9899CF0BF7CB}" type="presOf" srcId="{37ACD024-2B84-44A1-998C-D9E2358B343F}" destId="{904434DC-75A2-6F4A-8DB1-248F63119937}" srcOrd="1" destOrd="0" presId="urn:microsoft.com/office/officeart/2005/8/layout/list1"/>
    <dgm:cxn modelId="{3EB18EF4-F7A6-ED4F-B514-475B8ADADF05}" type="presOf" srcId="{37ACD024-2B84-44A1-998C-D9E2358B343F}" destId="{E296BD3D-C40C-B348-B093-637D88574406}" srcOrd="0" destOrd="0" presId="urn:microsoft.com/office/officeart/2005/8/layout/list1"/>
    <dgm:cxn modelId="{F7DDACDD-9BC4-C549-937E-AFF707B97D25}" type="presParOf" srcId="{D3AC147B-2CF7-744B-8AB3-856E85542680}" destId="{5A71783F-2168-574A-BB18-9729406012D8}" srcOrd="0" destOrd="0" presId="urn:microsoft.com/office/officeart/2005/8/layout/list1"/>
    <dgm:cxn modelId="{9A07C8D7-678E-D044-8F35-CED9D993C9AC}" type="presParOf" srcId="{5A71783F-2168-574A-BB18-9729406012D8}" destId="{399921AB-EDF0-714A-97CD-314BFC84769A}" srcOrd="0" destOrd="0" presId="urn:microsoft.com/office/officeart/2005/8/layout/list1"/>
    <dgm:cxn modelId="{F400C866-86D6-E34F-80DE-0E5BAB05449A}" type="presParOf" srcId="{5A71783F-2168-574A-BB18-9729406012D8}" destId="{9682DE04-462F-5E49-9451-DD270B16986F}" srcOrd="1" destOrd="0" presId="urn:microsoft.com/office/officeart/2005/8/layout/list1"/>
    <dgm:cxn modelId="{ADFFF5E1-F2AB-7E4B-9917-73921318A136}" type="presParOf" srcId="{D3AC147B-2CF7-744B-8AB3-856E85542680}" destId="{132879EB-F4A5-4440-BE0F-5ECA0CC89693}" srcOrd="1" destOrd="0" presId="urn:microsoft.com/office/officeart/2005/8/layout/list1"/>
    <dgm:cxn modelId="{08E82F47-47B8-6B41-9B2C-8A8652ACADBA}" type="presParOf" srcId="{D3AC147B-2CF7-744B-8AB3-856E85542680}" destId="{EB091E87-5FBC-4E4F-B98A-B932858E41D9}" srcOrd="2" destOrd="0" presId="urn:microsoft.com/office/officeart/2005/8/layout/list1"/>
    <dgm:cxn modelId="{DF06DD32-37D2-174E-8479-A6186912278D}" type="presParOf" srcId="{D3AC147B-2CF7-744B-8AB3-856E85542680}" destId="{05A8C9CC-54A2-8D4F-A00C-BB8C6A7364C4}" srcOrd="3" destOrd="0" presId="urn:microsoft.com/office/officeart/2005/8/layout/list1"/>
    <dgm:cxn modelId="{B1254C44-8E27-8243-8A33-B03949355104}" type="presParOf" srcId="{D3AC147B-2CF7-744B-8AB3-856E85542680}" destId="{15DB1071-86C0-3544-A0E5-7780385A66B5}" srcOrd="4" destOrd="0" presId="urn:microsoft.com/office/officeart/2005/8/layout/list1"/>
    <dgm:cxn modelId="{3528071B-2DF0-EB4E-9AB3-FFEE2A652734}" type="presParOf" srcId="{15DB1071-86C0-3544-A0E5-7780385A66B5}" destId="{E296BD3D-C40C-B348-B093-637D88574406}" srcOrd="0" destOrd="0" presId="urn:microsoft.com/office/officeart/2005/8/layout/list1"/>
    <dgm:cxn modelId="{75EABD0B-ABAB-0842-A8FD-EB6DD55378F8}" type="presParOf" srcId="{15DB1071-86C0-3544-A0E5-7780385A66B5}" destId="{904434DC-75A2-6F4A-8DB1-248F63119937}" srcOrd="1" destOrd="0" presId="urn:microsoft.com/office/officeart/2005/8/layout/list1"/>
    <dgm:cxn modelId="{A1CB3864-CA93-064C-8970-F09E53273A78}" type="presParOf" srcId="{D3AC147B-2CF7-744B-8AB3-856E85542680}" destId="{122831C0-2358-3A4F-A105-A845BE15321B}" srcOrd="5" destOrd="0" presId="urn:microsoft.com/office/officeart/2005/8/layout/list1"/>
    <dgm:cxn modelId="{AF2B840F-73B2-644C-81F6-172B32320929}" type="presParOf" srcId="{D3AC147B-2CF7-744B-8AB3-856E85542680}" destId="{DA9EB6AF-9140-9648-A452-F453CFCD1E1B}" srcOrd="6" destOrd="0" presId="urn:microsoft.com/office/officeart/2005/8/layout/list1"/>
    <dgm:cxn modelId="{09E9614D-56E1-9249-9FF3-2ED4C37B75D5}" type="presParOf" srcId="{D3AC147B-2CF7-744B-8AB3-856E85542680}" destId="{4597C3AB-6525-DB48-B364-4B7944425181}" srcOrd="7" destOrd="0" presId="urn:microsoft.com/office/officeart/2005/8/layout/list1"/>
    <dgm:cxn modelId="{6688D4C6-5533-CD4D-B6BC-6E205E5BCF21}" type="presParOf" srcId="{D3AC147B-2CF7-744B-8AB3-856E85542680}" destId="{C7BA2CBA-8DFB-C74A-89D7-B7204CDC19C6}" srcOrd="8" destOrd="0" presId="urn:microsoft.com/office/officeart/2005/8/layout/list1"/>
    <dgm:cxn modelId="{C870B8CA-504B-9F49-A22A-A1ED5000885A}" type="presParOf" srcId="{C7BA2CBA-8DFB-C74A-89D7-B7204CDC19C6}" destId="{150771FD-1836-B343-87DC-5C805B537149}" srcOrd="0" destOrd="0" presId="urn:microsoft.com/office/officeart/2005/8/layout/list1"/>
    <dgm:cxn modelId="{51FD59A2-368F-004F-A815-D428D21767DD}" type="presParOf" srcId="{C7BA2CBA-8DFB-C74A-89D7-B7204CDC19C6}" destId="{F6DA99D7-6664-7E4D-83D0-4319D63BC2DD}" srcOrd="1" destOrd="0" presId="urn:microsoft.com/office/officeart/2005/8/layout/list1"/>
    <dgm:cxn modelId="{0589F473-82CD-EE44-AE74-7595C2EE3ECF}" type="presParOf" srcId="{D3AC147B-2CF7-744B-8AB3-856E85542680}" destId="{8B9B3247-7329-C34C-A8D4-FD9E1616D055}" srcOrd="9" destOrd="0" presId="urn:microsoft.com/office/officeart/2005/8/layout/list1"/>
    <dgm:cxn modelId="{92879577-33F7-4841-ACAC-8C79852B494E}" type="presParOf" srcId="{D3AC147B-2CF7-744B-8AB3-856E85542680}" destId="{338C6BBB-6B55-FA4F-B74B-5DE2AEAD4C8F}" srcOrd="10" destOrd="0" presId="urn:microsoft.com/office/officeart/2005/8/layout/list1"/>
    <dgm:cxn modelId="{2CC18A3D-7B10-F44C-ABB4-041ED33E43BA}" type="presParOf" srcId="{D3AC147B-2CF7-744B-8AB3-856E85542680}" destId="{165CCDC8-E371-DA43-8FDC-5CA83446F1DF}" srcOrd="11" destOrd="0" presId="urn:microsoft.com/office/officeart/2005/8/layout/list1"/>
    <dgm:cxn modelId="{252E861B-DA1C-D14A-A0A5-83CA4288A7F9}" type="presParOf" srcId="{D3AC147B-2CF7-744B-8AB3-856E85542680}" destId="{1FDAD6A4-093A-3246-883F-6534FE9C5AC2}" srcOrd="12" destOrd="0" presId="urn:microsoft.com/office/officeart/2005/8/layout/list1"/>
    <dgm:cxn modelId="{9CE8884D-A22C-394D-BE63-C97AF61DA5F4}" type="presParOf" srcId="{1FDAD6A4-093A-3246-883F-6534FE9C5AC2}" destId="{3AF28683-AF0A-324D-B175-76820DF564E5}" srcOrd="0" destOrd="0" presId="urn:microsoft.com/office/officeart/2005/8/layout/list1"/>
    <dgm:cxn modelId="{9AABEF14-FC4C-F84C-A0C1-C56D4D78507E}" type="presParOf" srcId="{1FDAD6A4-093A-3246-883F-6534FE9C5AC2}" destId="{78AEED96-EC36-6F47-A37A-A8ACF23FCC15}" srcOrd="1" destOrd="0" presId="urn:microsoft.com/office/officeart/2005/8/layout/list1"/>
    <dgm:cxn modelId="{B70246CC-9473-4240-900B-58F747FED30B}" type="presParOf" srcId="{D3AC147B-2CF7-744B-8AB3-856E85542680}" destId="{70E9735B-3234-AA48-A608-7EB032AC4446}" srcOrd="13" destOrd="0" presId="urn:microsoft.com/office/officeart/2005/8/layout/list1"/>
    <dgm:cxn modelId="{D09844BB-BB3A-8C4B-9C87-898822032DFE}" type="presParOf" srcId="{D3AC147B-2CF7-744B-8AB3-856E85542680}" destId="{9BA5FA5C-446B-CA40-988A-1C210F1386A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FF3A99-8BBD-41BF-B6E7-BFEA2F06B4FE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6ABF61-084C-4FEA-99DF-13819C13F53A}">
      <dgm:prSet/>
      <dgm:spPr/>
      <dgm:t>
        <a:bodyPr/>
        <a:lstStyle/>
        <a:p>
          <a:r>
            <a:rPr lang="en-US" dirty="0"/>
            <a:t>Always maximize other harm reduction strategies</a:t>
          </a:r>
        </a:p>
      </dgm:t>
    </dgm:pt>
    <dgm:pt modelId="{513AE82A-8756-4444-A940-9E2C18CEFA99}" type="parTrans" cxnId="{7986EB17-14EA-4E9B-BD9B-234DC5338D05}">
      <dgm:prSet/>
      <dgm:spPr/>
      <dgm:t>
        <a:bodyPr/>
        <a:lstStyle/>
        <a:p>
          <a:endParaRPr lang="en-US"/>
        </a:p>
      </dgm:t>
    </dgm:pt>
    <dgm:pt modelId="{4ED5FDA0-0F9C-4EFA-8D0B-A16BD636FFB1}" type="sibTrans" cxnId="{7986EB17-14EA-4E9B-BD9B-234DC5338D05}">
      <dgm:prSet/>
      <dgm:spPr/>
      <dgm:t>
        <a:bodyPr/>
        <a:lstStyle/>
        <a:p>
          <a:endParaRPr lang="en-US"/>
        </a:p>
      </dgm:t>
    </dgm:pt>
    <dgm:pt modelId="{8FF6D5AA-4CCE-46E6-A589-CFEA599F810E}">
      <dgm:prSet/>
      <dgm:spPr/>
      <dgm:t>
        <a:bodyPr/>
        <a:lstStyle/>
        <a:p>
          <a:r>
            <a:rPr lang="en-US"/>
            <a:t>Use of sterile needles/syringes and non sharing paraphernalia practices</a:t>
          </a:r>
        </a:p>
      </dgm:t>
    </dgm:pt>
    <dgm:pt modelId="{BC3BCF1E-1E01-4F43-88ED-2D4EF617964C}" type="parTrans" cxnId="{4649E818-2306-4A6D-8C5E-C25D9F1C623B}">
      <dgm:prSet/>
      <dgm:spPr/>
      <dgm:t>
        <a:bodyPr/>
        <a:lstStyle/>
        <a:p>
          <a:endParaRPr lang="en-US"/>
        </a:p>
      </dgm:t>
    </dgm:pt>
    <dgm:pt modelId="{1601150F-49B1-421D-925F-FC12B0EE6B00}" type="sibTrans" cxnId="{4649E818-2306-4A6D-8C5E-C25D9F1C623B}">
      <dgm:prSet/>
      <dgm:spPr/>
      <dgm:t>
        <a:bodyPr/>
        <a:lstStyle/>
        <a:p>
          <a:endParaRPr lang="en-US"/>
        </a:p>
      </dgm:t>
    </dgm:pt>
    <dgm:pt modelId="{02B1D501-5657-4337-A810-3268EC7BB852}">
      <dgm:prSet/>
      <dgm:spPr/>
      <dgm:t>
        <a:bodyPr/>
        <a:lstStyle/>
        <a:p>
          <a:r>
            <a:rPr lang="en-US"/>
            <a:t>TDF-FTC is the best option if feasible</a:t>
          </a:r>
        </a:p>
      </dgm:t>
    </dgm:pt>
    <dgm:pt modelId="{B73FEED9-4A04-482E-9A9B-B6A768B7CFB5}" type="parTrans" cxnId="{559E8824-34BA-40A1-89F8-A63ED1D44FBD}">
      <dgm:prSet/>
      <dgm:spPr/>
      <dgm:t>
        <a:bodyPr/>
        <a:lstStyle/>
        <a:p>
          <a:endParaRPr lang="en-US"/>
        </a:p>
      </dgm:t>
    </dgm:pt>
    <dgm:pt modelId="{813D09DB-8815-408C-95C8-B96425591800}" type="sibTrans" cxnId="{559E8824-34BA-40A1-89F8-A63ED1D44FBD}">
      <dgm:prSet/>
      <dgm:spPr/>
      <dgm:t>
        <a:bodyPr/>
        <a:lstStyle/>
        <a:p>
          <a:endParaRPr lang="en-US"/>
        </a:p>
      </dgm:t>
    </dgm:pt>
    <dgm:pt modelId="{F13264EB-78EE-457F-858B-4D5F2E352B38}">
      <dgm:prSet/>
      <dgm:spPr/>
      <dgm:t>
        <a:bodyPr/>
        <a:lstStyle/>
        <a:p>
          <a:r>
            <a:rPr lang="en-US"/>
            <a:t>TAF-FTC not studied when IDU is the only HIV risk factor, but it is an option for those patients with renal disease and osteoporosis:</a:t>
          </a:r>
        </a:p>
      </dgm:t>
    </dgm:pt>
    <dgm:pt modelId="{A28F1259-2F5A-460D-8132-DB5AD074B41D}" type="parTrans" cxnId="{6A8190E7-826E-4BBF-ACF7-3997BA43B54A}">
      <dgm:prSet/>
      <dgm:spPr/>
      <dgm:t>
        <a:bodyPr/>
        <a:lstStyle/>
        <a:p>
          <a:endParaRPr lang="en-US"/>
        </a:p>
      </dgm:t>
    </dgm:pt>
    <dgm:pt modelId="{FF6E1118-D1A4-4BE3-B95E-73516BB6BE5B}" type="sibTrans" cxnId="{6A8190E7-826E-4BBF-ACF7-3997BA43B54A}">
      <dgm:prSet/>
      <dgm:spPr/>
      <dgm:t>
        <a:bodyPr/>
        <a:lstStyle/>
        <a:p>
          <a:endParaRPr lang="en-US"/>
        </a:p>
      </dgm:t>
    </dgm:pt>
    <dgm:pt modelId="{3592B40C-C32D-4CCA-9C08-2601964C9742}">
      <dgm:prSet/>
      <dgm:spPr/>
      <dgm:t>
        <a:bodyPr/>
        <a:lstStyle/>
        <a:p>
          <a:r>
            <a:rPr lang="en-US"/>
            <a:t>TAF achieves higher peripheral blood mononuclear cell concentrations than TDF</a:t>
          </a:r>
          <a:br>
            <a:rPr lang="en-US"/>
          </a:br>
          <a:endParaRPr lang="en-US"/>
        </a:p>
      </dgm:t>
    </dgm:pt>
    <dgm:pt modelId="{9A139C4F-E512-4E9C-B33E-FA1AD47B0E09}" type="parTrans" cxnId="{DFBEEF10-3C78-4B6F-93CF-B0921AAF5F5D}">
      <dgm:prSet/>
      <dgm:spPr/>
      <dgm:t>
        <a:bodyPr/>
        <a:lstStyle/>
        <a:p>
          <a:endParaRPr lang="en-US"/>
        </a:p>
      </dgm:t>
    </dgm:pt>
    <dgm:pt modelId="{EE10B542-9F10-4014-9223-0CC897BF3F99}" type="sibTrans" cxnId="{DFBEEF10-3C78-4B6F-93CF-B0921AAF5F5D}">
      <dgm:prSet/>
      <dgm:spPr/>
      <dgm:t>
        <a:bodyPr/>
        <a:lstStyle/>
        <a:p>
          <a:endParaRPr lang="en-US"/>
        </a:p>
      </dgm:t>
    </dgm:pt>
    <dgm:pt modelId="{9A0D264F-545D-1943-A1B8-29A0B5F610C6}" type="pres">
      <dgm:prSet presAssocID="{7EFF3A99-8BBD-41BF-B6E7-BFEA2F06B4FE}" presName="linear" presStyleCnt="0">
        <dgm:presLayoutVars>
          <dgm:animLvl val="lvl"/>
          <dgm:resizeHandles val="exact"/>
        </dgm:presLayoutVars>
      </dgm:prSet>
      <dgm:spPr/>
    </dgm:pt>
    <dgm:pt modelId="{2C0C2513-8A39-6D4F-BD48-0CCFD828089D}" type="pres">
      <dgm:prSet presAssocID="{3C6ABF61-084C-4FEA-99DF-13819C13F53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509B27-A2E5-814D-9849-0C9B4A4E716C}" type="pres">
      <dgm:prSet presAssocID="{3C6ABF61-084C-4FEA-99DF-13819C13F53A}" presName="childText" presStyleLbl="revTx" presStyleIdx="0" presStyleCnt="2">
        <dgm:presLayoutVars>
          <dgm:bulletEnabled val="1"/>
        </dgm:presLayoutVars>
      </dgm:prSet>
      <dgm:spPr/>
    </dgm:pt>
    <dgm:pt modelId="{6F3AF172-6977-FF44-8BFB-EB8424AC1808}" type="pres">
      <dgm:prSet presAssocID="{02B1D501-5657-4337-A810-3268EC7BB8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A5B49B-445A-5E4E-836B-76F92F30D1F2}" type="pres">
      <dgm:prSet presAssocID="{813D09DB-8815-408C-95C8-B96425591800}" presName="spacer" presStyleCnt="0"/>
      <dgm:spPr/>
    </dgm:pt>
    <dgm:pt modelId="{F812BAC1-0BBF-F94D-B375-14AA58318EF2}" type="pres">
      <dgm:prSet presAssocID="{F13264EB-78EE-457F-858B-4D5F2E352B3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04886B1-B62A-2E41-8E46-781971BBFC55}" type="pres">
      <dgm:prSet presAssocID="{F13264EB-78EE-457F-858B-4D5F2E352B3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FBEEF10-3C78-4B6F-93CF-B0921AAF5F5D}" srcId="{F13264EB-78EE-457F-858B-4D5F2E352B38}" destId="{3592B40C-C32D-4CCA-9C08-2601964C9742}" srcOrd="0" destOrd="0" parTransId="{9A139C4F-E512-4E9C-B33E-FA1AD47B0E09}" sibTransId="{EE10B542-9F10-4014-9223-0CC897BF3F99}"/>
    <dgm:cxn modelId="{7986EB17-14EA-4E9B-BD9B-234DC5338D05}" srcId="{7EFF3A99-8BBD-41BF-B6E7-BFEA2F06B4FE}" destId="{3C6ABF61-084C-4FEA-99DF-13819C13F53A}" srcOrd="0" destOrd="0" parTransId="{513AE82A-8756-4444-A940-9E2C18CEFA99}" sibTransId="{4ED5FDA0-0F9C-4EFA-8D0B-A16BD636FFB1}"/>
    <dgm:cxn modelId="{4649E818-2306-4A6D-8C5E-C25D9F1C623B}" srcId="{3C6ABF61-084C-4FEA-99DF-13819C13F53A}" destId="{8FF6D5AA-4CCE-46E6-A589-CFEA599F810E}" srcOrd="0" destOrd="0" parTransId="{BC3BCF1E-1E01-4F43-88ED-2D4EF617964C}" sibTransId="{1601150F-49B1-421D-925F-FC12B0EE6B00}"/>
    <dgm:cxn modelId="{559E8824-34BA-40A1-89F8-A63ED1D44FBD}" srcId="{7EFF3A99-8BBD-41BF-B6E7-BFEA2F06B4FE}" destId="{02B1D501-5657-4337-A810-3268EC7BB852}" srcOrd="1" destOrd="0" parTransId="{B73FEED9-4A04-482E-9A9B-B6A768B7CFB5}" sibTransId="{813D09DB-8815-408C-95C8-B96425591800}"/>
    <dgm:cxn modelId="{9476736A-9435-CE47-AC8E-2F3FD8AD2218}" type="presOf" srcId="{7EFF3A99-8BBD-41BF-B6E7-BFEA2F06B4FE}" destId="{9A0D264F-545D-1943-A1B8-29A0B5F610C6}" srcOrd="0" destOrd="0" presId="urn:microsoft.com/office/officeart/2005/8/layout/vList2"/>
    <dgm:cxn modelId="{71CE8F8E-4419-644E-8678-D2D9619F0F30}" type="presOf" srcId="{02B1D501-5657-4337-A810-3268EC7BB852}" destId="{6F3AF172-6977-FF44-8BFB-EB8424AC1808}" srcOrd="0" destOrd="0" presId="urn:microsoft.com/office/officeart/2005/8/layout/vList2"/>
    <dgm:cxn modelId="{1029B398-613F-0F44-ACE8-FB9B3CC57399}" type="presOf" srcId="{F13264EB-78EE-457F-858B-4D5F2E352B38}" destId="{F812BAC1-0BBF-F94D-B375-14AA58318EF2}" srcOrd="0" destOrd="0" presId="urn:microsoft.com/office/officeart/2005/8/layout/vList2"/>
    <dgm:cxn modelId="{56BA4FB5-0B9E-7043-9185-F55ADC3926F6}" type="presOf" srcId="{3592B40C-C32D-4CCA-9C08-2601964C9742}" destId="{204886B1-B62A-2E41-8E46-781971BBFC55}" srcOrd="0" destOrd="0" presId="urn:microsoft.com/office/officeart/2005/8/layout/vList2"/>
    <dgm:cxn modelId="{958997B8-1132-604E-A780-ECAB2AD28FC6}" type="presOf" srcId="{8FF6D5AA-4CCE-46E6-A589-CFEA599F810E}" destId="{B7509B27-A2E5-814D-9849-0C9B4A4E716C}" srcOrd="0" destOrd="0" presId="urn:microsoft.com/office/officeart/2005/8/layout/vList2"/>
    <dgm:cxn modelId="{6A8190E7-826E-4BBF-ACF7-3997BA43B54A}" srcId="{7EFF3A99-8BBD-41BF-B6E7-BFEA2F06B4FE}" destId="{F13264EB-78EE-457F-858B-4D5F2E352B38}" srcOrd="2" destOrd="0" parTransId="{A28F1259-2F5A-460D-8132-DB5AD074B41D}" sibTransId="{FF6E1118-D1A4-4BE3-B95E-73516BB6BE5B}"/>
    <dgm:cxn modelId="{4CD39BFD-D68A-844A-AAB0-2D6B17E2581D}" type="presOf" srcId="{3C6ABF61-084C-4FEA-99DF-13819C13F53A}" destId="{2C0C2513-8A39-6D4F-BD48-0CCFD828089D}" srcOrd="0" destOrd="0" presId="urn:microsoft.com/office/officeart/2005/8/layout/vList2"/>
    <dgm:cxn modelId="{DE215BE7-1B23-724A-A269-E55719F55A3F}" type="presParOf" srcId="{9A0D264F-545D-1943-A1B8-29A0B5F610C6}" destId="{2C0C2513-8A39-6D4F-BD48-0CCFD828089D}" srcOrd="0" destOrd="0" presId="urn:microsoft.com/office/officeart/2005/8/layout/vList2"/>
    <dgm:cxn modelId="{95FD21C4-0CC4-A043-8544-0C2950C68F63}" type="presParOf" srcId="{9A0D264F-545D-1943-A1B8-29A0B5F610C6}" destId="{B7509B27-A2E5-814D-9849-0C9B4A4E716C}" srcOrd="1" destOrd="0" presId="urn:microsoft.com/office/officeart/2005/8/layout/vList2"/>
    <dgm:cxn modelId="{E29A22B9-9FE0-9540-8518-DEA4A9C429A5}" type="presParOf" srcId="{9A0D264F-545D-1943-A1B8-29A0B5F610C6}" destId="{6F3AF172-6977-FF44-8BFB-EB8424AC1808}" srcOrd="2" destOrd="0" presId="urn:microsoft.com/office/officeart/2005/8/layout/vList2"/>
    <dgm:cxn modelId="{A5BFB228-B284-D74F-B88F-DCD9508DCB21}" type="presParOf" srcId="{9A0D264F-545D-1943-A1B8-29A0B5F610C6}" destId="{0EA5B49B-445A-5E4E-836B-76F92F30D1F2}" srcOrd="3" destOrd="0" presId="urn:microsoft.com/office/officeart/2005/8/layout/vList2"/>
    <dgm:cxn modelId="{6A42BB45-1F33-0341-B911-327C43DBC8E1}" type="presParOf" srcId="{9A0D264F-545D-1943-A1B8-29A0B5F610C6}" destId="{F812BAC1-0BBF-F94D-B375-14AA58318EF2}" srcOrd="4" destOrd="0" presId="urn:microsoft.com/office/officeart/2005/8/layout/vList2"/>
    <dgm:cxn modelId="{F105D45B-768C-9045-B03B-B8FDA7C80D7E}" type="presParOf" srcId="{9A0D264F-545D-1943-A1B8-29A0B5F610C6}" destId="{204886B1-B62A-2E41-8E46-781971BBFC5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7240ABE-ADF9-4207-8F8C-2A4A6E30E8E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5F5E8A0-552B-4015-A4A9-0550FC4CF0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Establish ground rules</a:t>
          </a:r>
        </a:p>
      </dgm:t>
    </dgm:pt>
    <dgm:pt modelId="{3C842027-073D-4250-B9F9-DC5151A69B59}" type="parTrans" cxnId="{F00BC0CC-3AD8-492E-B969-1A2A3465BEFA}">
      <dgm:prSet/>
      <dgm:spPr/>
      <dgm:t>
        <a:bodyPr/>
        <a:lstStyle/>
        <a:p>
          <a:endParaRPr lang="en-US"/>
        </a:p>
      </dgm:t>
    </dgm:pt>
    <dgm:pt modelId="{54FF6671-27F7-4254-8413-6E2300ACC79B}" type="sibTrans" cxnId="{F00BC0CC-3AD8-492E-B969-1A2A3465BEFA}">
      <dgm:prSet/>
      <dgm:spPr/>
      <dgm:t>
        <a:bodyPr/>
        <a:lstStyle/>
        <a:p>
          <a:endParaRPr lang="en-US"/>
        </a:p>
      </dgm:t>
    </dgm:pt>
    <dgm:pt modelId="{523AAD54-A65B-45EB-BF89-6B9F85A038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Quarterly visit</a:t>
          </a:r>
        </a:p>
      </dgm:t>
    </dgm:pt>
    <dgm:pt modelId="{0828EE6D-2E1A-46FC-8F57-D3C8194DAD44}" type="parTrans" cxnId="{DDF8A61A-DE33-4819-A4BB-6815D808DEDB}">
      <dgm:prSet/>
      <dgm:spPr/>
      <dgm:t>
        <a:bodyPr/>
        <a:lstStyle/>
        <a:p>
          <a:endParaRPr lang="en-US"/>
        </a:p>
      </dgm:t>
    </dgm:pt>
    <dgm:pt modelId="{9308E0D5-6692-40B5-A9AD-92BD13BB5E7C}" type="sibTrans" cxnId="{DDF8A61A-DE33-4819-A4BB-6815D808DEDB}">
      <dgm:prSet/>
      <dgm:spPr/>
      <dgm:t>
        <a:bodyPr/>
        <a:lstStyle/>
        <a:p>
          <a:endParaRPr lang="en-US"/>
        </a:p>
      </dgm:t>
    </dgm:pt>
    <dgm:pt modelId="{7D339959-A963-496C-AD5F-695170AA78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First follow-up could be in 1 month</a:t>
          </a:r>
        </a:p>
      </dgm:t>
    </dgm:pt>
    <dgm:pt modelId="{85EB84E5-8C4F-4089-9022-271B69F9574B}" type="parTrans" cxnId="{E34FD4DC-9B36-46E1-8261-090EACF5D5F0}">
      <dgm:prSet/>
      <dgm:spPr/>
      <dgm:t>
        <a:bodyPr/>
        <a:lstStyle/>
        <a:p>
          <a:endParaRPr lang="en-US"/>
        </a:p>
      </dgm:t>
    </dgm:pt>
    <dgm:pt modelId="{761793C5-433B-4F97-968B-130B6A246E08}" type="sibTrans" cxnId="{E34FD4DC-9B36-46E1-8261-090EACF5D5F0}">
      <dgm:prSet/>
      <dgm:spPr/>
      <dgm:t>
        <a:bodyPr/>
        <a:lstStyle/>
        <a:p>
          <a:endParaRPr lang="en-US"/>
        </a:p>
      </dgm:t>
    </dgm:pt>
    <dgm:pt modelId="{7C33A606-ED8C-4C71-B6A8-EDFFDBB49A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Discuss common side effects</a:t>
          </a:r>
        </a:p>
      </dgm:t>
    </dgm:pt>
    <dgm:pt modelId="{0F9A451C-CED2-4FA0-BCF9-4AB4544E2CD5}" type="parTrans" cxnId="{0A266FBB-BB43-446D-9504-0F3FA65B2D0F}">
      <dgm:prSet/>
      <dgm:spPr/>
      <dgm:t>
        <a:bodyPr/>
        <a:lstStyle/>
        <a:p>
          <a:endParaRPr lang="en-US"/>
        </a:p>
      </dgm:t>
    </dgm:pt>
    <dgm:pt modelId="{9AACE458-8078-4E95-A09C-B6E78CA85F15}" type="sibTrans" cxnId="{0A266FBB-BB43-446D-9504-0F3FA65B2D0F}">
      <dgm:prSet/>
      <dgm:spPr/>
      <dgm:t>
        <a:bodyPr/>
        <a:lstStyle/>
        <a:p>
          <a:endParaRPr lang="en-US"/>
        </a:p>
      </dgm:t>
    </dgm:pt>
    <dgm:pt modelId="{9C2BE12C-9362-47FD-9B84-B6F53CCB24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Flatulence, nausea, GI upset, headache</a:t>
          </a:r>
        </a:p>
      </dgm:t>
    </dgm:pt>
    <dgm:pt modelId="{869E413D-BBB2-499B-8214-F0AE8FBCFC4D}" type="parTrans" cxnId="{62AC39D7-B38A-48C6-B882-0202ED1D7FE8}">
      <dgm:prSet/>
      <dgm:spPr/>
      <dgm:t>
        <a:bodyPr/>
        <a:lstStyle/>
        <a:p>
          <a:endParaRPr lang="en-US"/>
        </a:p>
      </dgm:t>
    </dgm:pt>
    <dgm:pt modelId="{DA511E5F-59DC-4054-957E-1316F2A32E08}" type="sibTrans" cxnId="{62AC39D7-B38A-48C6-B882-0202ED1D7FE8}">
      <dgm:prSet/>
      <dgm:spPr/>
      <dgm:t>
        <a:bodyPr/>
        <a:lstStyle/>
        <a:p>
          <a:endParaRPr lang="en-US"/>
        </a:p>
      </dgm:t>
    </dgm:pt>
    <dgm:pt modelId="{56B4DE92-DB1E-4BF9-9625-48671133DF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Usually resolve in 30 days</a:t>
          </a:r>
        </a:p>
      </dgm:t>
    </dgm:pt>
    <dgm:pt modelId="{E13D5973-6F6E-4CB1-8FF6-F3442A356B82}" type="parTrans" cxnId="{EB71DEF0-5D6C-46A1-8E61-F1D0FEBAAE3B}">
      <dgm:prSet/>
      <dgm:spPr/>
      <dgm:t>
        <a:bodyPr/>
        <a:lstStyle/>
        <a:p>
          <a:endParaRPr lang="en-US"/>
        </a:p>
      </dgm:t>
    </dgm:pt>
    <dgm:pt modelId="{C1980243-9A49-4822-9EC8-6613B946DAC8}" type="sibTrans" cxnId="{EB71DEF0-5D6C-46A1-8E61-F1D0FEBAAE3B}">
      <dgm:prSet/>
      <dgm:spPr/>
      <dgm:t>
        <a:bodyPr/>
        <a:lstStyle/>
        <a:p>
          <a:endParaRPr lang="en-US"/>
        </a:p>
      </dgm:t>
    </dgm:pt>
    <dgm:pt modelId="{EF284FD5-295F-4AAA-A3D6-A29B6AA950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 potential risks</a:t>
          </a:r>
        </a:p>
      </dgm:t>
    </dgm:pt>
    <dgm:pt modelId="{1CD27ADB-83B6-4B49-84A4-D94A41042D78}" type="parTrans" cxnId="{84A8F124-328F-47CD-ACE3-4B2D109FE4AA}">
      <dgm:prSet/>
      <dgm:spPr/>
      <dgm:t>
        <a:bodyPr/>
        <a:lstStyle/>
        <a:p>
          <a:endParaRPr lang="en-US"/>
        </a:p>
      </dgm:t>
    </dgm:pt>
    <dgm:pt modelId="{74430459-7CC0-4B06-B9A5-D32F4EA57854}" type="sibTrans" cxnId="{84A8F124-328F-47CD-ACE3-4B2D109FE4AA}">
      <dgm:prSet/>
      <dgm:spPr/>
      <dgm:t>
        <a:bodyPr/>
        <a:lstStyle/>
        <a:p>
          <a:endParaRPr lang="en-US"/>
        </a:p>
      </dgm:t>
    </dgm:pt>
    <dgm:pt modelId="{1BD2591D-4997-45E2-9543-D658BD87B4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Bone demineralization</a:t>
          </a:r>
        </a:p>
      </dgm:t>
    </dgm:pt>
    <dgm:pt modelId="{872E96DB-ECA3-409A-916E-85A4A15D0F0A}" type="parTrans" cxnId="{A7E9D549-09F0-4442-B9F7-FFD51E46C904}">
      <dgm:prSet/>
      <dgm:spPr/>
      <dgm:t>
        <a:bodyPr/>
        <a:lstStyle/>
        <a:p>
          <a:endParaRPr lang="en-US"/>
        </a:p>
      </dgm:t>
    </dgm:pt>
    <dgm:pt modelId="{00A074E5-4A0F-442D-B7F3-DF5B320140CF}" type="sibTrans" cxnId="{A7E9D549-09F0-4442-B9F7-FFD51E46C904}">
      <dgm:prSet/>
      <dgm:spPr/>
      <dgm:t>
        <a:bodyPr/>
        <a:lstStyle/>
        <a:p>
          <a:endParaRPr lang="en-US"/>
        </a:p>
      </dgm:t>
    </dgm:pt>
    <dgm:pt modelId="{EF9223ED-FA9A-473C-801A-9FE6D7FC1D7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Nephrotoxicity</a:t>
          </a:r>
        </a:p>
      </dgm:t>
    </dgm:pt>
    <dgm:pt modelId="{07D53C8E-85AA-4554-A94E-1B2572F203C5}" type="parTrans" cxnId="{E69CC3D6-AAE3-4056-8684-2FBAC5EC8098}">
      <dgm:prSet/>
      <dgm:spPr/>
      <dgm:t>
        <a:bodyPr/>
        <a:lstStyle/>
        <a:p>
          <a:endParaRPr lang="en-US"/>
        </a:p>
      </dgm:t>
    </dgm:pt>
    <dgm:pt modelId="{D87C50B3-461D-43EB-9CCD-621B0297C3BF}" type="sibTrans" cxnId="{E69CC3D6-AAE3-4056-8684-2FBAC5EC8098}">
      <dgm:prSet/>
      <dgm:spPr/>
      <dgm:t>
        <a:bodyPr/>
        <a:lstStyle/>
        <a:p>
          <a:endParaRPr lang="en-US"/>
        </a:p>
      </dgm:t>
    </dgm:pt>
    <dgm:pt modelId="{120B41D5-AF50-4117-B716-0A728BD7AB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Discuss Adherence Strategies</a:t>
          </a:r>
        </a:p>
      </dgm:t>
    </dgm:pt>
    <dgm:pt modelId="{9AC51EA5-183E-45D8-9C52-4608E08DB963}" type="parTrans" cxnId="{55FB870F-F9CE-4E30-A381-6EE9F39B6C1F}">
      <dgm:prSet/>
      <dgm:spPr/>
      <dgm:t>
        <a:bodyPr/>
        <a:lstStyle/>
        <a:p>
          <a:endParaRPr lang="en-US"/>
        </a:p>
      </dgm:t>
    </dgm:pt>
    <dgm:pt modelId="{BB93B984-8A29-4985-AAFF-172AA6EEA287}" type="sibTrans" cxnId="{55FB870F-F9CE-4E30-A381-6EE9F39B6C1F}">
      <dgm:prSet/>
      <dgm:spPr/>
      <dgm:t>
        <a:bodyPr/>
        <a:lstStyle/>
        <a:p>
          <a:endParaRPr lang="en-US"/>
        </a:p>
      </dgm:t>
    </dgm:pt>
    <dgm:pt modelId="{1E15C43B-4796-CB48-A6A6-D1A777079F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 HIV test: NO PRESCRIPTION!!!!</a:t>
          </a:r>
        </a:p>
      </dgm:t>
    </dgm:pt>
    <dgm:pt modelId="{BA32BA93-BAC0-E34C-A425-A5A9DB8CD39C}" type="parTrans" cxnId="{36D0B83C-4FE9-7C43-A6DF-65FE6A13AB3D}">
      <dgm:prSet/>
      <dgm:spPr/>
    </dgm:pt>
    <dgm:pt modelId="{9CA52982-441B-D444-A822-978092781140}" type="sibTrans" cxnId="{36D0B83C-4FE9-7C43-A6DF-65FE6A13AB3D}">
      <dgm:prSet/>
      <dgm:spPr/>
    </dgm:pt>
    <dgm:pt modelId="{8CAF2190-8054-4BBB-8CEE-A95E1218D68A}" type="pres">
      <dgm:prSet presAssocID="{67240ABE-ADF9-4207-8F8C-2A4A6E30E8E6}" presName="root" presStyleCnt="0">
        <dgm:presLayoutVars>
          <dgm:dir/>
          <dgm:resizeHandles val="exact"/>
        </dgm:presLayoutVars>
      </dgm:prSet>
      <dgm:spPr/>
    </dgm:pt>
    <dgm:pt modelId="{77F2A85D-490C-4C96-A150-541F899D1407}" type="pres">
      <dgm:prSet presAssocID="{45F5E8A0-552B-4015-A4A9-0550FC4CF007}" presName="compNode" presStyleCnt="0"/>
      <dgm:spPr/>
    </dgm:pt>
    <dgm:pt modelId="{BBA2B90B-EA46-4272-AD0D-05FD17E65186}" type="pres">
      <dgm:prSet presAssocID="{45F5E8A0-552B-4015-A4A9-0550FC4CF007}" presName="bgRect" presStyleLbl="bgShp" presStyleIdx="0" presStyleCnt="4"/>
      <dgm:spPr/>
    </dgm:pt>
    <dgm:pt modelId="{6F8EECE6-D142-4941-AB11-E74057DCBD65}" type="pres">
      <dgm:prSet presAssocID="{45F5E8A0-552B-4015-A4A9-0550FC4CF007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8411E956-41FD-491D-9ED9-9BC45E8D63EE}" type="pres">
      <dgm:prSet presAssocID="{45F5E8A0-552B-4015-A4A9-0550FC4CF007}" presName="spaceRect" presStyleCnt="0"/>
      <dgm:spPr/>
    </dgm:pt>
    <dgm:pt modelId="{9F8F024F-4D57-4001-8DCF-BF39A677870C}" type="pres">
      <dgm:prSet presAssocID="{45F5E8A0-552B-4015-A4A9-0550FC4CF007}" presName="parTx" presStyleLbl="revTx" presStyleIdx="0" presStyleCnt="7">
        <dgm:presLayoutVars>
          <dgm:chMax val="0"/>
          <dgm:chPref val="0"/>
        </dgm:presLayoutVars>
      </dgm:prSet>
      <dgm:spPr/>
    </dgm:pt>
    <dgm:pt modelId="{ED05DA0A-AB23-446A-A166-E0BFBED11EF2}" type="pres">
      <dgm:prSet presAssocID="{45F5E8A0-552B-4015-A4A9-0550FC4CF007}" presName="desTx" presStyleLbl="revTx" presStyleIdx="1" presStyleCnt="7">
        <dgm:presLayoutVars/>
      </dgm:prSet>
      <dgm:spPr/>
    </dgm:pt>
    <dgm:pt modelId="{D3213EEF-76B8-4C35-AD55-9BF6B31B5513}" type="pres">
      <dgm:prSet presAssocID="{54FF6671-27F7-4254-8413-6E2300ACC79B}" presName="sibTrans" presStyleCnt="0"/>
      <dgm:spPr/>
    </dgm:pt>
    <dgm:pt modelId="{902DBD00-D93F-4D35-B07B-C68C49882A9A}" type="pres">
      <dgm:prSet presAssocID="{7C33A606-ED8C-4C71-B6A8-EDFFDBB49A4B}" presName="compNode" presStyleCnt="0"/>
      <dgm:spPr/>
    </dgm:pt>
    <dgm:pt modelId="{898272CC-98F1-4668-B948-C4166B3EB59A}" type="pres">
      <dgm:prSet presAssocID="{7C33A606-ED8C-4C71-B6A8-EDFFDBB49A4B}" presName="bgRect" presStyleLbl="bgShp" presStyleIdx="1" presStyleCnt="4"/>
      <dgm:spPr/>
    </dgm:pt>
    <dgm:pt modelId="{9294F247-5903-40BC-AD17-444C00CF237B}" type="pres">
      <dgm:prSet presAssocID="{7C33A606-ED8C-4C71-B6A8-EDFFDBB49A4B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836B80D5-AE14-40E3-A426-4FDFACF7E384}" type="pres">
      <dgm:prSet presAssocID="{7C33A606-ED8C-4C71-B6A8-EDFFDBB49A4B}" presName="spaceRect" presStyleCnt="0"/>
      <dgm:spPr/>
    </dgm:pt>
    <dgm:pt modelId="{887FD7B7-FF1D-4193-A9EC-33392AE4E632}" type="pres">
      <dgm:prSet presAssocID="{7C33A606-ED8C-4C71-B6A8-EDFFDBB49A4B}" presName="parTx" presStyleLbl="revTx" presStyleIdx="2" presStyleCnt="7">
        <dgm:presLayoutVars>
          <dgm:chMax val="0"/>
          <dgm:chPref val="0"/>
        </dgm:presLayoutVars>
      </dgm:prSet>
      <dgm:spPr/>
    </dgm:pt>
    <dgm:pt modelId="{B02EF8C6-8D6D-4E8B-BCA8-CD2F7C1F2F45}" type="pres">
      <dgm:prSet presAssocID="{7C33A606-ED8C-4C71-B6A8-EDFFDBB49A4B}" presName="desTx" presStyleLbl="revTx" presStyleIdx="3" presStyleCnt="7">
        <dgm:presLayoutVars/>
      </dgm:prSet>
      <dgm:spPr/>
    </dgm:pt>
    <dgm:pt modelId="{57A3AF69-B0E3-4E3D-BC77-9CAA0911F800}" type="pres">
      <dgm:prSet presAssocID="{9AACE458-8078-4E95-A09C-B6E78CA85F15}" presName="sibTrans" presStyleCnt="0"/>
      <dgm:spPr/>
    </dgm:pt>
    <dgm:pt modelId="{FC794A1A-59B1-458D-9DAE-D957BEF1FFEE}" type="pres">
      <dgm:prSet presAssocID="{EF284FD5-295F-4AAA-A3D6-A29B6AA950AD}" presName="compNode" presStyleCnt="0"/>
      <dgm:spPr/>
    </dgm:pt>
    <dgm:pt modelId="{7C144F1D-278B-43FA-8381-57E4D62AE05D}" type="pres">
      <dgm:prSet presAssocID="{EF284FD5-295F-4AAA-A3D6-A29B6AA950AD}" presName="bgRect" presStyleLbl="bgShp" presStyleIdx="2" presStyleCnt="4"/>
      <dgm:spPr/>
    </dgm:pt>
    <dgm:pt modelId="{4468FD18-1B78-4845-8C85-2E2C1CAD1860}" type="pres">
      <dgm:prSet presAssocID="{EF284FD5-295F-4AAA-A3D6-A29B6AA950AD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77CA6BD7-9907-4C2B-B98D-B0137A892479}" type="pres">
      <dgm:prSet presAssocID="{EF284FD5-295F-4AAA-A3D6-A29B6AA950AD}" presName="spaceRect" presStyleCnt="0"/>
      <dgm:spPr/>
    </dgm:pt>
    <dgm:pt modelId="{E109F3AC-006A-4D09-B2E9-B488ADEA5CF8}" type="pres">
      <dgm:prSet presAssocID="{EF284FD5-295F-4AAA-A3D6-A29B6AA950AD}" presName="parTx" presStyleLbl="revTx" presStyleIdx="4" presStyleCnt="7">
        <dgm:presLayoutVars>
          <dgm:chMax val="0"/>
          <dgm:chPref val="0"/>
        </dgm:presLayoutVars>
      </dgm:prSet>
      <dgm:spPr/>
    </dgm:pt>
    <dgm:pt modelId="{1BD05580-64D1-418C-AEE4-5F9184AEC340}" type="pres">
      <dgm:prSet presAssocID="{EF284FD5-295F-4AAA-A3D6-A29B6AA950AD}" presName="desTx" presStyleLbl="revTx" presStyleIdx="5" presStyleCnt="7">
        <dgm:presLayoutVars/>
      </dgm:prSet>
      <dgm:spPr/>
    </dgm:pt>
    <dgm:pt modelId="{9B1CB6AE-3165-41C8-AD48-FE34E769EF32}" type="pres">
      <dgm:prSet presAssocID="{74430459-7CC0-4B06-B9A5-D32F4EA57854}" presName="sibTrans" presStyleCnt="0"/>
      <dgm:spPr/>
    </dgm:pt>
    <dgm:pt modelId="{C40E5A29-F0D3-40DE-9015-E11FCF2CD54E}" type="pres">
      <dgm:prSet presAssocID="{120B41D5-AF50-4117-B716-0A728BD7ABF1}" presName="compNode" presStyleCnt="0"/>
      <dgm:spPr/>
    </dgm:pt>
    <dgm:pt modelId="{D04B718B-1348-4C7F-B285-73A12C259D95}" type="pres">
      <dgm:prSet presAssocID="{120B41D5-AF50-4117-B716-0A728BD7ABF1}" presName="bgRect" presStyleLbl="bgShp" presStyleIdx="3" presStyleCnt="4"/>
      <dgm:spPr/>
    </dgm:pt>
    <dgm:pt modelId="{7860762C-A450-4C65-A58E-9B6863FE4F5C}" type="pres">
      <dgm:prSet presAssocID="{120B41D5-AF50-4117-B716-0A728BD7ABF1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F8BF222-D34B-4E3B-A49A-B64DFA6BCD27}" type="pres">
      <dgm:prSet presAssocID="{120B41D5-AF50-4117-B716-0A728BD7ABF1}" presName="spaceRect" presStyleCnt="0"/>
      <dgm:spPr/>
    </dgm:pt>
    <dgm:pt modelId="{367D93F7-4FF6-4B63-A490-E3C2BAA1F45E}" type="pres">
      <dgm:prSet presAssocID="{120B41D5-AF50-4117-B716-0A728BD7ABF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1E66230E-3CF4-FC48-B262-1FBEA8DCA060}" type="presOf" srcId="{7D339959-A963-496C-AD5F-695170AA78DA}" destId="{ED05DA0A-AB23-446A-A166-E0BFBED11EF2}" srcOrd="0" destOrd="2" presId="urn:microsoft.com/office/officeart/2018/2/layout/IconVerticalSolidList"/>
    <dgm:cxn modelId="{55FB870F-F9CE-4E30-A381-6EE9F39B6C1F}" srcId="{67240ABE-ADF9-4207-8F8C-2A4A6E30E8E6}" destId="{120B41D5-AF50-4117-B716-0A728BD7ABF1}" srcOrd="3" destOrd="0" parTransId="{9AC51EA5-183E-45D8-9C52-4608E08DB963}" sibTransId="{BB93B984-8A29-4985-AAFF-172AA6EEA287}"/>
    <dgm:cxn modelId="{DDF8A61A-DE33-4819-A4BB-6815D808DEDB}" srcId="{45F5E8A0-552B-4015-A4A9-0550FC4CF007}" destId="{523AAD54-A65B-45EB-BF89-6B9F85A038C5}" srcOrd="0" destOrd="0" parTransId="{0828EE6D-2E1A-46FC-8F57-D3C8194DAD44}" sibTransId="{9308E0D5-6692-40B5-A9AD-92BD13BB5E7C}"/>
    <dgm:cxn modelId="{84A8F124-328F-47CD-ACE3-4B2D109FE4AA}" srcId="{67240ABE-ADF9-4207-8F8C-2A4A6E30E8E6}" destId="{EF284FD5-295F-4AAA-A3D6-A29B6AA950AD}" srcOrd="2" destOrd="0" parTransId="{1CD27ADB-83B6-4B49-84A4-D94A41042D78}" sibTransId="{74430459-7CC0-4B06-B9A5-D32F4EA57854}"/>
    <dgm:cxn modelId="{36D0B83C-4FE9-7C43-A6DF-65FE6A13AB3D}" srcId="{45F5E8A0-552B-4015-A4A9-0550FC4CF007}" destId="{1E15C43B-4796-CB48-A6A6-D1A777079F9B}" srcOrd="1" destOrd="0" parTransId="{BA32BA93-BAC0-E34C-A425-A5A9DB8CD39C}" sibTransId="{9CA52982-441B-D444-A822-978092781140}"/>
    <dgm:cxn modelId="{F81C0947-E97A-6742-B6A7-B6F20289409E}" type="presOf" srcId="{7C33A606-ED8C-4C71-B6A8-EDFFDBB49A4B}" destId="{887FD7B7-FF1D-4193-A9EC-33392AE4E632}" srcOrd="0" destOrd="0" presId="urn:microsoft.com/office/officeart/2018/2/layout/IconVerticalSolidList"/>
    <dgm:cxn modelId="{A7E9D549-09F0-4442-B9F7-FFD51E46C904}" srcId="{EF284FD5-295F-4AAA-A3D6-A29B6AA950AD}" destId="{1BD2591D-4997-45E2-9543-D658BD87B4F2}" srcOrd="0" destOrd="0" parTransId="{872E96DB-ECA3-409A-916E-85A4A15D0F0A}" sibTransId="{00A074E5-4A0F-442D-B7F3-DF5B320140CF}"/>
    <dgm:cxn modelId="{3286D954-F7B9-8D4F-8A46-78AAC64934CF}" type="presOf" srcId="{EF284FD5-295F-4AAA-A3D6-A29B6AA950AD}" destId="{E109F3AC-006A-4D09-B2E9-B488ADEA5CF8}" srcOrd="0" destOrd="0" presId="urn:microsoft.com/office/officeart/2018/2/layout/IconVerticalSolidList"/>
    <dgm:cxn modelId="{4965EB58-9FCD-4C49-B924-1A9401AE2350}" type="presOf" srcId="{1E15C43B-4796-CB48-A6A6-D1A777079F9B}" destId="{ED05DA0A-AB23-446A-A166-E0BFBED11EF2}" srcOrd="0" destOrd="1" presId="urn:microsoft.com/office/officeart/2018/2/layout/IconVerticalSolidList"/>
    <dgm:cxn modelId="{CC8ADB91-7099-7C4A-A56D-1E9276D7B308}" type="presOf" srcId="{120B41D5-AF50-4117-B716-0A728BD7ABF1}" destId="{367D93F7-4FF6-4B63-A490-E3C2BAA1F45E}" srcOrd="0" destOrd="0" presId="urn:microsoft.com/office/officeart/2018/2/layout/IconVerticalSolidList"/>
    <dgm:cxn modelId="{29F20696-F4B8-DD46-9E28-0F5A11638D72}" type="presOf" srcId="{56B4DE92-DB1E-4BF9-9625-48671133DF9A}" destId="{B02EF8C6-8D6D-4E8B-BCA8-CD2F7C1F2F45}" srcOrd="0" destOrd="1" presId="urn:microsoft.com/office/officeart/2018/2/layout/IconVerticalSolidList"/>
    <dgm:cxn modelId="{0A266FBB-BB43-446D-9504-0F3FA65B2D0F}" srcId="{67240ABE-ADF9-4207-8F8C-2A4A6E30E8E6}" destId="{7C33A606-ED8C-4C71-B6A8-EDFFDBB49A4B}" srcOrd="1" destOrd="0" parTransId="{0F9A451C-CED2-4FA0-BCF9-4AB4544E2CD5}" sibTransId="{9AACE458-8078-4E95-A09C-B6E78CA85F15}"/>
    <dgm:cxn modelId="{5A490BBC-F776-AA44-B1BA-44368DE51442}" type="presOf" srcId="{1BD2591D-4997-45E2-9543-D658BD87B4F2}" destId="{1BD05580-64D1-418C-AEE4-5F9184AEC340}" srcOrd="0" destOrd="0" presId="urn:microsoft.com/office/officeart/2018/2/layout/IconVerticalSolidList"/>
    <dgm:cxn modelId="{33456CC2-7949-8C4C-882E-D61E7EC681E8}" type="presOf" srcId="{9C2BE12C-9362-47FD-9B84-B6F53CCB24D0}" destId="{B02EF8C6-8D6D-4E8B-BCA8-CD2F7C1F2F45}" srcOrd="0" destOrd="0" presId="urn:microsoft.com/office/officeart/2018/2/layout/IconVerticalSolidList"/>
    <dgm:cxn modelId="{F00BC0CC-3AD8-492E-B969-1A2A3465BEFA}" srcId="{67240ABE-ADF9-4207-8F8C-2A4A6E30E8E6}" destId="{45F5E8A0-552B-4015-A4A9-0550FC4CF007}" srcOrd="0" destOrd="0" parTransId="{3C842027-073D-4250-B9F9-DC5151A69B59}" sibTransId="{54FF6671-27F7-4254-8413-6E2300ACC79B}"/>
    <dgm:cxn modelId="{82C6EDD2-BB56-A24A-B8D2-0A26CCF83CFB}" type="presOf" srcId="{EF9223ED-FA9A-473C-801A-9FE6D7FC1D72}" destId="{1BD05580-64D1-418C-AEE4-5F9184AEC340}" srcOrd="0" destOrd="1" presId="urn:microsoft.com/office/officeart/2018/2/layout/IconVerticalSolidList"/>
    <dgm:cxn modelId="{E69CC3D6-AAE3-4056-8684-2FBAC5EC8098}" srcId="{EF284FD5-295F-4AAA-A3D6-A29B6AA950AD}" destId="{EF9223ED-FA9A-473C-801A-9FE6D7FC1D72}" srcOrd="1" destOrd="0" parTransId="{07D53C8E-85AA-4554-A94E-1B2572F203C5}" sibTransId="{D87C50B3-461D-43EB-9CCD-621B0297C3BF}"/>
    <dgm:cxn modelId="{62AC39D7-B38A-48C6-B882-0202ED1D7FE8}" srcId="{7C33A606-ED8C-4C71-B6A8-EDFFDBB49A4B}" destId="{9C2BE12C-9362-47FD-9B84-B6F53CCB24D0}" srcOrd="0" destOrd="0" parTransId="{869E413D-BBB2-499B-8214-F0AE8FBCFC4D}" sibTransId="{DA511E5F-59DC-4054-957E-1316F2A32E08}"/>
    <dgm:cxn modelId="{E34FD4DC-9B36-46E1-8261-090EACF5D5F0}" srcId="{45F5E8A0-552B-4015-A4A9-0550FC4CF007}" destId="{7D339959-A963-496C-AD5F-695170AA78DA}" srcOrd="2" destOrd="0" parTransId="{85EB84E5-8C4F-4089-9022-271B69F9574B}" sibTransId="{761793C5-433B-4F97-968B-130B6A246E08}"/>
    <dgm:cxn modelId="{75B6B6EA-D8BA-6D40-B803-9C0E203B7936}" type="presOf" srcId="{67240ABE-ADF9-4207-8F8C-2A4A6E30E8E6}" destId="{8CAF2190-8054-4BBB-8CEE-A95E1218D68A}" srcOrd="0" destOrd="0" presId="urn:microsoft.com/office/officeart/2018/2/layout/IconVerticalSolidList"/>
    <dgm:cxn modelId="{EB71DEF0-5D6C-46A1-8E61-F1D0FEBAAE3B}" srcId="{7C33A606-ED8C-4C71-B6A8-EDFFDBB49A4B}" destId="{56B4DE92-DB1E-4BF9-9625-48671133DF9A}" srcOrd="1" destOrd="0" parTransId="{E13D5973-6F6E-4CB1-8FF6-F3442A356B82}" sibTransId="{C1980243-9A49-4822-9EC8-6613B946DAC8}"/>
    <dgm:cxn modelId="{69D71AF9-9891-944B-9532-7062F6A35112}" type="presOf" srcId="{45F5E8A0-552B-4015-A4A9-0550FC4CF007}" destId="{9F8F024F-4D57-4001-8DCF-BF39A677870C}" srcOrd="0" destOrd="0" presId="urn:microsoft.com/office/officeart/2018/2/layout/IconVerticalSolidList"/>
    <dgm:cxn modelId="{5D001CFE-D9F8-2C4E-B725-C68C25528ACF}" type="presOf" srcId="{523AAD54-A65B-45EB-BF89-6B9F85A038C5}" destId="{ED05DA0A-AB23-446A-A166-E0BFBED11EF2}" srcOrd="0" destOrd="0" presId="urn:microsoft.com/office/officeart/2018/2/layout/IconVerticalSolidList"/>
    <dgm:cxn modelId="{F5AA5F3E-21C2-A84B-A16D-0102C000BCF5}" type="presParOf" srcId="{8CAF2190-8054-4BBB-8CEE-A95E1218D68A}" destId="{77F2A85D-490C-4C96-A150-541F899D1407}" srcOrd="0" destOrd="0" presId="urn:microsoft.com/office/officeart/2018/2/layout/IconVerticalSolidList"/>
    <dgm:cxn modelId="{EBEBBA5A-0FFC-E840-A163-BBD3A40C919A}" type="presParOf" srcId="{77F2A85D-490C-4C96-A150-541F899D1407}" destId="{BBA2B90B-EA46-4272-AD0D-05FD17E65186}" srcOrd="0" destOrd="0" presId="urn:microsoft.com/office/officeart/2018/2/layout/IconVerticalSolidList"/>
    <dgm:cxn modelId="{E21D13F4-058B-8C42-AA1F-150E7D006A0E}" type="presParOf" srcId="{77F2A85D-490C-4C96-A150-541F899D1407}" destId="{6F8EECE6-D142-4941-AB11-E74057DCBD65}" srcOrd="1" destOrd="0" presId="urn:microsoft.com/office/officeart/2018/2/layout/IconVerticalSolidList"/>
    <dgm:cxn modelId="{18897804-A379-FB48-83D9-FB500ABEF2B6}" type="presParOf" srcId="{77F2A85D-490C-4C96-A150-541F899D1407}" destId="{8411E956-41FD-491D-9ED9-9BC45E8D63EE}" srcOrd="2" destOrd="0" presId="urn:microsoft.com/office/officeart/2018/2/layout/IconVerticalSolidList"/>
    <dgm:cxn modelId="{3DEDC082-9D0D-B643-ACF7-B437247D3E78}" type="presParOf" srcId="{77F2A85D-490C-4C96-A150-541F899D1407}" destId="{9F8F024F-4D57-4001-8DCF-BF39A677870C}" srcOrd="3" destOrd="0" presId="urn:microsoft.com/office/officeart/2018/2/layout/IconVerticalSolidList"/>
    <dgm:cxn modelId="{E8F763E3-C787-914A-9897-70E952166E18}" type="presParOf" srcId="{77F2A85D-490C-4C96-A150-541F899D1407}" destId="{ED05DA0A-AB23-446A-A166-E0BFBED11EF2}" srcOrd="4" destOrd="0" presId="urn:microsoft.com/office/officeart/2018/2/layout/IconVerticalSolidList"/>
    <dgm:cxn modelId="{6ED0924B-FCBE-FC44-B76C-AAE49A1C67A5}" type="presParOf" srcId="{8CAF2190-8054-4BBB-8CEE-A95E1218D68A}" destId="{D3213EEF-76B8-4C35-AD55-9BF6B31B5513}" srcOrd="1" destOrd="0" presId="urn:microsoft.com/office/officeart/2018/2/layout/IconVerticalSolidList"/>
    <dgm:cxn modelId="{BC9A758B-8E4C-E64C-928B-6508595B5244}" type="presParOf" srcId="{8CAF2190-8054-4BBB-8CEE-A95E1218D68A}" destId="{902DBD00-D93F-4D35-B07B-C68C49882A9A}" srcOrd="2" destOrd="0" presId="urn:microsoft.com/office/officeart/2018/2/layout/IconVerticalSolidList"/>
    <dgm:cxn modelId="{057D6A69-5E92-5E47-81C3-E58C70BBD725}" type="presParOf" srcId="{902DBD00-D93F-4D35-B07B-C68C49882A9A}" destId="{898272CC-98F1-4668-B948-C4166B3EB59A}" srcOrd="0" destOrd="0" presId="urn:microsoft.com/office/officeart/2018/2/layout/IconVerticalSolidList"/>
    <dgm:cxn modelId="{29BD99F7-887F-774C-862C-30FE55F2D758}" type="presParOf" srcId="{902DBD00-D93F-4D35-B07B-C68C49882A9A}" destId="{9294F247-5903-40BC-AD17-444C00CF237B}" srcOrd="1" destOrd="0" presId="urn:microsoft.com/office/officeart/2018/2/layout/IconVerticalSolidList"/>
    <dgm:cxn modelId="{4F2D9099-D3BE-3943-827E-22D89FC5F783}" type="presParOf" srcId="{902DBD00-D93F-4D35-B07B-C68C49882A9A}" destId="{836B80D5-AE14-40E3-A426-4FDFACF7E384}" srcOrd="2" destOrd="0" presId="urn:microsoft.com/office/officeart/2018/2/layout/IconVerticalSolidList"/>
    <dgm:cxn modelId="{963363A9-F1CB-E548-A422-F4A58265000F}" type="presParOf" srcId="{902DBD00-D93F-4D35-B07B-C68C49882A9A}" destId="{887FD7B7-FF1D-4193-A9EC-33392AE4E632}" srcOrd="3" destOrd="0" presId="urn:microsoft.com/office/officeart/2018/2/layout/IconVerticalSolidList"/>
    <dgm:cxn modelId="{080DBC96-9E13-7142-A518-EFC8A3D70394}" type="presParOf" srcId="{902DBD00-D93F-4D35-B07B-C68C49882A9A}" destId="{B02EF8C6-8D6D-4E8B-BCA8-CD2F7C1F2F45}" srcOrd="4" destOrd="0" presId="urn:microsoft.com/office/officeart/2018/2/layout/IconVerticalSolidList"/>
    <dgm:cxn modelId="{1D9867DF-7DB0-344B-B20D-D40225C664FD}" type="presParOf" srcId="{8CAF2190-8054-4BBB-8CEE-A95E1218D68A}" destId="{57A3AF69-B0E3-4E3D-BC77-9CAA0911F800}" srcOrd="3" destOrd="0" presId="urn:microsoft.com/office/officeart/2018/2/layout/IconVerticalSolidList"/>
    <dgm:cxn modelId="{7627FEEB-C937-D14B-9A27-3F56E896131D}" type="presParOf" srcId="{8CAF2190-8054-4BBB-8CEE-A95E1218D68A}" destId="{FC794A1A-59B1-458D-9DAE-D957BEF1FFEE}" srcOrd="4" destOrd="0" presId="urn:microsoft.com/office/officeart/2018/2/layout/IconVerticalSolidList"/>
    <dgm:cxn modelId="{E97FE71E-A286-0043-8566-7E072762AFCB}" type="presParOf" srcId="{FC794A1A-59B1-458D-9DAE-D957BEF1FFEE}" destId="{7C144F1D-278B-43FA-8381-57E4D62AE05D}" srcOrd="0" destOrd="0" presId="urn:microsoft.com/office/officeart/2018/2/layout/IconVerticalSolidList"/>
    <dgm:cxn modelId="{0DC4F46D-DA0A-9340-B35F-05BD9157FEC4}" type="presParOf" srcId="{FC794A1A-59B1-458D-9DAE-D957BEF1FFEE}" destId="{4468FD18-1B78-4845-8C85-2E2C1CAD1860}" srcOrd="1" destOrd="0" presId="urn:microsoft.com/office/officeart/2018/2/layout/IconVerticalSolidList"/>
    <dgm:cxn modelId="{413E05AB-4549-3947-9F1D-608418CD116F}" type="presParOf" srcId="{FC794A1A-59B1-458D-9DAE-D957BEF1FFEE}" destId="{77CA6BD7-9907-4C2B-B98D-B0137A892479}" srcOrd="2" destOrd="0" presId="urn:microsoft.com/office/officeart/2018/2/layout/IconVerticalSolidList"/>
    <dgm:cxn modelId="{80BDD3D9-ED2D-584C-A0D5-AE8E9B88FA6E}" type="presParOf" srcId="{FC794A1A-59B1-458D-9DAE-D957BEF1FFEE}" destId="{E109F3AC-006A-4D09-B2E9-B488ADEA5CF8}" srcOrd="3" destOrd="0" presId="urn:microsoft.com/office/officeart/2018/2/layout/IconVerticalSolidList"/>
    <dgm:cxn modelId="{580F1677-047D-3B45-8A6C-9F5339C8395C}" type="presParOf" srcId="{FC794A1A-59B1-458D-9DAE-D957BEF1FFEE}" destId="{1BD05580-64D1-418C-AEE4-5F9184AEC340}" srcOrd="4" destOrd="0" presId="urn:microsoft.com/office/officeart/2018/2/layout/IconVerticalSolidList"/>
    <dgm:cxn modelId="{3B09AF18-4BD8-504A-970B-457BB21D9407}" type="presParOf" srcId="{8CAF2190-8054-4BBB-8CEE-A95E1218D68A}" destId="{9B1CB6AE-3165-41C8-AD48-FE34E769EF32}" srcOrd="5" destOrd="0" presId="urn:microsoft.com/office/officeart/2018/2/layout/IconVerticalSolidList"/>
    <dgm:cxn modelId="{A4229261-3605-0E44-96D6-C19446836471}" type="presParOf" srcId="{8CAF2190-8054-4BBB-8CEE-A95E1218D68A}" destId="{C40E5A29-F0D3-40DE-9015-E11FCF2CD54E}" srcOrd="6" destOrd="0" presId="urn:microsoft.com/office/officeart/2018/2/layout/IconVerticalSolidList"/>
    <dgm:cxn modelId="{E2A25042-BEAE-AC40-864B-DC557AF23393}" type="presParOf" srcId="{C40E5A29-F0D3-40DE-9015-E11FCF2CD54E}" destId="{D04B718B-1348-4C7F-B285-73A12C259D95}" srcOrd="0" destOrd="0" presId="urn:microsoft.com/office/officeart/2018/2/layout/IconVerticalSolidList"/>
    <dgm:cxn modelId="{7687128A-05A5-9742-B6F2-6489C5846E1E}" type="presParOf" srcId="{C40E5A29-F0D3-40DE-9015-E11FCF2CD54E}" destId="{7860762C-A450-4C65-A58E-9B6863FE4F5C}" srcOrd="1" destOrd="0" presId="urn:microsoft.com/office/officeart/2018/2/layout/IconVerticalSolidList"/>
    <dgm:cxn modelId="{72DB0788-A14A-E949-AE35-B0266E3DA608}" type="presParOf" srcId="{C40E5A29-F0D3-40DE-9015-E11FCF2CD54E}" destId="{9F8BF222-D34B-4E3B-A49A-B64DFA6BCD27}" srcOrd="2" destOrd="0" presId="urn:microsoft.com/office/officeart/2018/2/layout/IconVerticalSolidList"/>
    <dgm:cxn modelId="{A0D9BB50-FA17-7842-81AA-B141EF68E5FC}" type="presParOf" srcId="{C40E5A29-F0D3-40DE-9015-E11FCF2CD54E}" destId="{367D93F7-4FF6-4B63-A490-E3C2BAA1F4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EE047B-3AA3-4C42-9F15-CAA706DE7B0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1AA204-7E0A-4815-8D82-498AB6DF0EE6}">
      <dgm:prSet/>
      <dgm:spPr/>
      <dgm:t>
        <a:bodyPr/>
        <a:lstStyle/>
        <a:p>
          <a:r>
            <a:rPr lang="en-US" b="1" dirty="0"/>
            <a:t>HCV antibody</a:t>
          </a:r>
        </a:p>
      </dgm:t>
    </dgm:pt>
    <dgm:pt modelId="{1BC1B0E9-5F4E-4499-819A-85B01A47695F}" type="parTrans" cxnId="{355B2AE4-9268-484D-AEAF-7C48308A5C04}">
      <dgm:prSet/>
      <dgm:spPr/>
      <dgm:t>
        <a:bodyPr/>
        <a:lstStyle/>
        <a:p>
          <a:endParaRPr lang="en-US"/>
        </a:p>
      </dgm:t>
    </dgm:pt>
    <dgm:pt modelId="{9C1D3783-CB05-46D2-A357-DED7E82A961A}" type="sibTrans" cxnId="{355B2AE4-9268-484D-AEAF-7C48308A5C04}">
      <dgm:prSet/>
      <dgm:spPr/>
      <dgm:t>
        <a:bodyPr/>
        <a:lstStyle/>
        <a:p>
          <a:endParaRPr lang="en-US"/>
        </a:p>
      </dgm:t>
    </dgm:pt>
    <dgm:pt modelId="{39F3A9EE-A142-42D6-BDDD-D07569348DCB}">
      <dgm:prSet/>
      <dgm:spPr/>
      <dgm:t>
        <a:bodyPr/>
        <a:lstStyle/>
        <a:p>
          <a:r>
            <a:rPr lang="en-US" b="1" dirty="0"/>
            <a:t>HIV1/2 Antigen/Antibody Immunoassay</a:t>
          </a:r>
        </a:p>
      </dgm:t>
    </dgm:pt>
    <dgm:pt modelId="{9355B896-5080-477B-AB37-CEA8B95E2289}" type="parTrans" cxnId="{EBA31351-748B-453F-A2AF-371C6ECB1959}">
      <dgm:prSet/>
      <dgm:spPr/>
      <dgm:t>
        <a:bodyPr/>
        <a:lstStyle/>
        <a:p>
          <a:endParaRPr lang="en-US"/>
        </a:p>
      </dgm:t>
    </dgm:pt>
    <dgm:pt modelId="{FD11C8F5-DA32-454B-958E-46F8702DD35D}" type="sibTrans" cxnId="{EBA31351-748B-453F-A2AF-371C6ECB1959}">
      <dgm:prSet/>
      <dgm:spPr/>
      <dgm:t>
        <a:bodyPr/>
        <a:lstStyle/>
        <a:p>
          <a:endParaRPr lang="en-US"/>
        </a:p>
      </dgm:t>
    </dgm:pt>
    <dgm:pt modelId="{8BE0B0AF-8521-4A09-B37F-D694E9EEFA7B}">
      <dgm:prSet/>
      <dgm:spPr/>
      <dgm:t>
        <a:bodyPr/>
        <a:lstStyle/>
        <a:p>
          <a:r>
            <a:rPr lang="en-US" b="1" dirty="0"/>
            <a:t>GC/Chlamydia in urine, oropharynx and rectum</a:t>
          </a:r>
        </a:p>
      </dgm:t>
    </dgm:pt>
    <dgm:pt modelId="{6F93820C-B318-4FBF-8BD8-F8999A059472}" type="parTrans" cxnId="{8A935F71-1D78-4884-9524-0B634B105FE8}">
      <dgm:prSet/>
      <dgm:spPr/>
      <dgm:t>
        <a:bodyPr/>
        <a:lstStyle/>
        <a:p>
          <a:endParaRPr lang="en-US"/>
        </a:p>
      </dgm:t>
    </dgm:pt>
    <dgm:pt modelId="{9F7A23BA-0B7D-4E23-8EF1-057D7434A0AC}" type="sibTrans" cxnId="{8A935F71-1D78-4884-9524-0B634B105FE8}">
      <dgm:prSet/>
      <dgm:spPr/>
      <dgm:t>
        <a:bodyPr/>
        <a:lstStyle/>
        <a:p>
          <a:endParaRPr lang="en-US"/>
        </a:p>
      </dgm:t>
    </dgm:pt>
    <dgm:pt modelId="{38BEA6E3-9AC5-405B-86CD-4D92F2226B5B}">
      <dgm:prSet/>
      <dgm:spPr/>
      <dgm:t>
        <a:bodyPr/>
        <a:lstStyle/>
        <a:p>
          <a:r>
            <a:rPr lang="en-US" b="1" dirty="0"/>
            <a:t>HBsAg, HBsAb, HBcAb</a:t>
          </a:r>
        </a:p>
      </dgm:t>
    </dgm:pt>
    <dgm:pt modelId="{12C311E7-1254-4D83-AA22-D40818E74F0C}" type="parTrans" cxnId="{09775217-22F3-40C0-836C-BF5F0BD9856C}">
      <dgm:prSet/>
      <dgm:spPr/>
      <dgm:t>
        <a:bodyPr/>
        <a:lstStyle/>
        <a:p>
          <a:endParaRPr lang="en-US"/>
        </a:p>
      </dgm:t>
    </dgm:pt>
    <dgm:pt modelId="{B89C978C-9028-41C7-B68B-CB8187EC6252}" type="sibTrans" cxnId="{09775217-22F3-40C0-836C-BF5F0BD9856C}">
      <dgm:prSet/>
      <dgm:spPr/>
      <dgm:t>
        <a:bodyPr/>
        <a:lstStyle/>
        <a:p>
          <a:endParaRPr lang="en-US"/>
        </a:p>
      </dgm:t>
    </dgm:pt>
    <dgm:pt modelId="{7A5A06DA-C73A-42F6-9F82-6128A8F0907E}">
      <dgm:prSet/>
      <dgm:spPr/>
      <dgm:t>
        <a:bodyPr/>
        <a:lstStyle/>
        <a:p>
          <a:r>
            <a:rPr lang="en-US" dirty="0"/>
            <a:t>Complete Blood Count:</a:t>
          </a:r>
        </a:p>
      </dgm:t>
    </dgm:pt>
    <dgm:pt modelId="{344A790E-A343-40E9-A46B-A4C4109627A3}" type="parTrans" cxnId="{A6E6842B-30FD-4C35-9DEF-02A42A35E250}">
      <dgm:prSet/>
      <dgm:spPr/>
      <dgm:t>
        <a:bodyPr/>
        <a:lstStyle/>
        <a:p>
          <a:endParaRPr lang="en-US"/>
        </a:p>
      </dgm:t>
    </dgm:pt>
    <dgm:pt modelId="{7AB7DE9D-0FF6-4714-92CA-EE4DDDF091FC}" type="sibTrans" cxnId="{A6E6842B-30FD-4C35-9DEF-02A42A35E250}">
      <dgm:prSet/>
      <dgm:spPr/>
      <dgm:t>
        <a:bodyPr/>
        <a:lstStyle/>
        <a:p>
          <a:endParaRPr lang="en-US"/>
        </a:p>
      </dgm:t>
    </dgm:pt>
    <dgm:pt modelId="{E5E4B9F3-DF11-483F-A229-4F360009E76B}">
      <dgm:prSet/>
      <dgm:spPr/>
      <dgm:t>
        <a:bodyPr/>
        <a:lstStyle/>
        <a:p>
          <a:r>
            <a:rPr lang="en-US" b="1" dirty="0"/>
            <a:t>Comprehensive Metabolic Panel</a:t>
          </a:r>
        </a:p>
      </dgm:t>
    </dgm:pt>
    <dgm:pt modelId="{8A116D4E-45DD-4262-9174-264C12C96DE3}" type="parTrans" cxnId="{5AE994E2-4F78-403C-BBA1-1E44D7B58906}">
      <dgm:prSet/>
      <dgm:spPr/>
      <dgm:t>
        <a:bodyPr/>
        <a:lstStyle/>
        <a:p>
          <a:endParaRPr lang="en-US"/>
        </a:p>
      </dgm:t>
    </dgm:pt>
    <dgm:pt modelId="{E97BF53C-5B53-479A-B092-DFC0EC217DA0}" type="sibTrans" cxnId="{5AE994E2-4F78-403C-BBA1-1E44D7B58906}">
      <dgm:prSet/>
      <dgm:spPr/>
      <dgm:t>
        <a:bodyPr/>
        <a:lstStyle/>
        <a:p>
          <a:endParaRPr lang="en-US"/>
        </a:p>
      </dgm:t>
    </dgm:pt>
    <dgm:pt modelId="{402DD977-F18A-9248-A6C0-27B4FDCC1072}">
      <dgm:prSet/>
      <dgm:spPr/>
      <dgm:t>
        <a:bodyPr/>
        <a:lstStyle/>
        <a:p>
          <a:r>
            <a:rPr lang="en-US" dirty="0"/>
            <a:t>Negative</a:t>
          </a:r>
        </a:p>
      </dgm:t>
    </dgm:pt>
    <dgm:pt modelId="{2C28B527-5BB4-7C4E-BCD3-FE6815361155}" type="parTrans" cxnId="{93541E1E-609F-DF42-BFB4-B2E53E1BCEF7}">
      <dgm:prSet/>
      <dgm:spPr/>
      <dgm:t>
        <a:bodyPr/>
        <a:lstStyle/>
        <a:p>
          <a:endParaRPr lang="en-US"/>
        </a:p>
      </dgm:t>
    </dgm:pt>
    <dgm:pt modelId="{3AD4B4FE-8DB1-B143-AB81-0ABA6E71CB7C}" type="sibTrans" cxnId="{93541E1E-609F-DF42-BFB4-B2E53E1BCEF7}">
      <dgm:prSet/>
      <dgm:spPr/>
      <dgm:t>
        <a:bodyPr/>
        <a:lstStyle/>
        <a:p>
          <a:endParaRPr lang="en-US"/>
        </a:p>
      </dgm:t>
    </dgm:pt>
    <dgm:pt modelId="{3C293752-7167-F349-917F-B5EAD7DE5F76}">
      <dgm:prSet/>
      <dgm:spPr/>
      <dgm:t>
        <a:bodyPr/>
        <a:lstStyle/>
        <a:p>
          <a:r>
            <a:rPr lang="en-US" dirty="0"/>
            <a:t> Negative</a:t>
          </a:r>
        </a:p>
      </dgm:t>
    </dgm:pt>
    <dgm:pt modelId="{E1CDC254-8EFE-A248-B76E-22868F52DC35}" type="parTrans" cxnId="{319B4E39-D3AD-4540-BFFD-386BDB7C2203}">
      <dgm:prSet/>
      <dgm:spPr/>
      <dgm:t>
        <a:bodyPr/>
        <a:lstStyle/>
        <a:p>
          <a:endParaRPr lang="en-US"/>
        </a:p>
      </dgm:t>
    </dgm:pt>
    <dgm:pt modelId="{DA716641-89D1-074B-AA9D-280B6A455D98}" type="sibTrans" cxnId="{319B4E39-D3AD-4540-BFFD-386BDB7C2203}">
      <dgm:prSet/>
      <dgm:spPr/>
      <dgm:t>
        <a:bodyPr/>
        <a:lstStyle/>
        <a:p>
          <a:endParaRPr lang="en-US"/>
        </a:p>
      </dgm:t>
    </dgm:pt>
    <dgm:pt modelId="{72483B08-463C-8744-B491-B8DFD6829F92}">
      <dgm:prSet/>
      <dgm:spPr/>
      <dgm:t>
        <a:bodyPr/>
        <a:lstStyle/>
        <a:p>
          <a:r>
            <a:rPr lang="en-US" dirty="0"/>
            <a:t>Negative</a:t>
          </a:r>
        </a:p>
      </dgm:t>
    </dgm:pt>
    <dgm:pt modelId="{CB58B5BB-9C5A-5A46-9DF3-83B15B0285D1}" type="parTrans" cxnId="{2D258F09-014D-B746-A935-FD24A0568899}">
      <dgm:prSet/>
      <dgm:spPr/>
      <dgm:t>
        <a:bodyPr/>
        <a:lstStyle/>
        <a:p>
          <a:endParaRPr lang="en-US"/>
        </a:p>
      </dgm:t>
    </dgm:pt>
    <dgm:pt modelId="{94B1A27A-101C-774A-B58F-85FE4720A4D2}" type="sibTrans" cxnId="{2D258F09-014D-B746-A935-FD24A0568899}">
      <dgm:prSet/>
      <dgm:spPr/>
      <dgm:t>
        <a:bodyPr/>
        <a:lstStyle/>
        <a:p>
          <a:endParaRPr lang="en-US"/>
        </a:p>
      </dgm:t>
    </dgm:pt>
    <dgm:pt modelId="{4017CC27-71D7-5D49-8599-C8199F626297}">
      <dgm:prSet/>
      <dgm:spPr/>
      <dgm:t>
        <a:bodyPr/>
        <a:lstStyle/>
        <a:p>
          <a:r>
            <a:rPr lang="en-US" dirty="0"/>
            <a:t>HBV viral load</a:t>
          </a:r>
        </a:p>
      </dgm:t>
    </dgm:pt>
    <dgm:pt modelId="{244B2D75-47A8-C040-86AD-400751AF9A46}" type="parTrans" cxnId="{F1FAD930-B766-3C4F-8094-0D82FA3F054F}">
      <dgm:prSet/>
      <dgm:spPr/>
      <dgm:t>
        <a:bodyPr/>
        <a:lstStyle/>
        <a:p>
          <a:endParaRPr lang="en-US"/>
        </a:p>
      </dgm:t>
    </dgm:pt>
    <dgm:pt modelId="{5DD071E5-6A63-6D45-90DA-A5BDAD58E722}" type="sibTrans" cxnId="{F1FAD930-B766-3C4F-8094-0D82FA3F054F}">
      <dgm:prSet/>
      <dgm:spPr/>
      <dgm:t>
        <a:bodyPr/>
        <a:lstStyle/>
        <a:p>
          <a:endParaRPr lang="en-US"/>
        </a:p>
      </dgm:t>
    </dgm:pt>
    <dgm:pt modelId="{6E6F4325-F81D-474D-B65B-4AC903B57E24}">
      <dgm:prSet/>
      <dgm:spPr/>
      <dgm:t>
        <a:bodyPr/>
        <a:lstStyle/>
        <a:p>
          <a:r>
            <a:rPr lang="en-US" dirty="0"/>
            <a:t>40,000 international units/mL</a:t>
          </a:r>
        </a:p>
      </dgm:t>
    </dgm:pt>
    <dgm:pt modelId="{B9B5875C-9918-EB43-9183-64947931B32B}" type="parTrans" cxnId="{B145C5A5-9665-D748-92EB-84BDF77DD728}">
      <dgm:prSet/>
      <dgm:spPr/>
      <dgm:t>
        <a:bodyPr/>
        <a:lstStyle/>
        <a:p>
          <a:endParaRPr lang="en-US"/>
        </a:p>
      </dgm:t>
    </dgm:pt>
    <dgm:pt modelId="{2D3241C3-5173-3E48-A71E-DCC3C71FF074}" type="sibTrans" cxnId="{B145C5A5-9665-D748-92EB-84BDF77DD728}">
      <dgm:prSet/>
      <dgm:spPr/>
      <dgm:t>
        <a:bodyPr/>
        <a:lstStyle/>
        <a:p>
          <a:endParaRPr lang="en-US"/>
        </a:p>
      </dgm:t>
    </dgm:pt>
    <dgm:pt modelId="{DFAEA89E-C1CC-6F45-BED2-065583E95895}">
      <dgm:prSet/>
      <dgm:spPr/>
      <dgm:t>
        <a:bodyPr/>
        <a:lstStyle/>
        <a:p>
          <a:r>
            <a:rPr lang="en-US" b="1" dirty="0"/>
            <a:t>HBsAg and HBcAb reactive.  HBsAb not detectable</a:t>
          </a:r>
        </a:p>
      </dgm:t>
    </dgm:pt>
    <dgm:pt modelId="{6A0A7AA6-9803-824B-8453-D3BDCF146D47}" type="parTrans" cxnId="{890B4CDA-D19B-7C4D-B45A-DBCED3AEA176}">
      <dgm:prSet/>
      <dgm:spPr/>
      <dgm:t>
        <a:bodyPr/>
        <a:lstStyle/>
        <a:p>
          <a:endParaRPr lang="en-US"/>
        </a:p>
      </dgm:t>
    </dgm:pt>
    <dgm:pt modelId="{32F78C6A-DA50-8C44-A599-596EBFA3E23B}" type="sibTrans" cxnId="{890B4CDA-D19B-7C4D-B45A-DBCED3AEA176}">
      <dgm:prSet/>
      <dgm:spPr/>
      <dgm:t>
        <a:bodyPr/>
        <a:lstStyle/>
        <a:p>
          <a:endParaRPr lang="en-US"/>
        </a:p>
      </dgm:t>
    </dgm:pt>
    <dgm:pt modelId="{ACE80359-41F1-F649-A450-0E7144222DD6}">
      <dgm:prSet/>
      <dgm:spPr/>
      <dgm:t>
        <a:bodyPr/>
        <a:lstStyle/>
        <a:p>
          <a:r>
            <a:rPr lang="en-US" dirty="0"/>
            <a:t>Normal</a:t>
          </a:r>
        </a:p>
      </dgm:t>
    </dgm:pt>
    <dgm:pt modelId="{3B4797D7-88DC-A24E-A527-1E6FE1618D30}" type="parTrans" cxnId="{286786CF-873D-DC40-86A1-E9B18218A1BC}">
      <dgm:prSet/>
      <dgm:spPr/>
      <dgm:t>
        <a:bodyPr/>
        <a:lstStyle/>
        <a:p>
          <a:endParaRPr lang="en-US"/>
        </a:p>
      </dgm:t>
    </dgm:pt>
    <dgm:pt modelId="{5AF9531B-949E-B44D-98D1-BBAC73C8BEB0}" type="sibTrans" cxnId="{286786CF-873D-DC40-86A1-E9B18218A1BC}">
      <dgm:prSet/>
      <dgm:spPr/>
      <dgm:t>
        <a:bodyPr/>
        <a:lstStyle/>
        <a:p>
          <a:endParaRPr lang="en-US"/>
        </a:p>
      </dgm:t>
    </dgm:pt>
    <dgm:pt modelId="{F789772D-8A89-F041-833E-FD053A85D7BC}">
      <dgm:prSet/>
      <dgm:spPr/>
      <dgm:t>
        <a:bodyPr/>
        <a:lstStyle/>
        <a:p>
          <a:r>
            <a:rPr lang="en-US" dirty="0"/>
            <a:t>MP: </a:t>
          </a:r>
          <a:r>
            <a:rPr lang="en-US" b="1" dirty="0"/>
            <a:t>ALT 72 IU/L, AST 45 IU</a:t>
          </a:r>
          <a:r>
            <a:rPr lang="en-US" dirty="0"/>
            <a:t>/, creatinine 0.9 mg/dL, GFR 116  ml/min, albumin 4.5 g/dL, total bilirubin 0.7 mg/dL, INR 1.0. </a:t>
          </a:r>
        </a:p>
      </dgm:t>
    </dgm:pt>
    <dgm:pt modelId="{10C85CF0-FE5F-9445-BCEB-6477DC0AFE55}" type="parTrans" cxnId="{92F5AC79-02ED-CF43-9685-C3E9827C9CA6}">
      <dgm:prSet/>
      <dgm:spPr/>
      <dgm:t>
        <a:bodyPr/>
        <a:lstStyle/>
        <a:p>
          <a:endParaRPr lang="en-US"/>
        </a:p>
      </dgm:t>
    </dgm:pt>
    <dgm:pt modelId="{E383DCF0-59CC-194E-B4B9-B6D4791B9B50}" type="sibTrans" cxnId="{92F5AC79-02ED-CF43-9685-C3E9827C9CA6}">
      <dgm:prSet/>
      <dgm:spPr/>
      <dgm:t>
        <a:bodyPr/>
        <a:lstStyle/>
        <a:p>
          <a:endParaRPr lang="en-US"/>
        </a:p>
      </dgm:t>
    </dgm:pt>
    <dgm:pt modelId="{C33E2D9B-B943-0C4A-9F09-1BB999674E34}" type="pres">
      <dgm:prSet presAssocID="{DAEE047B-3AA3-4C42-9F15-CAA706DE7B07}" presName="linear" presStyleCnt="0">
        <dgm:presLayoutVars>
          <dgm:animLvl val="lvl"/>
          <dgm:resizeHandles val="exact"/>
        </dgm:presLayoutVars>
      </dgm:prSet>
      <dgm:spPr/>
    </dgm:pt>
    <dgm:pt modelId="{4C867B16-D0FC-B249-9E2E-98BBC1C71159}" type="pres">
      <dgm:prSet presAssocID="{C01AA204-7E0A-4815-8D82-498AB6DF0EE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8C309C9-7367-B14B-8EB1-D17C946F60C2}" type="pres">
      <dgm:prSet presAssocID="{C01AA204-7E0A-4815-8D82-498AB6DF0EE6}" presName="childText" presStyleLbl="revTx" presStyleIdx="0" presStyleCnt="7">
        <dgm:presLayoutVars>
          <dgm:bulletEnabled val="1"/>
        </dgm:presLayoutVars>
      </dgm:prSet>
      <dgm:spPr/>
    </dgm:pt>
    <dgm:pt modelId="{EA3F804F-4212-A946-A4DE-F7735ABF1CFC}" type="pres">
      <dgm:prSet presAssocID="{39F3A9EE-A142-42D6-BDDD-D07569348DC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AEE2C83-9237-3447-B387-37E1AFE86CDB}" type="pres">
      <dgm:prSet presAssocID="{39F3A9EE-A142-42D6-BDDD-D07569348DCB}" presName="childText" presStyleLbl="revTx" presStyleIdx="1" presStyleCnt="7">
        <dgm:presLayoutVars>
          <dgm:bulletEnabled val="1"/>
        </dgm:presLayoutVars>
      </dgm:prSet>
      <dgm:spPr/>
    </dgm:pt>
    <dgm:pt modelId="{A659A424-21E6-194A-89B2-DBD4DE3BD062}" type="pres">
      <dgm:prSet presAssocID="{8BE0B0AF-8521-4A09-B37F-D694E9EEFA7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9C136ED-959F-A949-BC4F-0F95B015C7EE}" type="pres">
      <dgm:prSet presAssocID="{8BE0B0AF-8521-4A09-B37F-D694E9EEFA7B}" presName="childText" presStyleLbl="revTx" presStyleIdx="2" presStyleCnt="7">
        <dgm:presLayoutVars>
          <dgm:bulletEnabled val="1"/>
        </dgm:presLayoutVars>
      </dgm:prSet>
      <dgm:spPr/>
    </dgm:pt>
    <dgm:pt modelId="{398DBB9E-D469-EC4B-BA94-B158C49382CB}" type="pres">
      <dgm:prSet presAssocID="{38BEA6E3-9AC5-405B-86CD-4D92F2226B5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7A3FBFF-15AD-B546-8445-93315D2FE586}" type="pres">
      <dgm:prSet presAssocID="{38BEA6E3-9AC5-405B-86CD-4D92F2226B5B}" presName="childText" presStyleLbl="revTx" presStyleIdx="3" presStyleCnt="7">
        <dgm:presLayoutVars>
          <dgm:bulletEnabled val="1"/>
        </dgm:presLayoutVars>
      </dgm:prSet>
      <dgm:spPr/>
    </dgm:pt>
    <dgm:pt modelId="{736F1316-A02E-2A45-ABF7-AC6E701D36D1}" type="pres">
      <dgm:prSet presAssocID="{4017CC27-71D7-5D49-8599-C8199F62629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C4132FB-B993-C541-9286-D33A32ADD2EF}" type="pres">
      <dgm:prSet presAssocID="{4017CC27-71D7-5D49-8599-C8199F626297}" presName="childText" presStyleLbl="revTx" presStyleIdx="4" presStyleCnt="7">
        <dgm:presLayoutVars>
          <dgm:bulletEnabled val="1"/>
        </dgm:presLayoutVars>
      </dgm:prSet>
      <dgm:spPr/>
    </dgm:pt>
    <dgm:pt modelId="{5CF50FC2-D5C7-1C43-9336-4D98F54FAF09}" type="pres">
      <dgm:prSet presAssocID="{7A5A06DA-C73A-42F6-9F82-6128A8F0907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693E954-A895-C944-85C9-A6D1EB0B0C22}" type="pres">
      <dgm:prSet presAssocID="{7A5A06DA-C73A-42F6-9F82-6128A8F0907E}" presName="childText" presStyleLbl="revTx" presStyleIdx="5" presStyleCnt="7">
        <dgm:presLayoutVars>
          <dgm:bulletEnabled val="1"/>
        </dgm:presLayoutVars>
      </dgm:prSet>
      <dgm:spPr/>
    </dgm:pt>
    <dgm:pt modelId="{B0799213-4E6B-F840-9B3F-06663B44C77C}" type="pres">
      <dgm:prSet presAssocID="{E5E4B9F3-DF11-483F-A229-4F360009E76B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5809E54-38FE-6F4C-BF1C-12EF04DB56DA}" type="pres">
      <dgm:prSet presAssocID="{E5E4B9F3-DF11-483F-A229-4F360009E76B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65D75D02-7A3C-624D-AEF3-8833636536BB}" type="presOf" srcId="{7A5A06DA-C73A-42F6-9F82-6128A8F0907E}" destId="{5CF50FC2-D5C7-1C43-9336-4D98F54FAF09}" srcOrd="0" destOrd="0" presId="urn:microsoft.com/office/officeart/2005/8/layout/vList2"/>
    <dgm:cxn modelId="{2D258F09-014D-B746-A935-FD24A0568899}" srcId="{8BE0B0AF-8521-4A09-B37F-D694E9EEFA7B}" destId="{72483B08-463C-8744-B491-B8DFD6829F92}" srcOrd="0" destOrd="0" parTransId="{CB58B5BB-9C5A-5A46-9DF3-83B15B0285D1}" sibTransId="{94B1A27A-101C-774A-B58F-85FE4720A4D2}"/>
    <dgm:cxn modelId="{F5F63113-E4B3-024A-A0F3-4C25EE3ED041}" type="presOf" srcId="{DAEE047B-3AA3-4C42-9F15-CAA706DE7B07}" destId="{C33E2D9B-B943-0C4A-9F09-1BB999674E34}" srcOrd="0" destOrd="0" presId="urn:microsoft.com/office/officeart/2005/8/layout/vList2"/>
    <dgm:cxn modelId="{09775217-22F3-40C0-836C-BF5F0BD9856C}" srcId="{DAEE047B-3AA3-4C42-9F15-CAA706DE7B07}" destId="{38BEA6E3-9AC5-405B-86CD-4D92F2226B5B}" srcOrd="3" destOrd="0" parTransId="{12C311E7-1254-4D83-AA22-D40818E74F0C}" sibTransId="{B89C978C-9028-41C7-B68B-CB8187EC6252}"/>
    <dgm:cxn modelId="{89401D1B-83D7-5542-B950-2DEA049FC174}" type="presOf" srcId="{8BE0B0AF-8521-4A09-B37F-D694E9EEFA7B}" destId="{A659A424-21E6-194A-89B2-DBD4DE3BD062}" srcOrd="0" destOrd="0" presId="urn:microsoft.com/office/officeart/2005/8/layout/vList2"/>
    <dgm:cxn modelId="{93541E1E-609F-DF42-BFB4-B2E53E1BCEF7}" srcId="{C01AA204-7E0A-4815-8D82-498AB6DF0EE6}" destId="{402DD977-F18A-9248-A6C0-27B4FDCC1072}" srcOrd="0" destOrd="0" parTransId="{2C28B527-5BB4-7C4E-BCD3-FE6815361155}" sibTransId="{3AD4B4FE-8DB1-B143-AB81-0ABA6E71CB7C}"/>
    <dgm:cxn modelId="{A6E6842B-30FD-4C35-9DEF-02A42A35E250}" srcId="{DAEE047B-3AA3-4C42-9F15-CAA706DE7B07}" destId="{7A5A06DA-C73A-42F6-9F82-6128A8F0907E}" srcOrd="5" destOrd="0" parTransId="{344A790E-A343-40E9-A46B-A4C4109627A3}" sibTransId="{7AB7DE9D-0FF6-4714-92CA-EE4DDDF091FC}"/>
    <dgm:cxn modelId="{F1FAD930-B766-3C4F-8094-0D82FA3F054F}" srcId="{DAEE047B-3AA3-4C42-9F15-CAA706DE7B07}" destId="{4017CC27-71D7-5D49-8599-C8199F626297}" srcOrd="4" destOrd="0" parTransId="{244B2D75-47A8-C040-86AD-400751AF9A46}" sibTransId="{5DD071E5-6A63-6D45-90DA-A5BDAD58E722}"/>
    <dgm:cxn modelId="{319B4E39-D3AD-4540-BFFD-386BDB7C2203}" srcId="{39F3A9EE-A142-42D6-BDDD-D07569348DCB}" destId="{3C293752-7167-F349-917F-B5EAD7DE5F76}" srcOrd="0" destOrd="0" parTransId="{E1CDC254-8EFE-A248-B76E-22868F52DC35}" sibTransId="{DA716641-89D1-074B-AA9D-280B6A455D98}"/>
    <dgm:cxn modelId="{8D421A4D-094C-E344-8416-950A09FDCCF8}" type="presOf" srcId="{6E6F4325-F81D-474D-B65B-4AC903B57E24}" destId="{FC4132FB-B993-C541-9286-D33A32ADD2EF}" srcOrd="0" destOrd="0" presId="urn:microsoft.com/office/officeart/2005/8/layout/vList2"/>
    <dgm:cxn modelId="{EBA31351-748B-453F-A2AF-371C6ECB1959}" srcId="{DAEE047B-3AA3-4C42-9F15-CAA706DE7B07}" destId="{39F3A9EE-A142-42D6-BDDD-D07569348DCB}" srcOrd="1" destOrd="0" parTransId="{9355B896-5080-477B-AB37-CEA8B95E2289}" sibTransId="{FD11C8F5-DA32-454B-958E-46F8702DD35D}"/>
    <dgm:cxn modelId="{C65C6F51-3DA9-CD41-A132-21D112492FB3}" type="presOf" srcId="{ACE80359-41F1-F649-A450-0E7144222DD6}" destId="{3693E954-A895-C944-85C9-A6D1EB0B0C22}" srcOrd="0" destOrd="0" presId="urn:microsoft.com/office/officeart/2005/8/layout/vList2"/>
    <dgm:cxn modelId="{50DFC15C-49BB-914F-AB5A-77610FBE7626}" type="presOf" srcId="{F789772D-8A89-F041-833E-FD053A85D7BC}" destId="{95809E54-38FE-6F4C-BF1C-12EF04DB56DA}" srcOrd="0" destOrd="0" presId="urn:microsoft.com/office/officeart/2005/8/layout/vList2"/>
    <dgm:cxn modelId="{8A935F71-1D78-4884-9524-0B634B105FE8}" srcId="{DAEE047B-3AA3-4C42-9F15-CAA706DE7B07}" destId="{8BE0B0AF-8521-4A09-B37F-D694E9EEFA7B}" srcOrd="2" destOrd="0" parTransId="{6F93820C-B318-4FBF-8BD8-F8999A059472}" sibTransId="{9F7A23BA-0B7D-4E23-8EF1-057D7434A0AC}"/>
    <dgm:cxn modelId="{6FB8E773-15C5-B24B-AE8D-6CB46A7A2F0D}" type="presOf" srcId="{E5E4B9F3-DF11-483F-A229-4F360009E76B}" destId="{B0799213-4E6B-F840-9B3F-06663B44C77C}" srcOrd="0" destOrd="0" presId="urn:microsoft.com/office/officeart/2005/8/layout/vList2"/>
    <dgm:cxn modelId="{92F5AC79-02ED-CF43-9685-C3E9827C9CA6}" srcId="{E5E4B9F3-DF11-483F-A229-4F360009E76B}" destId="{F789772D-8A89-F041-833E-FD053A85D7BC}" srcOrd="0" destOrd="0" parTransId="{10C85CF0-FE5F-9445-BCEB-6477DC0AFE55}" sibTransId="{E383DCF0-59CC-194E-B4B9-B6D4791B9B50}"/>
    <dgm:cxn modelId="{B145C5A5-9665-D748-92EB-84BDF77DD728}" srcId="{4017CC27-71D7-5D49-8599-C8199F626297}" destId="{6E6F4325-F81D-474D-B65B-4AC903B57E24}" srcOrd="0" destOrd="0" parTransId="{B9B5875C-9918-EB43-9183-64947931B32B}" sibTransId="{2D3241C3-5173-3E48-A71E-DCC3C71FF074}"/>
    <dgm:cxn modelId="{247708A8-1A06-D347-8FF9-AAD079F3A8A9}" type="presOf" srcId="{38BEA6E3-9AC5-405B-86CD-4D92F2226B5B}" destId="{398DBB9E-D469-EC4B-BA94-B158C49382CB}" srcOrd="0" destOrd="0" presId="urn:microsoft.com/office/officeart/2005/8/layout/vList2"/>
    <dgm:cxn modelId="{8C45A5A8-71F0-C344-B2ED-7B67F39C0710}" type="presOf" srcId="{39F3A9EE-A142-42D6-BDDD-D07569348DCB}" destId="{EA3F804F-4212-A946-A4DE-F7735ABF1CFC}" srcOrd="0" destOrd="0" presId="urn:microsoft.com/office/officeart/2005/8/layout/vList2"/>
    <dgm:cxn modelId="{C340B9AC-967E-0D47-ACCA-EA080331C232}" type="presOf" srcId="{3C293752-7167-F349-917F-B5EAD7DE5F76}" destId="{3AEE2C83-9237-3447-B387-37E1AFE86CDB}" srcOrd="0" destOrd="0" presId="urn:microsoft.com/office/officeart/2005/8/layout/vList2"/>
    <dgm:cxn modelId="{3F69D7AC-47C5-B840-BEAB-E8DBDD3AC7A6}" type="presOf" srcId="{DFAEA89E-C1CC-6F45-BED2-065583E95895}" destId="{77A3FBFF-15AD-B546-8445-93315D2FE586}" srcOrd="0" destOrd="0" presId="urn:microsoft.com/office/officeart/2005/8/layout/vList2"/>
    <dgm:cxn modelId="{C02524BB-79AD-9A43-8F02-328A7482C848}" type="presOf" srcId="{72483B08-463C-8744-B491-B8DFD6829F92}" destId="{09C136ED-959F-A949-BC4F-0F95B015C7EE}" srcOrd="0" destOrd="0" presId="urn:microsoft.com/office/officeart/2005/8/layout/vList2"/>
    <dgm:cxn modelId="{389DDECE-497E-1F4B-AF23-6B6A27C86EA6}" type="presOf" srcId="{C01AA204-7E0A-4815-8D82-498AB6DF0EE6}" destId="{4C867B16-D0FC-B249-9E2E-98BBC1C71159}" srcOrd="0" destOrd="0" presId="urn:microsoft.com/office/officeart/2005/8/layout/vList2"/>
    <dgm:cxn modelId="{286786CF-873D-DC40-86A1-E9B18218A1BC}" srcId="{7A5A06DA-C73A-42F6-9F82-6128A8F0907E}" destId="{ACE80359-41F1-F649-A450-0E7144222DD6}" srcOrd="0" destOrd="0" parTransId="{3B4797D7-88DC-A24E-A527-1E6FE1618D30}" sibTransId="{5AF9531B-949E-B44D-98D1-BBAC73C8BEB0}"/>
    <dgm:cxn modelId="{890B4CDA-D19B-7C4D-B45A-DBCED3AEA176}" srcId="{38BEA6E3-9AC5-405B-86CD-4D92F2226B5B}" destId="{DFAEA89E-C1CC-6F45-BED2-065583E95895}" srcOrd="0" destOrd="0" parTransId="{6A0A7AA6-9803-824B-8453-D3BDCF146D47}" sibTransId="{32F78C6A-DA50-8C44-A599-596EBFA3E23B}"/>
    <dgm:cxn modelId="{5AE994E2-4F78-403C-BBA1-1E44D7B58906}" srcId="{DAEE047B-3AA3-4C42-9F15-CAA706DE7B07}" destId="{E5E4B9F3-DF11-483F-A229-4F360009E76B}" srcOrd="6" destOrd="0" parTransId="{8A116D4E-45DD-4262-9174-264C12C96DE3}" sibTransId="{E97BF53C-5B53-479A-B092-DFC0EC217DA0}"/>
    <dgm:cxn modelId="{355B2AE4-9268-484D-AEAF-7C48308A5C04}" srcId="{DAEE047B-3AA3-4C42-9F15-CAA706DE7B07}" destId="{C01AA204-7E0A-4815-8D82-498AB6DF0EE6}" srcOrd="0" destOrd="0" parTransId="{1BC1B0E9-5F4E-4499-819A-85B01A47695F}" sibTransId="{9C1D3783-CB05-46D2-A357-DED7E82A961A}"/>
    <dgm:cxn modelId="{A44897EE-BA38-8A45-BF97-A3E3E556CFC5}" type="presOf" srcId="{4017CC27-71D7-5D49-8599-C8199F626297}" destId="{736F1316-A02E-2A45-ABF7-AC6E701D36D1}" srcOrd="0" destOrd="0" presId="urn:microsoft.com/office/officeart/2005/8/layout/vList2"/>
    <dgm:cxn modelId="{C4BD53F1-1766-1E4A-9A88-D976F1B12BA0}" type="presOf" srcId="{402DD977-F18A-9248-A6C0-27B4FDCC1072}" destId="{68C309C9-7367-B14B-8EB1-D17C946F60C2}" srcOrd="0" destOrd="0" presId="urn:microsoft.com/office/officeart/2005/8/layout/vList2"/>
    <dgm:cxn modelId="{6F982C3A-CEFF-524D-B81E-B65B95FB24B0}" type="presParOf" srcId="{C33E2D9B-B943-0C4A-9F09-1BB999674E34}" destId="{4C867B16-D0FC-B249-9E2E-98BBC1C71159}" srcOrd="0" destOrd="0" presId="urn:microsoft.com/office/officeart/2005/8/layout/vList2"/>
    <dgm:cxn modelId="{3D848819-CE4A-984E-AC12-B34D4A49BE01}" type="presParOf" srcId="{C33E2D9B-B943-0C4A-9F09-1BB999674E34}" destId="{68C309C9-7367-B14B-8EB1-D17C946F60C2}" srcOrd="1" destOrd="0" presId="urn:microsoft.com/office/officeart/2005/8/layout/vList2"/>
    <dgm:cxn modelId="{2E981749-6CB1-3546-88F5-01D44186214B}" type="presParOf" srcId="{C33E2D9B-B943-0C4A-9F09-1BB999674E34}" destId="{EA3F804F-4212-A946-A4DE-F7735ABF1CFC}" srcOrd="2" destOrd="0" presId="urn:microsoft.com/office/officeart/2005/8/layout/vList2"/>
    <dgm:cxn modelId="{2A5D15F5-BECD-8144-8C6A-C6536490653C}" type="presParOf" srcId="{C33E2D9B-B943-0C4A-9F09-1BB999674E34}" destId="{3AEE2C83-9237-3447-B387-37E1AFE86CDB}" srcOrd="3" destOrd="0" presId="urn:microsoft.com/office/officeart/2005/8/layout/vList2"/>
    <dgm:cxn modelId="{5D4AD79E-7CF9-AC4F-8556-52DCAC915574}" type="presParOf" srcId="{C33E2D9B-B943-0C4A-9F09-1BB999674E34}" destId="{A659A424-21E6-194A-89B2-DBD4DE3BD062}" srcOrd="4" destOrd="0" presId="urn:microsoft.com/office/officeart/2005/8/layout/vList2"/>
    <dgm:cxn modelId="{8B094C7B-F684-7541-B590-FE74C3E49A07}" type="presParOf" srcId="{C33E2D9B-B943-0C4A-9F09-1BB999674E34}" destId="{09C136ED-959F-A949-BC4F-0F95B015C7EE}" srcOrd="5" destOrd="0" presId="urn:microsoft.com/office/officeart/2005/8/layout/vList2"/>
    <dgm:cxn modelId="{989C1E60-2981-E147-9DF7-2696F3454420}" type="presParOf" srcId="{C33E2D9B-B943-0C4A-9F09-1BB999674E34}" destId="{398DBB9E-D469-EC4B-BA94-B158C49382CB}" srcOrd="6" destOrd="0" presId="urn:microsoft.com/office/officeart/2005/8/layout/vList2"/>
    <dgm:cxn modelId="{CC14C3FC-49B3-E741-8CC9-CF7D001D27AC}" type="presParOf" srcId="{C33E2D9B-B943-0C4A-9F09-1BB999674E34}" destId="{77A3FBFF-15AD-B546-8445-93315D2FE586}" srcOrd="7" destOrd="0" presId="urn:microsoft.com/office/officeart/2005/8/layout/vList2"/>
    <dgm:cxn modelId="{46F450F3-A321-5843-96EB-25232A15A3C9}" type="presParOf" srcId="{C33E2D9B-B943-0C4A-9F09-1BB999674E34}" destId="{736F1316-A02E-2A45-ABF7-AC6E701D36D1}" srcOrd="8" destOrd="0" presId="urn:microsoft.com/office/officeart/2005/8/layout/vList2"/>
    <dgm:cxn modelId="{2E524E42-60F2-4544-A841-4AE26A44D3CA}" type="presParOf" srcId="{C33E2D9B-B943-0C4A-9F09-1BB999674E34}" destId="{FC4132FB-B993-C541-9286-D33A32ADD2EF}" srcOrd="9" destOrd="0" presId="urn:microsoft.com/office/officeart/2005/8/layout/vList2"/>
    <dgm:cxn modelId="{AD3CD315-5273-5746-8596-30A0BB2D46C1}" type="presParOf" srcId="{C33E2D9B-B943-0C4A-9F09-1BB999674E34}" destId="{5CF50FC2-D5C7-1C43-9336-4D98F54FAF09}" srcOrd="10" destOrd="0" presId="urn:microsoft.com/office/officeart/2005/8/layout/vList2"/>
    <dgm:cxn modelId="{3FB5248E-F3C0-DA48-A18F-85483CAF1089}" type="presParOf" srcId="{C33E2D9B-B943-0C4A-9F09-1BB999674E34}" destId="{3693E954-A895-C944-85C9-A6D1EB0B0C22}" srcOrd="11" destOrd="0" presId="urn:microsoft.com/office/officeart/2005/8/layout/vList2"/>
    <dgm:cxn modelId="{4C4E55F9-E908-FB4B-A3DF-CE246D8C9878}" type="presParOf" srcId="{C33E2D9B-B943-0C4A-9F09-1BB999674E34}" destId="{B0799213-4E6B-F840-9B3F-06663B44C77C}" srcOrd="12" destOrd="0" presId="urn:microsoft.com/office/officeart/2005/8/layout/vList2"/>
    <dgm:cxn modelId="{DB54B9BF-E14C-6544-9DB8-F8C35E70B5CA}" type="presParOf" srcId="{C33E2D9B-B943-0C4A-9F09-1BB999674E34}" destId="{95809E54-38FE-6F4C-BF1C-12EF04DB56DA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4342021-649C-4027-BA10-1CDE1E771C68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E21F49-5F92-4AAF-9339-62748CE25B5E}">
      <dgm:prSet/>
      <dgm:spPr/>
      <dgm:t>
        <a:bodyPr/>
        <a:lstStyle/>
        <a:p>
          <a:r>
            <a:rPr lang="en-US" dirty="0"/>
            <a:t>a) Meets criteria for PrEP but needs counseling for Hep B</a:t>
          </a:r>
        </a:p>
      </dgm:t>
    </dgm:pt>
    <dgm:pt modelId="{B7F3F86E-1919-49B7-947B-911AFD018F7C}" type="parTrans" cxnId="{14302CB3-3F6F-4162-A9B7-C03DD1D4A80B}">
      <dgm:prSet/>
      <dgm:spPr/>
      <dgm:t>
        <a:bodyPr/>
        <a:lstStyle/>
        <a:p>
          <a:endParaRPr lang="en-US"/>
        </a:p>
      </dgm:t>
    </dgm:pt>
    <dgm:pt modelId="{F7067472-4E98-41CE-BC9B-C2191F89515F}" type="sibTrans" cxnId="{14302CB3-3F6F-4162-A9B7-C03DD1D4A80B}">
      <dgm:prSet/>
      <dgm:spPr/>
      <dgm:t>
        <a:bodyPr/>
        <a:lstStyle/>
        <a:p>
          <a:endParaRPr lang="en-US"/>
        </a:p>
      </dgm:t>
    </dgm:pt>
    <dgm:pt modelId="{9ABBE86B-A19F-4433-8D9C-A6E435BEA224}">
      <dgm:prSet/>
      <dgm:spPr/>
      <dgm:t>
        <a:bodyPr/>
        <a:lstStyle/>
        <a:p>
          <a:r>
            <a:rPr lang="en-US" dirty="0"/>
            <a:t>b) Will need an HIV RNA after day 10 of last sexual exposure or a repeat 4</a:t>
          </a:r>
          <a:r>
            <a:rPr lang="en-US" baseline="30000" dirty="0"/>
            <a:t>th</a:t>
          </a:r>
          <a:r>
            <a:rPr lang="en-US" dirty="0"/>
            <a:t> generation HIV Assay within 3 weeks</a:t>
          </a:r>
        </a:p>
      </dgm:t>
    </dgm:pt>
    <dgm:pt modelId="{DDDF8CD6-8331-4D2A-A43E-4EF8CFC3B2CF}" type="parTrans" cxnId="{CE654F53-C0AF-4CAA-A699-A701B225B589}">
      <dgm:prSet/>
      <dgm:spPr/>
      <dgm:t>
        <a:bodyPr/>
        <a:lstStyle/>
        <a:p>
          <a:endParaRPr lang="en-US"/>
        </a:p>
      </dgm:t>
    </dgm:pt>
    <dgm:pt modelId="{66736AA4-0F34-43BA-8510-59256B62F715}" type="sibTrans" cxnId="{CE654F53-C0AF-4CAA-A699-A701B225B589}">
      <dgm:prSet/>
      <dgm:spPr/>
      <dgm:t>
        <a:bodyPr/>
        <a:lstStyle/>
        <a:p>
          <a:endParaRPr lang="en-US"/>
        </a:p>
      </dgm:t>
    </dgm:pt>
    <dgm:pt modelId="{238CF4F5-9825-41A4-BBEB-248E80EDE9B0}">
      <dgm:prSet/>
      <dgm:spPr/>
      <dgm:t>
        <a:bodyPr/>
        <a:lstStyle/>
        <a:p>
          <a:r>
            <a:rPr lang="en-US" dirty="0"/>
            <a:t>c) Will need Hep B treatment before he can start PrEP</a:t>
          </a:r>
        </a:p>
      </dgm:t>
    </dgm:pt>
    <dgm:pt modelId="{CAADC3AD-09F4-4F04-9AFC-37367261DA2B}" type="parTrans" cxnId="{40DF15D4-37D7-4A55-991C-9B357169A007}">
      <dgm:prSet/>
      <dgm:spPr/>
      <dgm:t>
        <a:bodyPr/>
        <a:lstStyle/>
        <a:p>
          <a:endParaRPr lang="en-US"/>
        </a:p>
      </dgm:t>
    </dgm:pt>
    <dgm:pt modelId="{DEC0BBA1-16CE-45DF-A9D2-7C5D6B576F6A}" type="sibTrans" cxnId="{40DF15D4-37D7-4A55-991C-9B357169A007}">
      <dgm:prSet/>
      <dgm:spPr/>
      <dgm:t>
        <a:bodyPr/>
        <a:lstStyle/>
        <a:p>
          <a:endParaRPr lang="en-US"/>
        </a:p>
      </dgm:t>
    </dgm:pt>
    <dgm:pt modelId="{71FCCFD3-46B5-46BF-AC89-A10CA9F6FDBB}">
      <dgm:prSet/>
      <dgm:spPr/>
      <dgm:t>
        <a:bodyPr/>
        <a:lstStyle/>
        <a:p>
          <a:r>
            <a:rPr lang="en-US" dirty="0"/>
            <a:t>d) </a:t>
          </a:r>
          <a:r>
            <a:rPr lang="en-US" dirty="0">
              <a:solidFill>
                <a:srgbClr val="FFFF00"/>
              </a:solidFill>
            </a:rPr>
            <a:t>A and B are true</a:t>
          </a:r>
        </a:p>
      </dgm:t>
    </dgm:pt>
    <dgm:pt modelId="{5D2254DC-D381-43B2-8A96-36F606831EED}" type="parTrans" cxnId="{67CFAF98-7C03-4A5C-B411-1C9DC6615A74}">
      <dgm:prSet/>
      <dgm:spPr/>
      <dgm:t>
        <a:bodyPr/>
        <a:lstStyle/>
        <a:p>
          <a:endParaRPr lang="en-US"/>
        </a:p>
      </dgm:t>
    </dgm:pt>
    <dgm:pt modelId="{06C402A0-1CEB-4DC3-AAA5-3E9FBE875395}" type="sibTrans" cxnId="{67CFAF98-7C03-4A5C-B411-1C9DC6615A74}">
      <dgm:prSet/>
      <dgm:spPr/>
      <dgm:t>
        <a:bodyPr/>
        <a:lstStyle/>
        <a:p>
          <a:endParaRPr lang="en-US"/>
        </a:p>
      </dgm:t>
    </dgm:pt>
    <dgm:pt modelId="{A40ED204-69C5-2C41-8C00-35B45FF15468}">
      <dgm:prSet/>
      <dgm:spPr/>
      <dgm:t>
        <a:bodyPr/>
        <a:lstStyle/>
        <a:p>
          <a:r>
            <a:rPr lang="en-US" dirty="0"/>
            <a:t>e) B and C are true</a:t>
          </a:r>
        </a:p>
      </dgm:t>
    </dgm:pt>
    <dgm:pt modelId="{694011A7-AC55-E04F-A134-DD372AD00318}" type="parTrans" cxnId="{F7F2F0FF-2CD1-5C47-B078-8AB68B564E1E}">
      <dgm:prSet/>
      <dgm:spPr/>
      <dgm:t>
        <a:bodyPr/>
        <a:lstStyle/>
        <a:p>
          <a:endParaRPr lang="en-US"/>
        </a:p>
      </dgm:t>
    </dgm:pt>
    <dgm:pt modelId="{D134D1D4-EB66-4E49-BE95-9A4DA69622F8}" type="sibTrans" cxnId="{F7F2F0FF-2CD1-5C47-B078-8AB68B564E1E}">
      <dgm:prSet/>
      <dgm:spPr/>
      <dgm:t>
        <a:bodyPr/>
        <a:lstStyle/>
        <a:p>
          <a:endParaRPr lang="en-US"/>
        </a:p>
      </dgm:t>
    </dgm:pt>
    <dgm:pt modelId="{E522EBE2-FF36-7C4B-A526-BFC4BF91D0F8}" type="pres">
      <dgm:prSet presAssocID="{B4342021-649C-4027-BA10-1CDE1E771C68}" presName="linear" presStyleCnt="0">
        <dgm:presLayoutVars>
          <dgm:animLvl val="lvl"/>
          <dgm:resizeHandles val="exact"/>
        </dgm:presLayoutVars>
      </dgm:prSet>
      <dgm:spPr/>
    </dgm:pt>
    <dgm:pt modelId="{2734A5A1-43DF-F244-8C36-D27950869ABD}" type="pres">
      <dgm:prSet presAssocID="{3BE21F49-5F92-4AAF-9339-62748CE25B5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CC04E1B-B4DD-5442-9959-22F72C6CA454}" type="pres">
      <dgm:prSet presAssocID="{F7067472-4E98-41CE-BC9B-C2191F89515F}" presName="spacer" presStyleCnt="0"/>
      <dgm:spPr/>
    </dgm:pt>
    <dgm:pt modelId="{F5899112-0570-0948-81A3-E2CC8BD8BB0A}" type="pres">
      <dgm:prSet presAssocID="{9ABBE86B-A19F-4433-8D9C-A6E435BEA22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BBADD4-24CE-9B48-9332-428B41D0E196}" type="pres">
      <dgm:prSet presAssocID="{66736AA4-0F34-43BA-8510-59256B62F715}" presName="spacer" presStyleCnt="0"/>
      <dgm:spPr/>
    </dgm:pt>
    <dgm:pt modelId="{E53CA4CB-1239-FC40-BAD3-16D17841D689}" type="pres">
      <dgm:prSet presAssocID="{238CF4F5-9825-41A4-BBEB-248E80EDE9B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E6A28F-BACF-1941-88A5-C6FBE7684B8C}" type="pres">
      <dgm:prSet presAssocID="{DEC0BBA1-16CE-45DF-A9D2-7C5D6B576F6A}" presName="spacer" presStyleCnt="0"/>
      <dgm:spPr/>
    </dgm:pt>
    <dgm:pt modelId="{CD7D7442-A21B-5447-87A0-53C80C8EDCAC}" type="pres">
      <dgm:prSet presAssocID="{71FCCFD3-46B5-46BF-AC89-A10CA9F6FDB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A8433A3-6C15-ED4D-AC43-D0BBC6542E08}" type="pres">
      <dgm:prSet presAssocID="{06C402A0-1CEB-4DC3-AAA5-3E9FBE875395}" presName="spacer" presStyleCnt="0"/>
      <dgm:spPr/>
    </dgm:pt>
    <dgm:pt modelId="{D886C0E6-B2F0-7F4F-848D-24DB35BFC10C}" type="pres">
      <dgm:prSet presAssocID="{A40ED204-69C5-2C41-8C00-35B45FF1546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E654F53-C0AF-4CAA-A699-A701B225B589}" srcId="{B4342021-649C-4027-BA10-1CDE1E771C68}" destId="{9ABBE86B-A19F-4433-8D9C-A6E435BEA224}" srcOrd="1" destOrd="0" parTransId="{DDDF8CD6-8331-4D2A-A43E-4EF8CFC3B2CF}" sibTransId="{66736AA4-0F34-43BA-8510-59256B62F715}"/>
    <dgm:cxn modelId="{23A05058-DF72-2249-8447-8D7789EEAA93}" type="presOf" srcId="{238CF4F5-9825-41A4-BBEB-248E80EDE9B0}" destId="{E53CA4CB-1239-FC40-BAD3-16D17841D689}" srcOrd="0" destOrd="0" presId="urn:microsoft.com/office/officeart/2005/8/layout/vList2"/>
    <dgm:cxn modelId="{0ED8C496-270E-D54F-8F97-31565DEE4429}" type="presOf" srcId="{71FCCFD3-46B5-46BF-AC89-A10CA9F6FDBB}" destId="{CD7D7442-A21B-5447-87A0-53C80C8EDCAC}" srcOrd="0" destOrd="0" presId="urn:microsoft.com/office/officeart/2005/8/layout/vList2"/>
    <dgm:cxn modelId="{67CFAF98-7C03-4A5C-B411-1C9DC6615A74}" srcId="{B4342021-649C-4027-BA10-1CDE1E771C68}" destId="{71FCCFD3-46B5-46BF-AC89-A10CA9F6FDBB}" srcOrd="3" destOrd="0" parTransId="{5D2254DC-D381-43B2-8A96-36F606831EED}" sibTransId="{06C402A0-1CEB-4DC3-AAA5-3E9FBE875395}"/>
    <dgm:cxn modelId="{8F4F269C-D9E8-9F40-AC3B-752CEC81CE7A}" type="presOf" srcId="{A40ED204-69C5-2C41-8C00-35B45FF15468}" destId="{D886C0E6-B2F0-7F4F-848D-24DB35BFC10C}" srcOrd="0" destOrd="0" presId="urn:microsoft.com/office/officeart/2005/8/layout/vList2"/>
    <dgm:cxn modelId="{19E476A6-2C06-1D47-A692-24DAB8861815}" type="presOf" srcId="{3BE21F49-5F92-4AAF-9339-62748CE25B5E}" destId="{2734A5A1-43DF-F244-8C36-D27950869ABD}" srcOrd="0" destOrd="0" presId="urn:microsoft.com/office/officeart/2005/8/layout/vList2"/>
    <dgm:cxn modelId="{14302CB3-3F6F-4162-A9B7-C03DD1D4A80B}" srcId="{B4342021-649C-4027-BA10-1CDE1E771C68}" destId="{3BE21F49-5F92-4AAF-9339-62748CE25B5E}" srcOrd="0" destOrd="0" parTransId="{B7F3F86E-1919-49B7-947B-911AFD018F7C}" sibTransId="{F7067472-4E98-41CE-BC9B-C2191F89515F}"/>
    <dgm:cxn modelId="{E861A2B4-F3BA-BC42-B050-45809BFE1C30}" type="presOf" srcId="{B4342021-649C-4027-BA10-1CDE1E771C68}" destId="{E522EBE2-FF36-7C4B-A526-BFC4BF91D0F8}" srcOrd="0" destOrd="0" presId="urn:microsoft.com/office/officeart/2005/8/layout/vList2"/>
    <dgm:cxn modelId="{C74F1FB7-A00C-5F40-A630-10F93C3CF2F7}" type="presOf" srcId="{9ABBE86B-A19F-4433-8D9C-A6E435BEA224}" destId="{F5899112-0570-0948-81A3-E2CC8BD8BB0A}" srcOrd="0" destOrd="0" presId="urn:microsoft.com/office/officeart/2005/8/layout/vList2"/>
    <dgm:cxn modelId="{40DF15D4-37D7-4A55-991C-9B357169A007}" srcId="{B4342021-649C-4027-BA10-1CDE1E771C68}" destId="{238CF4F5-9825-41A4-BBEB-248E80EDE9B0}" srcOrd="2" destOrd="0" parTransId="{CAADC3AD-09F4-4F04-9AFC-37367261DA2B}" sibTransId="{DEC0BBA1-16CE-45DF-A9D2-7C5D6B576F6A}"/>
    <dgm:cxn modelId="{F7F2F0FF-2CD1-5C47-B078-8AB68B564E1E}" srcId="{B4342021-649C-4027-BA10-1CDE1E771C68}" destId="{A40ED204-69C5-2C41-8C00-35B45FF15468}" srcOrd="4" destOrd="0" parTransId="{694011A7-AC55-E04F-A134-DD372AD00318}" sibTransId="{D134D1D4-EB66-4E49-BE95-9A4DA69622F8}"/>
    <dgm:cxn modelId="{53BF04B8-476C-D448-A2E8-43394EBE055E}" type="presParOf" srcId="{E522EBE2-FF36-7C4B-A526-BFC4BF91D0F8}" destId="{2734A5A1-43DF-F244-8C36-D27950869ABD}" srcOrd="0" destOrd="0" presId="urn:microsoft.com/office/officeart/2005/8/layout/vList2"/>
    <dgm:cxn modelId="{C0D507E2-D8BF-2840-83DC-9548C4677487}" type="presParOf" srcId="{E522EBE2-FF36-7C4B-A526-BFC4BF91D0F8}" destId="{9CC04E1B-B4DD-5442-9959-22F72C6CA454}" srcOrd="1" destOrd="0" presId="urn:microsoft.com/office/officeart/2005/8/layout/vList2"/>
    <dgm:cxn modelId="{A6FAFD2E-3A55-3941-B956-25B88593FA8D}" type="presParOf" srcId="{E522EBE2-FF36-7C4B-A526-BFC4BF91D0F8}" destId="{F5899112-0570-0948-81A3-E2CC8BD8BB0A}" srcOrd="2" destOrd="0" presId="urn:microsoft.com/office/officeart/2005/8/layout/vList2"/>
    <dgm:cxn modelId="{9E0F6F97-AE77-9C4D-B6B3-0B76DAABA96A}" type="presParOf" srcId="{E522EBE2-FF36-7C4B-A526-BFC4BF91D0F8}" destId="{B4BBADD4-24CE-9B48-9332-428B41D0E196}" srcOrd="3" destOrd="0" presId="urn:microsoft.com/office/officeart/2005/8/layout/vList2"/>
    <dgm:cxn modelId="{5C4D698A-6897-6449-B797-6215058AC48B}" type="presParOf" srcId="{E522EBE2-FF36-7C4B-A526-BFC4BF91D0F8}" destId="{E53CA4CB-1239-FC40-BAD3-16D17841D689}" srcOrd="4" destOrd="0" presId="urn:microsoft.com/office/officeart/2005/8/layout/vList2"/>
    <dgm:cxn modelId="{C43824AC-C081-E842-8F64-D552CF1DE7F8}" type="presParOf" srcId="{E522EBE2-FF36-7C4B-A526-BFC4BF91D0F8}" destId="{89E6A28F-BACF-1941-88A5-C6FBE7684B8C}" srcOrd="5" destOrd="0" presId="urn:microsoft.com/office/officeart/2005/8/layout/vList2"/>
    <dgm:cxn modelId="{099716EA-BC72-FF4D-8CC4-6ADD173BB824}" type="presParOf" srcId="{E522EBE2-FF36-7C4B-A526-BFC4BF91D0F8}" destId="{CD7D7442-A21B-5447-87A0-53C80C8EDCAC}" srcOrd="6" destOrd="0" presId="urn:microsoft.com/office/officeart/2005/8/layout/vList2"/>
    <dgm:cxn modelId="{12AA7F1F-0BC7-C242-ABF0-455BDFC02DB3}" type="presParOf" srcId="{E522EBE2-FF36-7C4B-A526-BFC4BF91D0F8}" destId="{9A8433A3-6C15-ED4D-AC43-D0BBC6542E08}" srcOrd="7" destOrd="0" presId="urn:microsoft.com/office/officeart/2005/8/layout/vList2"/>
    <dgm:cxn modelId="{B38CA8D8-8EA2-DA48-9097-DB9244A4B755}" type="presParOf" srcId="{E522EBE2-FF36-7C4B-A526-BFC4BF91D0F8}" destId="{D886C0E6-B2F0-7F4F-848D-24DB35BFC10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D74B6-4AA8-4E11-8B09-3097A72209E5}" type="doc">
      <dgm:prSet loTypeId="urn:microsoft.com/office/officeart/2008/layout/LinedLis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EA97F80-E1EE-419B-8A95-FDE8D7374957}">
      <dgm:prSet custT="1"/>
      <dgm:spPr/>
      <dgm:t>
        <a:bodyPr/>
        <a:lstStyle/>
        <a:p>
          <a:r>
            <a:rPr lang="en-US" sz="1600" b="1" dirty="0"/>
            <a:t>HPI:</a:t>
          </a:r>
          <a:r>
            <a:rPr lang="en-US" sz="1600" dirty="0"/>
            <a:t>  Mr. P is a 32-year-old MSM who is requesting PrEP.  He mentions he heard about PrEP from a friend and thinks he may be a candidate. He is feeling well, experienced a gonococcal urethritis 5 months ago that was treated and has been asymptomatic since then.</a:t>
          </a:r>
          <a:br>
            <a:rPr lang="en-US" sz="1600" dirty="0"/>
          </a:br>
          <a:endParaRPr lang="en-US" sz="1600" dirty="0"/>
        </a:p>
      </dgm:t>
    </dgm:pt>
    <dgm:pt modelId="{1382135F-E014-4160-8697-6571DF6DCBE0}" type="parTrans" cxnId="{D0A518CC-5E78-4BB6-8A70-D05338390D1F}">
      <dgm:prSet/>
      <dgm:spPr/>
      <dgm:t>
        <a:bodyPr/>
        <a:lstStyle/>
        <a:p>
          <a:endParaRPr lang="en-US"/>
        </a:p>
      </dgm:t>
    </dgm:pt>
    <dgm:pt modelId="{59285D47-72A4-4017-B5BE-EAAEEE475745}" type="sibTrans" cxnId="{D0A518CC-5E78-4BB6-8A70-D05338390D1F}">
      <dgm:prSet/>
      <dgm:spPr/>
      <dgm:t>
        <a:bodyPr/>
        <a:lstStyle/>
        <a:p>
          <a:endParaRPr lang="en-US"/>
        </a:p>
      </dgm:t>
    </dgm:pt>
    <dgm:pt modelId="{18C29712-0684-41FA-A1EF-1EC881A221EF}">
      <dgm:prSet custT="1"/>
      <dgm:spPr/>
      <dgm:t>
        <a:bodyPr/>
        <a:lstStyle/>
        <a:p>
          <a:r>
            <a:rPr lang="en-US" sz="1600" b="1" dirty="0"/>
            <a:t>Sexual History:  </a:t>
          </a:r>
          <a:r>
            <a:rPr lang="en-US" sz="1600" dirty="0"/>
            <a:t>He does not have a stable sexual partner, uses condoms 50% of the time and engages in receptive anal intercourse. Has had 5 different sexual partners in the last 6 months of which 4 have reported to him that their HIV status is negative and 1 is unknown. He does not use drugs during sex. His last condom less receptive anal sexual encounter was 8 days ago. The HIV status of his partner in the last encounter is unknown.</a:t>
          </a:r>
          <a:br>
            <a:rPr lang="en-US" sz="1600" dirty="0"/>
          </a:br>
          <a:endParaRPr lang="en-US" sz="1600" dirty="0"/>
        </a:p>
      </dgm:t>
    </dgm:pt>
    <dgm:pt modelId="{F3C8E16F-15DE-4447-BE40-16B2BAB05B9A}" type="parTrans" cxnId="{940BAC46-43AB-4D44-9507-B1803B31A168}">
      <dgm:prSet/>
      <dgm:spPr/>
      <dgm:t>
        <a:bodyPr/>
        <a:lstStyle/>
        <a:p>
          <a:endParaRPr lang="en-US"/>
        </a:p>
      </dgm:t>
    </dgm:pt>
    <dgm:pt modelId="{97C9AB10-FCDE-4E7E-8C59-BC040BCA699E}" type="sibTrans" cxnId="{940BAC46-43AB-4D44-9507-B1803B31A168}">
      <dgm:prSet/>
      <dgm:spPr/>
      <dgm:t>
        <a:bodyPr/>
        <a:lstStyle/>
        <a:p>
          <a:endParaRPr lang="en-US"/>
        </a:p>
      </dgm:t>
    </dgm:pt>
    <dgm:pt modelId="{8B754539-7ADA-4EC4-BFFC-E80F71F21D81}">
      <dgm:prSet custT="1"/>
      <dgm:spPr/>
      <dgm:t>
        <a:bodyPr/>
        <a:lstStyle/>
        <a:p>
          <a:r>
            <a:rPr lang="en-US" sz="1600" b="1" dirty="0"/>
            <a:t>PMH:</a:t>
          </a:r>
          <a:r>
            <a:rPr lang="en-US" sz="1600" dirty="0"/>
            <a:t> Gonococcal urethritis treated 5 months ago. Otherwise, unremarkable</a:t>
          </a:r>
          <a:br>
            <a:rPr lang="en-US" sz="1600" dirty="0"/>
          </a:br>
          <a:endParaRPr lang="en-US" sz="1600" dirty="0"/>
        </a:p>
      </dgm:t>
    </dgm:pt>
    <dgm:pt modelId="{A2C90D55-FDF9-4421-853F-4D36D3C947AB}" type="parTrans" cxnId="{6D4FD796-8CB7-4CC9-AE81-A81BF2F31EC8}">
      <dgm:prSet/>
      <dgm:spPr/>
      <dgm:t>
        <a:bodyPr/>
        <a:lstStyle/>
        <a:p>
          <a:endParaRPr lang="en-US"/>
        </a:p>
      </dgm:t>
    </dgm:pt>
    <dgm:pt modelId="{FE7EE516-B40F-4D1B-8826-477EC1C0A8A5}" type="sibTrans" cxnId="{6D4FD796-8CB7-4CC9-AE81-A81BF2F31EC8}">
      <dgm:prSet/>
      <dgm:spPr/>
      <dgm:t>
        <a:bodyPr/>
        <a:lstStyle/>
        <a:p>
          <a:endParaRPr lang="en-US"/>
        </a:p>
      </dgm:t>
    </dgm:pt>
    <dgm:pt modelId="{A829D2C9-E8AD-473E-A1DF-6405209486F2}">
      <dgm:prSet custT="1"/>
      <dgm:spPr/>
      <dgm:t>
        <a:bodyPr/>
        <a:lstStyle/>
        <a:p>
          <a:r>
            <a:rPr lang="en-US" sz="1600" b="1" dirty="0"/>
            <a:t>PE: </a:t>
          </a:r>
          <a:r>
            <a:rPr lang="en-US" sz="1600" dirty="0"/>
            <a:t>Vital signs are normal, weight 70 kg, height 175 cm, BMI 23, otherwise normal. </a:t>
          </a:r>
        </a:p>
      </dgm:t>
    </dgm:pt>
    <dgm:pt modelId="{81CDB12B-F20C-4349-990F-C212064A572A}" type="parTrans" cxnId="{01A045D9-5DD8-4380-8967-36AF951DE68C}">
      <dgm:prSet/>
      <dgm:spPr/>
      <dgm:t>
        <a:bodyPr/>
        <a:lstStyle/>
        <a:p>
          <a:endParaRPr lang="en-US"/>
        </a:p>
      </dgm:t>
    </dgm:pt>
    <dgm:pt modelId="{1064DB07-53D2-4E69-BAB3-E3BA10D975DC}" type="sibTrans" cxnId="{01A045D9-5DD8-4380-8967-36AF951DE68C}">
      <dgm:prSet/>
      <dgm:spPr/>
      <dgm:t>
        <a:bodyPr/>
        <a:lstStyle/>
        <a:p>
          <a:endParaRPr lang="en-US"/>
        </a:p>
      </dgm:t>
    </dgm:pt>
    <dgm:pt modelId="{84A46A26-570F-F848-BF6A-559327377437}" type="pres">
      <dgm:prSet presAssocID="{E74D74B6-4AA8-4E11-8B09-3097A72209E5}" presName="vert0" presStyleCnt="0">
        <dgm:presLayoutVars>
          <dgm:dir/>
          <dgm:animOne val="branch"/>
          <dgm:animLvl val="lvl"/>
        </dgm:presLayoutVars>
      </dgm:prSet>
      <dgm:spPr/>
    </dgm:pt>
    <dgm:pt modelId="{1EF95127-BFC9-834B-9C2F-72287BD9C17C}" type="pres">
      <dgm:prSet presAssocID="{8EA97F80-E1EE-419B-8A95-FDE8D7374957}" presName="thickLine" presStyleLbl="alignNode1" presStyleIdx="0" presStyleCnt="4"/>
      <dgm:spPr/>
    </dgm:pt>
    <dgm:pt modelId="{075DDACE-A3F2-2046-8210-8C32A14B57FC}" type="pres">
      <dgm:prSet presAssocID="{8EA97F80-E1EE-419B-8A95-FDE8D7374957}" presName="horz1" presStyleCnt="0"/>
      <dgm:spPr/>
    </dgm:pt>
    <dgm:pt modelId="{FBFF220B-E669-1B49-A3EA-85A5DD32042A}" type="pres">
      <dgm:prSet presAssocID="{8EA97F80-E1EE-419B-8A95-FDE8D7374957}" presName="tx1" presStyleLbl="revTx" presStyleIdx="0" presStyleCnt="4"/>
      <dgm:spPr/>
    </dgm:pt>
    <dgm:pt modelId="{C513E014-BA28-9C45-9EE7-0AE1524F2E3F}" type="pres">
      <dgm:prSet presAssocID="{8EA97F80-E1EE-419B-8A95-FDE8D7374957}" presName="vert1" presStyleCnt="0"/>
      <dgm:spPr/>
    </dgm:pt>
    <dgm:pt modelId="{F9116D41-08DD-4242-AECE-482FA4996B23}" type="pres">
      <dgm:prSet presAssocID="{18C29712-0684-41FA-A1EF-1EC881A221EF}" presName="thickLine" presStyleLbl="alignNode1" presStyleIdx="1" presStyleCnt="4"/>
      <dgm:spPr/>
    </dgm:pt>
    <dgm:pt modelId="{BE018D35-D04D-7C47-A495-09482C7AFED7}" type="pres">
      <dgm:prSet presAssocID="{18C29712-0684-41FA-A1EF-1EC881A221EF}" presName="horz1" presStyleCnt="0"/>
      <dgm:spPr/>
    </dgm:pt>
    <dgm:pt modelId="{4E1FC166-8406-434E-B2CE-6D01728F8DFA}" type="pres">
      <dgm:prSet presAssocID="{18C29712-0684-41FA-A1EF-1EC881A221EF}" presName="tx1" presStyleLbl="revTx" presStyleIdx="1" presStyleCnt="4" custScaleY="148515"/>
      <dgm:spPr/>
    </dgm:pt>
    <dgm:pt modelId="{B525B817-1E05-6241-A23D-B8690F0A3AE3}" type="pres">
      <dgm:prSet presAssocID="{18C29712-0684-41FA-A1EF-1EC881A221EF}" presName="vert1" presStyleCnt="0"/>
      <dgm:spPr/>
    </dgm:pt>
    <dgm:pt modelId="{94A973F6-6C84-9740-AEE3-3EB349BEDF2C}" type="pres">
      <dgm:prSet presAssocID="{8B754539-7ADA-4EC4-BFFC-E80F71F21D81}" presName="thickLine" presStyleLbl="alignNode1" presStyleIdx="2" presStyleCnt="4"/>
      <dgm:spPr/>
    </dgm:pt>
    <dgm:pt modelId="{A3FB8DBF-7A81-3C47-83AE-534898F5F61A}" type="pres">
      <dgm:prSet presAssocID="{8B754539-7ADA-4EC4-BFFC-E80F71F21D81}" presName="horz1" presStyleCnt="0"/>
      <dgm:spPr/>
    </dgm:pt>
    <dgm:pt modelId="{45AC7017-4DC5-CF4C-9F33-47055D0C8B46}" type="pres">
      <dgm:prSet presAssocID="{8B754539-7ADA-4EC4-BFFC-E80F71F21D81}" presName="tx1" presStyleLbl="revTx" presStyleIdx="2" presStyleCnt="4"/>
      <dgm:spPr/>
    </dgm:pt>
    <dgm:pt modelId="{5C0D6FDA-BF0A-0843-9B3A-FAF40DC5B438}" type="pres">
      <dgm:prSet presAssocID="{8B754539-7ADA-4EC4-BFFC-E80F71F21D81}" presName="vert1" presStyleCnt="0"/>
      <dgm:spPr/>
    </dgm:pt>
    <dgm:pt modelId="{1C9F6F7C-7284-B044-9004-8B02AA9AC490}" type="pres">
      <dgm:prSet presAssocID="{A829D2C9-E8AD-473E-A1DF-6405209486F2}" presName="thickLine" presStyleLbl="alignNode1" presStyleIdx="3" presStyleCnt="4"/>
      <dgm:spPr/>
    </dgm:pt>
    <dgm:pt modelId="{FEB9FF46-5F63-DA44-AB76-C36AF8946C08}" type="pres">
      <dgm:prSet presAssocID="{A829D2C9-E8AD-473E-A1DF-6405209486F2}" presName="horz1" presStyleCnt="0"/>
      <dgm:spPr/>
    </dgm:pt>
    <dgm:pt modelId="{B42C2256-7807-E246-A529-B245E3F594B4}" type="pres">
      <dgm:prSet presAssocID="{A829D2C9-E8AD-473E-A1DF-6405209486F2}" presName="tx1" presStyleLbl="revTx" presStyleIdx="3" presStyleCnt="4"/>
      <dgm:spPr/>
    </dgm:pt>
    <dgm:pt modelId="{B0B7DD7E-F70D-5549-8C2E-B96A951B49E6}" type="pres">
      <dgm:prSet presAssocID="{A829D2C9-E8AD-473E-A1DF-6405209486F2}" presName="vert1" presStyleCnt="0"/>
      <dgm:spPr/>
    </dgm:pt>
  </dgm:ptLst>
  <dgm:cxnLst>
    <dgm:cxn modelId="{58320F0E-1133-BE43-9303-2FED3244E6A9}" type="presOf" srcId="{18C29712-0684-41FA-A1EF-1EC881A221EF}" destId="{4E1FC166-8406-434E-B2CE-6D01728F8DFA}" srcOrd="0" destOrd="0" presId="urn:microsoft.com/office/officeart/2008/layout/LinedList"/>
    <dgm:cxn modelId="{55211D3C-FFAA-8040-BFFD-8A1FDCF33C6A}" type="presOf" srcId="{E74D74B6-4AA8-4E11-8B09-3097A72209E5}" destId="{84A46A26-570F-F848-BF6A-559327377437}" srcOrd="0" destOrd="0" presId="urn:microsoft.com/office/officeart/2008/layout/LinedList"/>
    <dgm:cxn modelId="{93EF6444-9729-6348-8338-3ADA2A9732C5}" type="presOf" srcId="{8EA97F80-E1EE-419B-8A95-FDE8D7374957}" destId="{FBFF220B-E669-1B49-A3EA-85A5DD32042A}" srcOrd="0" destOrd="0" presId="urn:microsoft.com/office/officeart/2008/layout/LinedList"/>
    <dgm:cxn modelId="{940BAC46-43AB-4D44-9507-B1803B31A168}" srcId="{E74D74B6-4AA8-4E11-8B09-3097A72209E5}" destId="{18C29712-0684-41FA-A1EF-1EC881A221EF}" srcOrd="1" destOrd="0" parTransId="{F3C8E16F-15DE-4447-BE40-16B2BAB05B9A}" sibTransId="{97C9AB10-FCDE-4E7E-8C59-BC040BCA699E}"/>
    <dgm:cxn modelId="{6D4FD796-8CB7-4CC9-AE81-A81BF2F31EC8}" srcId="{E74D74B6-4AA8-4E11-8B09-3097A72209E5}" destId="{8B754539-7ADA-4EC4-BFFC-E80F71F21D81}" srcOrd="2" destOrd="0" parTransId="{A2C90D55-FDF9-4421-853F-4D36D3C947AB}" sibTransId="{FE7EE516-B40F-4D1B-8826-477EC1C0A8A5}"/>
    <dgm:cxn modelId="{37F0C3B9-A62C-4D46-9F9B-2649A4157859}" type="presOf" srcId="{8B754539-7ADA-4EC4-BFFC-E80F71F21D81}" destId="{45AC7017-4DC5-CF4C-9F33-47055D0C8B46}" srcOrd="0" destOrd="0" presId="urn:microsoft.com/office/officeart/2008/layout/LinedList"/>
    <dgm:cxn modelId="{821B15CC-FA7F-E141-802B-4463D147136D}" type="presOf" srcId="{A829D2C9-E8AD-473E-A1DF-6405209486F2}" destId="{B42C2256-7807-E246-A529-B245E3F594B4}" srcOrd="0" destOrd="0" presId="urn:microsoft.com/office/officeart/2008/layout/LinedList"/>
    <dgm:cxn modelId="{D0A518CC-5E78-4BB6-8A70-D05338390D1F}" srcId="{E74D74B6-4AA8-4E11-8B09-3097A72209E5}" destId="{8EA97F80-E1EE-419B-8A95-FDE8D7374957}" srcOrd="0" destOrd="0" parTransId="{1382135F-E014-4160-8697-6571DF6DCBE0}" sibTransId="{59285D47-72A4-4017-B5BE-EAAEEE475745}"/>
    <dgm:cxn modelId="{01A045D9-5DD8-4380-8967-36AF951DE68C}" srcId="{E74D74B6-4AA8-4E11-8B09-3097A72209E5}" destId="{A829D2C9-E8AD-473E-A1DF-6405209486F2}" srcOrd="3" destOrd="0" parTransId="{81CDB12B-F20C-4349-990F-C212064A572A}" sibTransId="{1064DB07-53D2-4E69-BAB3-E3BA10D975DC}"/>
    <dgm:cxn modelId="{2A5006EE-74B8-E741-8D74-D94E08BE476C}" type="presParOf" srcId="{84A46A26-570F-F848-BF6A-559327377437}" destId="{1EF95127-BFC9-834B-9C2F-72287BD9C17C}" srcOrd="0" destOrd="0" presId="urn:microsoft.com/office/officeart/2008/layout/LinedList"/>
    <dgm:cxn modelId="{E6D164E1-6DA8-BE4F-87B2-3B10378FB251}" type="presParOf" srcId="{84A46A26-570F-F848-BF6A-559327377437}" destId="{075DDACE-A3F2-2046-8210-8C32A14B57FC}" srcOrd="1" destOrd="0" presId="urn:microsoft.com/office/officeart/2008/layout/LinedList"/>
    <dgm:cxn modelId="{839D6AF3-285D-FD49-A97E-259732FEBA87}" type="presParOf" srcId="{075DDACE-A3F2-2046-8210-8C32A14B57FC}" destId="{FBFF220B-E669-1B49-A3EA-85A5DD32042A}" srcOrd="0" destOrd="0" presId="urn:microsoft.com/office/officeart/2008/layout/LinedList"/>
    <dgm:cxn modelId="{CF160C4C-5D38-8641-8046-480728CDEED4}" type="presParOf" srcId="{075DDACE-A3F2-2046-8210-8C32A14B57FC}" destId="{C513E014-BA28-9C45-9EE7-0AE1524F2E3F}" srcOrd="1" destOrd="0" presId="urn:microsoft.com/office/officeart/2008/layout/LinedList"/>
    <dgm:cxn modelId="{A22BFCAD-7685-DF4E-9923-386A4AD67A2D}" type="presParOf" srcId="{84A46A26-570F-F848-BF6A-559327377437}" destId="{F9116D41-08DD-4242-AECE-482FA4996B23}" srcOrd="2" destOrd="0" presId="urn:microsoft.com/office/officeart/2008/layout/LinedList"/>
    <dgm:cxn modelId="{FE267C77-0CDC-C042-A228-B4124F66884D}" type="presParOf" srcId="{84A46A26-570F-F848-BF6A-559327377437}" destId="{BE018D35-D04D-7C47-A495-09482C7AFED7}" srcOrd="3" destOrd="0" presId="urn:microsoft.com/office/officeart/2008/layout/LinedList"/>
    <dgm:cxn modelId="{CC26D0AE-5415-7042-B008-60BA812DBD37}" type="presParOf" srcId="{BE018D35-D04D-7C47-A495-09482C7AFED7}" destId="{4E1FC166-8406-434E-B2CE-6D01728F8DFA}" srcOrd="0" destOrd="0" presId="urn:microsoft.com/office/officeart/2008/layout/LinedList"/>
    <dgm:cxn modelId="{EC919355-C0E3-DD45-A273-20BF4D604841}" type="presParOf" srcId="{BE018D35-D04D-7C47-A495-09482C7AFED7}" destId="{B525B817-1E05-6241-A23D-B8690F0A3AE3}" srcOrd="1" destOrd="0" presId="urn:microsoft.com/office/officeart/2008/layout/LinedList"/>
    <dgm:cxn modelId="{A9766DC1-0C37-424D-9ECD-5286CF7C9D47}" type="presParOf" srcId="{84A46A26-570F-F848-BF6A-559327377437}" destId="{94A973F6-6C84-9740-AEE3-3EB349BEDF2C}" srcOrd="4" destOrd="0" presId="urn:microsoft.com/office/officeart/2008/layout/LinedList"/>
    <dgm:cxn modelId="{6358F47C-B4E0-1C41-8776-12BBD73EE029}" type="presParOf" srcId="{84A46A26-570F-F848-BF6A-559327377437}" destId="{A3FB8DBF-7A81-3C47-83AE-534898F5F61A}" srcOrd="5" destOrd="0" presId="urn:microsoft.com/office/officeart/2008/layout/LinedList"/>
    <dgm:cxn modelId="{63B48C85-DC86-D749-A52E-4CEBEFB27E3D}" type="presParOf" srcId="{A3FB8DBF-7A81-3C47-83AE-534898F5F61A}" destId="{45AC7017-4DC5-CF4C-9F33-47055D0C8B46}" srcOrd="0" destOrd="0" presId="urn:microsoft.com/office/officeart/2008/layout/LinedList"/>
    <dgm:cxn modelId="{27D31631-3E50-C54D-AFE9-4A5C3A4D6BC2}" type="presParOf" srcId="{A3FB8DBF-7A81-3C47-83AE-534898F5F61A}" destId="{5C0D6FDA-BF0A-0843-9B3A-FAF40DC5B438}" srcOrd="1" destOrd="0" presId="urn:microsoft.com/office/officeart/2008/layout/LinedList"/>
    <dgm:cxn modelId="{CF48C40E-1997-5349-984A-90000B96565A}" type="presParOf" srcId="{84A46A26-570F-F848-BF6A-559327377437}" destId="{1C9F6F7C-7284-B044-9004-8B02AA9AC490}" srcOrd="6" destOrd="0" presId="urn:microsoft.com/office/officeart/2008/layout/LinedList"/>
    <dgm:cxn modelId="{E96EEF3C-FAA9-884B-9738-5D7EBC9B3A91}" type="presParOf" srcId="{84A46A26-570F-F848-BF6A-559327377437}" destId="{FEB9FF46-5F63-DA44-AB76-C36AF8946C08}" srcOrd="7" destOrd="0" presId="urn:microsoft.com/office/officeart/2008/layout/LinedList"/>
    <dgm:cxn modelId="{A5BCF607-67A1-7D43-AEEF-B40DFBC552A6}" type="presParOf" srcId="{FEB9FF46-5F63-DA44-AB76-C36AF8946C08}" destId="{B42C2256-7807-E246-A529-B245E3F594B4}" srcOrd="0" destOrd="0" presId="urn:microsoft.com/office/officeart/2008/layout/LinedList"/>
    <dgm:cxn modelId="{BC5427ED-1FEA-6E41-8085-CAEABD0CB1A0}" type="presParOf" srcId="{FEB9FF46-5F63-DA44-AB76-C36AF8946C08}" destId="{B0B7DD7E-F70D-5549-8C2E-B96A951B49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EE047B-3AA3-4C42-9F15-CAA706DE7B0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1AA204-7E0A-4815-8D82-498AB6DF0EE6}">
      <dgm:prSet/>
      <dgm:spPr/>
      <dgm:t>
        <a:bodyPr/>
        <a:lstStyle/>
        <a:p>
          <a:r>
            <a:rPr lang="en-US" b="1" dirty="0"/>
            <a:t>HCV antibody</a:t>
          </a:r>
        </a:p>
      </dgm:t>
    </dgm:pt>
    <dgm:pt modelId="{1BC1B0E9-5F4E-4499-819A-85B01A47695F}" type="parTrans" cxnId="{355B2AE4-9268-484D-AEAF-7C48308A5C04}">
      <dgm:prSet/>
      <dgm:spPr/>
      <dgm:t>
        <a:bodyPr/>
        <a:lstStyle/>
        <a:p>
          <a:endParaRPr lang="en-US"/>
        </a:p>
      </dgm:t>
    </dgm:pt>
    <dgm:pt modelId="{9C1D3783-CB05-46D2-A357-DED7E82A961A}" type="sibTrans" cxnId="{355B2AE4-9268-484D-AEAF-7C48308A5C04}">
      <dgm:prSet/>
      <dgm:spPr/>
      <dgm:t>
        <a:bodyPr/>
        <a:lstStyle/>
        <a:p>
          <a:endParaRPr lang="en-US"/>
        </a:p>
      </dgm:t>
    </dgm:pt>
    <dgm:pt modelId="{39F3A9EE-A142-42D6-BDDD-D07569348DCB}">
      <dgm:prSet/>
      <dgm:spPr/>
      <dgm:t>
        <a:bodyPr/>
        <a:lstStyle/>
        <a:p>
          <a:r>
            <a:rPr lang="en-US" b="1" dirty="0"/>
            <a:t>HIV1/2 Antigen/Antibody Immunoassay</a:t>
          </a:r>
        </a:p>
      </dgm:t>
    </dgm:pt>
    <dgm:pt modelId="{9355B896-5080-477B-AB37-CEA8B95E2289}" type="parTrans" cxnId="{EBA31351-748B-453F-A2AF-371C6ECB1959}">
      <dgm:prSet/>
      <dgm:spPr/>
      <dgm:t>
        <a:bodyPr/>
        <a:lstStyle/>
        <a:p>
          <a:endParaRPr lang="en-US"/>
        </a:p>
      </dgm:t>
    </dgm:pt>
    <dgm:pt modelId="{FD11C8F5-DA32-454B-958E-46F8702DD35D}" type="sibTrans" cxnId="{EBA31351-748B-453F-A2AF-371C6ECB1959}">
      <dgm:prSet/>
      <dgm:spPr/>
      <dgm:t>
        <a:bodyPr/>
        <a:lstStyle/>
        <a:p>
          <a:endParaRPr lang="en-US"/>
        </a:p>
      </dgm:t>
    </dgm:pt>
    <dgm:pt modelId="{8BE0B0AF-8521-4A09-B37F-D694E9EEFA7B}">
      <dgm:prSet/>
      <dgm:spPr/>
      <dgm:t>
        <a:bodyPr/>
        <a:lstStyle/>
        <a:p>
          <a:r>
            <a:rPr lang="en-US" b="1" dirty="0"/>
            <a:t>GC/Chlamydia in urine, oropharynx and rectum</a:t>
          </a:r>
        </a:p>
      </dgm:t>
    </dgm:pt>
    <dgm:pt modelId="{6F93820C-B318-4FBF-8BD8-F8999A059472}" type="parTrans" cxnId="{8A935F71-1D78-4884-9524-0B634B105FE8}">
      <dgm:prSet/>
      <dgm:spPr/>
      <dgm:t>
        <a:bodyPr/>
        <a:lstStyle/>
        <a:p>
          <a:endParaRPr lang="en-US"/>
        </a:p>
      </dgm:t>
    </dgm:pt>
    <dgm:pt modelId="{9F7A23BA-0B7D-4E23-8EF1-057D7434A0AC}" type="sibTrans" cxnId="{8A935F71-1D78-4884-9524-0B634B105FE8}">
      <dgm:prSet/>
      <dgm:spPr/>
      <dgm:t>
        <a:bodyPr/>
        <a:lstStyle/>
        <a:p>
          <a:endParaRPr lang="en-US"/>
        </a:p>
      </dgm:t>
    </dgm:pt>
    <dgm:pt modelId="{38BEA6E3-9AC5-405B-86CD-4D92F2226B5B}">
      <dgm:prSet/>
      <dgm:spPr/>
      <dgm:t>
        <a:bodyPr/>
        <a:lstStyle/>
        <a:p>
          <a:r>
            <a:rPr lang="en-US" b="1" dirty="0"/>
            <a:t>HBsAg, HBsAb, HBcAb</a:t>
          </a:r>
        </a:p>
      </dgm:t>
    </dgm:pt>
    <dgm:pt modelId="{12C311E7-1254-4D83-AA22-D40818E74F0C}" type="parTrans" cxnId="{09775217-22F3-40C0-836C-BF5F0BD9856C}">
      <dgm:prSet/>
      <dgm:spPr/>
      <dgm:t>
        <a:bodyPr/>
        <a:lstStyle/>
        <a:p>
          <a:endParaRPr lang="en-US"/>
        </a:p>
      </dgm:t>
    </dgm:pt>
    <dgm:pt modelId="{B89C978C-9028-41C7-B68B-CB8187EC6252}" type="sibTrans" cxnId="{09775217-22F3-40C0-836C-BF5F0BD9856C}">
      <dgm:prSet/>
      <dgm:spPr/>
      <dgm:t>
        <a:bodyPr/>
        <a:lstStyle/>
        <a:p>
          <a:endParaRPr lang="en-US"/>
        </a:p>
      </dgm:t>
    </dgm:pt>
    <dgm:pt modelId="{7A5A06DA-C73A-42F6-9F82-6128A8F0907E}">
      <dgm:prSet/>
      <dgm:spPr/>
      <dgm:t>
        <a:bodyPr/>
        <a:lstStyle/>
        <a:p>
          <a:r>
            <a:rPr lang="en-US" dirty="0"/>
            <a:t>Complete Blood Count:</a:t>
          </a:r>
        </a:p>
      </dgm:t>
    </dgm:pt>
    <dgm:pt modelId="{344A790E-A343-40E9-A46B-A4C4109627A3}" type="parTrans" cxnId="{A6E6842B-30FD-4C35-9DEF-02A42A35E250}">
      <dgm:prSet/>
      <dgm:spPr/>
      <dgm:t>
        <a:bodyPr/>
        <a:lstStyle/>
        <a:p>
          <a:endParaRPr lang="en-US"/>
        </a:p>
      </dgm:t>
    </dgm:pt>
    <dgm:pt modelId="{7AB7DE9D-0FF6-4714-92CA-EE4DDDF091FC}" type="sibTrans" cxnId="{A6E6842B-30FD-4C35-9DEF-02A42A35E250}">
      <dgm:prSet/>
      <dgm:spPr/>
      <dgm:t>
        <a:bodyPr/>
        <a:lstStyle/>
        <a:p>
          <a:endParaRPr lang="en-US"/>
        </a:p>
      </dgm:t>
    </dgm:pt>
    <dgm:pt modelId="{E5E4B9F3-DF11-483F-A229-4F360009E76B}">
      <dgm:prSet/>
      <dgm:spPr/>
      <dgm:t>
        <a:bodyPr/>
        <a:lstStyle/>
        <a:p>
          <a:r>
            <a:rPr lang="en-US" b="1" dirty="0"/>
            <a:t>Comprehensive Metabolic Panel</a:t>
          </a:r>
        </a:p>
      </dgm:t>
    </dgm:pt>
    <dgm:pt modelId="{8A116D4E-45DD-4262-9174-264C12C96DE3}" type="parTrans" cxnId="{5AE994E2-4F78-403C-BBA1-1E44D7B58906}">
      <dgm:prSet/>
      <dgm:spPr/>
      <dgm:t>
        <a:bodyPr/>
        <a:lstStyle/>
        <a:p>
          <a:endParaRPr lang="en-US"/>
        </a:p>
      </dgm:t>
    </dgm:pt>
    <dgm:pt modelId="{E97BF53C-5B53-479A-B092-DFC0EC217DA0}" type="sibTrans" cxnId="{5AE994E2-4F78-403C-BBA1-1E44D7B58906}">
      <dgm:prSet/>
      <dgm:spPr/>
      <dgm:t>
        <a:bodyPr/>
        <a:lstStyle/>
        <a:p>
          <a:endParaRPr lang="en-US"/>
        </a:p>
      </dgm:t>
    </dgm:pt>
    <dgm:pt modelId="{402DD977-F18A-9248-A6C0-27B4FDCC1072}">
      <dgm:prSet/>
      <dgm:spPr/>
      <dgm:t>
        <a:bodyPr/>
        <a:lstStyle/>
        <a:p>
          <a:r>
            <a:rPr lang="en-US" dirty="0"/>
            <a:t>Negative</a:t>
          </a:r>
        </a:p>
      </dgm:t>
    </dgm:pt>
    <dgm:pt modelId="{2C28B527-5BB4-7C4E-BCD3-FE6815361155}" type="parTrans" cxnId="{93541E1E-609F-DF42-BFB4-B2E53E1BCEF7}">
      <dgm:prSet/>
      <dgm:spPr/>
      <dgm:t>
        <a:bodyPr/>
        <a:lstStyle/>
        <a:p>
          <a:endParaRPr lang="en-US"/>
        </a:p>
      </dgm:t>
    </dgm:pt>
    <dgm:pt modelId="{3AD4B4FE-8DB1-B143-AB81-0ABA6E71CB7C}" type="sibTrans" cxnId="{93541E1E-609F-DF42-BFB4-B2E53E1BCEF7}">
      <dgm:prSet/>
      <dgm:spPr/>
      <dgm:t>
        <a:bodyPr/>
        <a:lstStyle/>
        <a:p>
          <a:endParaRPr lang="en-US"/>
        </a:p>
      </dgm:t>
    </dgm:pt>
    <dgm:pt modelId="{3C293752-7167-F349-917F-B5EAD7DE5F76}">
      <dgm:prSet/>
      <dgm:spPr/>
      <dgm:t>
        <a:bodyPr/>
        <a:lstStyle/>
        <a:p>
          <a:r>
            <a:rPr lang="en-US" dirty="0"/>
            <a:t> Negative</a:t>
          </a:r>
        </a:p>
      </dgm:t>
    </dgm:pt>
    <dgm:pt modelId="{E1CDC254-8EFE-A248-B76E-22868F52DC35}" type="parTrans" cxnId="{319B4E39-D3AD-4540-BFFD-386BDB7C2203}">
      <dgm:prSet/>
      <dgm:spPr/>
      <dgm:t>
        <a:bodyPr/>
        <a:lstStyle/>
        <a:p>
          <a:endParaRPr lang="en-US"/>
        </a:p>
      </dgm:t>
    </dgm:pt>
    <dgm:pt modelId="{DA716641-89D1-074B-AA9D-280B6A455D98}" type="sibTrans" cxnId="{319B4E39-D3AD-4540-BFFD-386BDB7C2203}">
      <dgm:prSet/>
      <dgm:spPr/>
      <dgm:t>
        <a:bodyPr/>
        <a:lstStyle/>
        <a:p>
          <a:endParaRPr lang="en-US"/>
        </a:p>
      </dgm:t>
    </dgm:pt>
    <dgm:pt modelId="{72483B08-463C-8744-B491-B8DFD6829F92}">
      <dgm:prSet/>
      <dgm:spPr/>
      <dgm:t>
        <a:bodyPr/>
        <a:lstStyle/>
        <a:p>
          <a:r>
            <a:rPr lang="en-US" dirty="0"/>
            <a:t>Negative</a:t>
          </a:r>
        </a:p>
      </dgm:t>
    </dgm:pt>
    <dgm:pt modelId="{CB58B5BB-9C5A-5A46-9DF3-83B15B0285D1}" type="parTrans" cxnId="{2D258F09-014D-B746-A935-FD24A0568899}">
      <dgm:prSet/>
      <dgm:spPr/>
      <dgm:t>
        <a:bodyPr/>
        <a:lstStyle/>
        <a:p>
          <a:endParaRPr lang="en-US"/>
        </a:p>
      </dgm:t>
    </dgm:pt>
    <dgm:pt modelId="{94B1A27A-101C-774A-B58F-85FE4720A4D2}" type="sibTrans" cxnId="{2D258F09-014D-B746-A935-FD24A0568899}">
      <dgm:prSet/>
      <dgm:spPr/>
      <dgm:t>
        <a:bodyPr/>
        <a:lstStyle/>
        <a:p>
          <a:endParaRPr lang="en-US"/>
        </a:p>
      </dgm:t>
    </dgm:pt>
    <dgm:pt modelId="{4017CC27-71D7-5D49-8599-C8199F626297}">
      <dgm:prSet/>
      <dgm:spPr/>
      <dgm:t>
        <a:bodyPr/>
        <a:lstStyle/>
        <a:p>
          <a:r>
            <a:rPr lang="en-US" dirty="0"/>
            <a:t>HBV viral load</a:t>
          </a:r>
        </a:p>
      </dgm:t>
    </dgm:pt>
    <dgm:pt modelId="{244B2D75-47A8-C040-86AD-400751AF9A46}" type="parTrans" cxnId="{F1FAD930-B766-3C4F-8094-0D82FA3F054F}">
      <dgm:prSet/>
      <dgm:spPr/>
      <dgm:t>
        <a:bodyPr/>
        <a:lstStyle/>
        <a:p>
          <a:endParaRPr lang="en-US"/>
        </a:p>
      </dgm:t>
    </dgm:pt>
    <dgm:pt modelId="{5DD071E5-6A63-6D45-90DA-A5BDAD58E722}" type="sibTrans" cxnId="{F1FAD930-B766-3C4F-8094-0D82FA3F054F}">
      <dgm:prSet/>
      <dgm:spPr/>
      <dgm:t>
        <a:bodyPr/>
        <a:lstStyle/>
        <a:p>
          <a:endParaRPr lang="en-US"/>
        </a:p>
      </dgm:t>
    </dgm:pt>
    <dgm:pt modelId="{6E6F4325-F81D-474D-B65B-4AC903B57E24}">
      <dgm:prSet/>
      <dgm:spPr/>
      <dgm:t>
        <a:bodyPr/>
        <a:lstStyle/>
        <a:p>
          <a:r>
            <a:rPr lang="en-US" dirty="0"/>
            <a:t>40,000 international units/mL</a:t>
          </a:r>
        </a:p>
      </dgm:t>
    </dgm:pt>
    <dgm:pt modelId="{B9B5875C-9918-EB43-9183-64947931B32B}" type="parTrans" cxnId="{B145C5A5-9665-D748-92EB-84BDF77DD728}">
      <dgm:prSet/>
      <dgm:spPr/>
      <dgm:t>
        <a:bodyPr/>
        <a:lstStyle/>
        <a:p>
          <a:endParaRPr lang="en-US"/>
        </a:p>
      </dgm:t>
    </dgm:pt>
    <dgm:pt modelId="{2D3241C3-5173-3E48-A71E-DCC3C71FF074}" type="sibTrans" cxnId="{B145C5A5-9665-D748-92EB-84BDF77DD728}">
      <dgm:prSet/>
      <dgm:spPr/>
      <dgm:t>
        <a:bodyPr/>
        <a:lstStyle/>
        <a:p>
          <a:endParaRPr lang="en-US"/>
        </a:p>
      </dgm:t>
    </dgm:pt>
    <dgm:pt modelId="{DFAEA89E-C1CC-6F45-BED2-065583E95895}">
      <dgm:prSet/>
      <dgm:spPr/>
      <dgm:t>
        <a:bodyPr/>
        <a:lstStyle/>
        <a:p>
          <a:r>
            <a:rPr lang="en-US" b="1" dirty="0"/>
            <a:t>HBsAg and HBcAb reactive.  HBsAb not detectable</a:t>
          </a:r>
        </a:p>
      </dgm:t>
    </dgm:pt>
    <dgm:pt modelId="{6A0A7AA6-9803-824B-8453-D3BDCF146D47}" type="parTrans" cxnId="{890B4CDA-D19B-7C4D-B45A-DBCED3AEA176}">
      <dgm:prSet/>
      <dgm:spPr/>
      <dgm:t>
        <a:bodyPr/>
        <a:lstStyle/>
        <a:p>
          <a:endParaRPr lang="en-US"/>
        </a:p>
      </dgm:t>
    </dgm:pt>
    <dgm:pt modelId="{32F78C6A-DA50-8C44-A599-596EBFA3E23B}" type="sibTrans" cxnId="{890B4CDA-D19B-7C4D-B45A-DBCED3AEA176}">
      <dgm:prSet/>
      <dgm:spPr/>
      <dgm:t>
        <a:bodyPr/>
        <a:lstStyle/>
        <a:p>
          <a:endParaRPr lang="en-US"/>
        </a:p>
      </dgm:t>
    </dgm:pt>
    <dgm:pt modelId="{ACE80359-41F1-F649-A450-0E7144222DD6}">
      <dgm:prSet/>
      <dgm:spPr/>
      <dgm:t>
        <a:bodyPr/>
        <a:lstStyle/>
        <a:p>
          <a:r>
            <a:rPr lang="en-US" dirty="0"/>
            <a:t>Normal</a:t>
          </a:r>
        </a:p>
      </dgm:t>
    </dgm:pt>
    <dgm:pt modelId="{3B4797D7-88DC-A24E-A527-1E6FE1618D30}" type="parTrans" cxnId="{286786CF-873D-DC40-86A1-E9B18218A1BC}">
      <dgm:prSet/>
      <dgm:spPr/>
      <dgm:t>
        <a:bodyPr/>
        <a:lstStyle/>
        <a:p>
          <a:endParaRPr lang="en-US"/>
        </a:p>
      </dgm:t>
    </dgm:pt>
    <dgm:pt modelId="{5AF9531B-949E-B44D-98D1-BBAC73C8BEB0}" type="sibTrans" cxnId="{286786CF-873D-DC40-86A1-E9B18218A1BC}">
      <dgm:prSet/>
      <dgm:spPr/>
      <dgm:t>
        <a:bodyPr/>
        <a:lstStyle/>
        <a:p>
          <a:endParaRPr lang="en-US"/>
        </a:p>
      </dgm:t>
    </dgm:pt>
    <dgm:pt modelId="{F789772D-8A89-F041-833E-FD053A85D7BC}">
      <dgm:prSet/>
      <dgm:spPr/>
      <dgm:t>
        <a:bodyPr/>
        <a:lstStyle/>
        <a:p>
          <a:r>
            <a:rPr lang="en-US" dirty="0"/>
            <a:t>MP: </a:t>
          </a:r>
          <a:r>
            <a:rPr lang="en-US" b="1" dirty="0"/>
            <a:t>ALT 72 IU/L, AST 45 IU</a:t>
          </a:r>
          <a:r>
            <a:rPr lang="en-US" dirty="0"/>
            <a:t>/, creatinine 0.9 mg/dL, GFR 116  ml/min, albumin 4.5 g/dL, total bilirubin 0.7 mg/dL, INR 1.0. </a:t>
          </a:r>
        </a:p>
      </dgm:t>
    </dgm:pt>
    <dgm:pt modelId="{10C85CF0-FE5F-9445-BCEB-6477DC0AFE55}" type="parTrans" cxnId="{92F5AC79-02ED-CF43-9685-C3E9827C9CA6}">
      <dgm:prSet/>
      <dgm:spPr/>
      <dgm:t>
        <a:bodyPr/>
        <a:lstStyle/>
        <a:p>
          <a:endParaRPr lang="en-US"/>
        </a:p>
      </dgm:t>
    </dgm:pt>
    <dgm:pt modelId="{E383DCF0-59CC-194E-B4B9-B6D4791B9B50}" type="sibTrans" cxnId="{92F5AC79-02ED-CF43-9685-C3E9827C9CA6}">
      <dgm:prSet/>
      <dgm:spPr/>
      <dgm:t>
        <a:bodyPr/>
        <a:lstStyle/>
        <a:p>
          <a:endParaRPr lang="en-US"/>
        </a:p>
      </dgm:t>
    </dgm:pt>
    <dgm:pt modelId="{C33E2D9B-B943-0C4A-9F09-1BB999674E34}" type="pres">
      <dgm:prSet presAssocID="{DAEE047B-3AA3-4C42-9F15-CAA706DE7B07}" presName="linear" presStyleCnt="0">
        <dgm:presLayoutVars>
          <dgm:animLvl val="lvl"/>
          <dgm:resizeHandles val="exact"/>
        </dgm:presLayoutVars>
      </dgm:prSet>
      <dgm:spPr/>
    </dgm:pt>
    <dgm:pt modelId="{4C867B16-D0FC-B249-9E2E-98BBC1C71159}" type="pres">
      <dgm:prSet presAssocID="{C01AA204-7E0A-4815-8D82-498AB6DF0EE6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8C309C9-7367-B14B-8EB1-D17C946F60C2}" type="pres">
      <dgm:prSet presAssocID="{C01AA204-7E0A-4815-8D82-498AB6DF0EE6}" presName="childText" presStyleLbl="revTx" presStyleIdx="0" presStyleCnt="7">
        <dgm:presLayoutVars>
          <dgm:bulletEnabled val="1"/>
        </dgm:presLayoutVars>
      </dgm:prSet>
      <dgm:spPr/>
    </dgm:pt>
    <dgm:pt modelId="{EA3F804F-4212-A946-A4DE-F7735ABF1CFC}" type="pres">
      <dgm:prSet presAssocID="{39F3A9EE-A142-42D6-BDDD-D07569348DC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AEE2C83-9237-3447-B387-37E1AFE86CDB}" type="pres">
      <dgm:prSet presAssocID="{39F3A9EE-A142-42D6-BDDD-D07569348DCB}" presName="childText" presStyleLbl="revTx" presStyleIdx="1" presStyleCnt="7">
        <dgm:presLayoutVars>
          <dgm:bulletEnabled val="1"/>
        </dgm:presLayoutVars>
      </dgm:prSet>
      <dgm:spPr/>
    </dgm:pt>
    <dgm:pt modelId="{A659A424-21E6-194A-89B2-DBD4DE3BD062}" type="pres">
      <dgm:prSet presAssocID="{8BE0B0AF-8521-4A09-B37F-D694E9EEFA7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9C136ED-959F-A949-BC4F-0F95B015C7EE}" type="pres">
      <dgm:prSet presAssocID="{8BE0B0AF-8521-4A09-B37F-D694E9EEFA7B}" presName="childText" presStyleLbl="revTx" presStyleIdx="2" presStyleCnt="7">
        <dgm:presLayoutVars>
          <dgm:bulletEnabled val="1"/>
        </dgm:presLayoutVars>
      </dgm:prSet>
      <dgm:spPr/>
    </dgm:pt>
    <dgm:pt modelId="{398DBB9E-D469-EC4B-BA94-B158C49382CB}" type="pres">
      <dgm:prSet presAssocID="{38BEA6E3-9AC5-405B-86CD-4D92F2226B5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7A3FBFF-15AD-B546-8445-93315D2FE586}" type="pres">
      <dgm:prSet presAssocID="{38BEA6E3-9AC5-405B-86CD-4D92F2226B5B}" presName="childText" presStyleLbl="revTx" presStyleIdx="3" presStyleCnt="7">
        <dgm:presLayoutVars>
          <dgm:bulletEnabled val="1"/>
        </dgm:presLayoutVars>
      </dgm:prSet>
      <dgm:spPr/>
    </dgm:pt>
    <dgm:pt modelId="{736F1316-A02E-2A45-ABF7-AC6E701D36D1}" type="pres">
      <dgm:prSet presAssocID="{4017CC27-71D7-5D49-8599-C8199F62629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FC4132FB-B993-C541-9286-D33A32ADD2EF}" type="pres">
      <dgm:prSet presAssocID="{4017CC27-71D7-5D49-8599-C8199F626297}" presName="childText" presStyleLbl="revTx" presStyleIdx="4" presStyleCnt="7">
        <dgm:presLayoutVars>
          <dgm:bulletEnabled val="1"/>
        </dgm:presLayoutVars>
      </dgm:prSet>
      <dgm:spPr/>
    </dgm:pt>
    <dgm:pt modelId="{5CF50FC2-D5C7-1C43-9336-4D98F54FAF09}" type="pres">
      <dgm:prSet presAssocID="{7A5A06DA-C73A-42F6-9F82-6128A8F0907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693E954-A895-C944-85C9-A6D1EB0B0C22}" type="pres">
      <dgm:prSet presAssocID="{7A5A06DA-C73A-42F6-9F82-6128A8F0907E}" presName="childText" presStyleLbl="revTx" presStyleIdx="5" presStyleCnt="7">
        <dgm:presLayoutVars>
          <dgm:bulletEnabled val="1"/>
        </dgm:presLayoutVars>
      </dgm:prSet>
      <dgm:spPr/>
    </dgm:pt>
    <dgm:pt modelId="{B0799213-4E6B-F840-9B3F-06663B44C77C}" type="pres">
      <dgm:prSet presAssocID="{E5E4B9F3-DF11-483F-A229-4F360009E76B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5809E54-38FE-6F4C-BF1C-12EF04DB56DA}" type="pres">
      <dgm:prSet presAssocID="{E5E4B9F3-DF11-483F-A229-4F360009E76B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65D75D02-7A3C-624D-AEF3-8833636536BB}" type="presOf" srcId="{7A5A06DA-C73A-42F6-9F82-6128A8F0907E}" destId="{5CF50FC2-D5C7-1C43-9336-4D98F54FAF09}" srcOrd="0" destOrd="0" presId="urn:microsoft.com/office/officeart/2005/8/layout/vList2"/>
    <dgm:cxn modelId="{2D258F09-014D-B746-A935-FD24A0568899}" srcId="{8BE0B0AF-8521-4A09-B37F-D694E9EEFA7B}" destId="{72483B08-463C-8744-B491-B8DFD6829F92}" srcOrd="0" destOrd="0" parTransId="{CB58B5BB-9C5A-5A46-9DF3-83B15B0285D1}" sibTransId="{94B1A27A-101C-774A-B58F-85FE4720A4D2}"/>
    <dgm:cxn modelId="{F5F63113-E4B3-024A-A0F3-4C25EE3ED041}" type="presOf" srcId="{DAEE047B-3AA3-4C42-9F15-CAA706DE7B07}" destId="{C33E2D9B-B943-0C4A-9F09-1BB999674E34}" srcOrd="0" destOrd="0" presId="urn:microsoft.com/office/officeart/2005/8/layout/vList2"/>
    <dgm:cxn modelId="{09775217-22F3-40C0-836C-BF5F0BD9856C}" srcId="{DAEE047B-3AA3-4C42-9F15-CAA706DE7B07}" destId="{38BEA6E3-9AC5-405B-86CD-4D92F2226B5B}" srcOrd="3" destOrd="0" parTransId="{12C311E7-1254-4D83-AA22-D40818E74F0C}" sibTransId="{B89C978C-9028-41C7-B68B-CB8187EC6252}"/>
    <dgm:cxn modelId="{89401D1B-83D7-5542-B950-2DEA049FC174}" type="presOf" srcId="{8BE0B0AF-8521-4A09-B37F-D694E9EEFA7B}" destId="{A659A424-21E6-194A-89B2-DBD4DE3BD062}" srcOrd="0" destOrd="0" presId="urn:microsoft.com/office/officeart/2005/8/layout/vList2"/>
    <dgm:cxn modelId="{93541E1E-609F-DF42-BFB4-B2E53E1BCEF7}" srcId="{C01AA204-7E0A-4815-8D82-498AB6DF0EE6}" destId="{402DD977-F18A-9248-A6C0-27B4FDCC1072}" srcOrd="0" destOrd="0" parTransId="{2C28B527-5BB4-7C4E-BCD3-FE6815361155}" sibTransId="{3AD4B4FE-8DB1-B143-AB81-0ABA6E71CB7C}"/>
    <dgm:cxn modelId="{A6E6842B-30FD-4C35-9DEF-02A42A35E250}" srcId="{DAEE047B-3AA3-4C42-9F15-CAA706DE7B07}" destId="{7A5A06DA-C73A-42F6-9F82-6128A8F0907E}" srcOrd="5" destOrd="0" parTransId="{344A790E-A343-40E9-A46B-A4C4109627A3}" sibTransId="{7AB7DE9D-0FF6-4714-92CA-EE4DDDF091FC}"/>
    <dgm:cxn modelId="{F1FAD930-B766-3C4F-8094-0D82FA3F054F}" srcId="{DAEE047B-3AA3-4C42-9F15-CAA706DE7B07}" destId="{4017CC27-71D7-5D49-8599-C8199F626297}" srcOrd="4" destOrd="0" parTransId="{244B2D75-47A8-C040-86AD-400751AF9A46}" sibTransId="{5DD071E5-6A63-6D45-90DA-A5BDAD58E722}"/>
    <dgm:cxn modelId="{319B4E39-D3AD-4540-BFFD-386BDB7C2203}" srcId="{39F3A9EE-A142-42D6-BDDD-D07569348DCB}" destId="{3C293752-7167-F349-917F-B5EAD7DE5F76}" srcOrd="0" destOrd="0" parTransId="{E1CDC254-8EFE-A248-B76E-22868F52DC35}" sibTransId="{DA716641-89D1-074B-AA9D-280B6A455D98}"/>
    <dgm:cxn modelId="{8D421A4D-094C-E344-8416-950A09FDCCF8}" type="presOf" srcId="{6E6F4325-F81D-474D-B65B-4AC903B57E24}" destId="{FC4132FB-B993-C541-9286-D33A32ADD2EF}" srcOrd="0" destOrd="0" presId="urn:microsoft.com/office/officeart/2005/8/layout/vList2"/>
    <dgm:cxn modelId="{EBA31351-748B-453F-A2AF-371C6ECB1959}" srcId="{DAEE047B-3AA3-4C42-9F15-CAA706DE7B07}" destId="{39F3A9EE-A142-42D6-BDDD-D07569348DCB}" srcOrd="1" destOrd="0" parTransId="{9355B896-5080-477B-AB37-CEA8B95E2289}" sibTransId="{FD11C8F5-DA32-454B-958E-46F8702DD35D}"/>
    <dgm:cxn modelId="{C65C6F51-3DA9-CD41-A132-21D112492FB3}" type="presOf" srcId="{ACE80359-41F1-F649-A450-0E7144222DD6}" destId="{3693E954-A895-C944-85C9-A6D1EB0B0C22}" srcOrd="0" destOrd="0" presId="urn:microsoft.com/office/officeart/2005/8/layout/vList2"/>
    <dgm:cxn modelId="{50DFC15C-49BB-914F-AB5A-77610FBE7626}" type="presOf" srcId="{F789772D-8A89-F041-833E-FD053A85D7BC}" destId="{95809E54-38FE-6F4C-BF1C-12EF04DB56DA}" srcOrd="0" destOrd="0" presId="urn:microsoft.com/office/officeart/2005/8/layout/vList2"/>
    <dgm:cxn modelId="{8A935F71-1D78-4884-9524-0B634B105FE8}" srcId="{DAEE047B-3AA3-4C42-9F15-CAA706DE7B07}" destId="{8BE0B0AF-8521-4A09-B37F-D694E9EEFA7B}" srcOrd="2" destOrd="0" parTransId="{6F93820C-B318-4FBF-8BD8-F8999A059472}" sibTransId="{9F7A23BA-0B7D-4E23-8EF1-057D7434A0AC}"/>
    <dgm:cxn modelId="{6FB8E773-15C5-B24B-AE8D-6CB46A7A2F0D}" type="presOf" srcId="{E5E4B9F3-DF11-483F-A229-4F360009E76B}" destId="{B0799213-4E6B-F840-9B3F-06663B44C77C}" srcOrd="0" destOrd="0" presId="urn:microsoft.com/office/officeart/2005/8/layout/vList2"/>
    <dgm:cxn modelId="{92F5AC79-02ED-CF43-9685-C3E9827C9CA6}" srcId="{E5E4B9F3-DF11-483F-A229-4F360009E76B}" destId="{F789772D-8A89-F041-833E-FD053A85D7BC}" srcOrd="0" destOrd="0" parTransId="{10C85CF0-FE5F-9445-BCEB-6477DC0AFE55}" sibTransId="{E383DCF0-59CC-194E-B4B9-B6D4791B9B50}"/>
    <dgm:cxn modelId="{B145C5A5-9665-D748-92EB-84BDF77DD728}" srcId="{4017CC27-71D7-5D49-8599-C8199F626297}" destId="{6E6F4325-F81D-474D-B65B-4AC903B57E24}" srcOrd="0" destOrd="0" parTransId="{B9B5875C-9918-EB43-9183-64947931B32B}" sibTransId="{2D3241C3-5173-3E48-A71E-DCC3C71FF074}"/>
    <dgm:cxn modelId="{247708A8-1A06-D347-8FF9-AAD079F3A8A9}" type="presOf" srcId="{38BEA6E3-9AC5-405B-86CD-4D92F2226B5B}" destId="{398DBB9E-D469-EC4B-BA94-B158C49382CB}" srcOrd="0" destOrd="0" presId="urn:microsoft.com/office/officeart/2005/8/layout/vList2"/>
    <dgm:cxn modelId="{8C45A5A8-71F0-C344-B2ED-7B67F39C0710}" type="presOf" srcId="{39F3A9EE-A142-42D6-BDDD-D07569348DCB}" destId="{EA3F804F-4212-A946-A4DE-F7735ABF1CFC}" srcOrd="0" destOrd="0" presId="urn:microsoft.com/office/officeart/2005/8/layout/vList2"/>
    <dgm:cxn modelId="{C340B9AC-967E-0D47-ACCA-EA080331C232}" type="presOf" srcId="{3C293752-7167-F349-917F-B5EAD7DE5F76}" destId="{3AEE2C83-9237-3447-B387-37E1AFE86CDB}" srcOrd="0" destOrd="0" presId="urn:microsoft.com/office/officeart/2005/8/layout/vList2"/>
    <dgm:cxn modelId="{3F69D7AC-47C5-B840-BEAB-E8DBDD3AC7A6}" type="presOf" srcId="{DFAEA89E-C1CC-6F45-BED2-065583E95895}" destId="{77A3FBFF-15AD-B546-8445-93315D2FE586}" srcOrd="0" destOrd="0" presId="urn:microsoft.com/office/officeart/2005/8/layout/vList2"/>
    <dgm:cxn modelId="{C02524BB-79AD-9A43-8F02-328A7482C848}" type="presOf" srcId="{72483B08-463C-8744-B491-B8DFD6829F92}" destId="{09C136ED-959F-A949-BC4F-0F95B015C7EE}" srcOrd="0" destOrd="0" presId="urn:microsoft.com/office/officeart/2005/8/layout/vList2"/>
    <dgm:cxn modelId="{389DDECE-497E-1F4B-AF23-6B6A27C86EA6}" type="presOf" srcId="{C01AA204-7E0A-4815-8D82-498AB6DF0EE6}" destId="{4C867B16-D0FC-B249-9E2E-98BBC1C71159}" srcOrd="0" destOrd="0" presId="urn:microsoft.com/office/officeart/2005/8/layout/vList2"/>
    <dgm:cxn modelId="{286786CF-873D-DC40-86A1-E9B18218A1BC}" srcId="{7A5A06DA-C73A-42F6-9F82-6128A8F0907E}" destId="{ACE80359-41F1-F649-A450-0E7144222DD6}" srcOrd="0" destOrd="0" parTransId="{3B4797D7-88DC-A24E-A527-1E6FE1618D30}" sibTransId="{5AF9531B-949E-B44D-98D1-BBAC73C8BEB0}"/>
    <dgm:cxn modelId="{890B4CDA-D19B-7C4D-B45A-DBCED3AEA176}" srcId="{38BEA6E3-9AC5-405B-86CD-4D92F2226B5B}" destId="{DFAEA89E-C1CC-6F45-BED2-065583E95895}" srcOrd="0" destOrd="0" parTransId="{6A0A7AA6-9803-824B-8453-D3BDCF146D47}" sibTransId="{32F78C6A-DA50-8C44-A599-596EBFA3E23B}"/>
    <dgm:cxn modelId="{5AE994E2-4F78-403C-BBA1-1E44D7B58906}" srcId="{DAEE047B-3AA3-4C42-9F15-CAA706DE7B07}" destId="{E5E4B9F3-DF11-483F-A229-4F360009E76B}" srcOrd="6" destOrd="0" parTransId="{8A116D4E-45DD-4262-9174-264C12C96DE3}" sibTransId="{E97BF53C-5B53-479A-B092-DFC0EC217DA0}"/>
    <dgm:cxn modelId="{355B2AE4-9268-484D-AEAF-7C48308A5C04}" srcId="{DAEE047B-3AA3-4C42-9F15-CAA706DE7B07}" destId="{C01AA204-7E0A-4815-8D82-498AB6DF0EE6}" srcOrd="0" destOrd="0" parTransId="{1BC1B0E9-5F4E-4499-819A-85B01A47695F}" sibTransId="{9C1D3783-CB05-46D2-A357-DED7E82A961A}"/>
    <dgm:cxn modelId="{A44897EE-BA38-8A45-BF97-A3E3E556CFC5}" type="presOf" srcId="{4017CC27-71D7-5D49-8599-C8199F626297}" destId="{736F1316-A02E-2A45-ABF7-AC6E701D36D1}" srcOrd="0" destOrd="0" presId="urn:microsoft.com/office/officeart/2005/8/layout/vList2"/>
    <dgm:cxn modelId="{C4BD53F1-1766-1E4A-9A88-D976F1B12BA0}" type="presOf" srcId="{402DD977-F18A-9248-A6C0-27B4FDCC1072}" destId="{68C309C9-7367-B14B-8EB1-D17C946F60C2}" srcOrd="0" destOrd="0" presId="urn:microsoft.com/office/officeart/2005/8/layout/vList2"/>
    <dgm:cxn modelId="{6F982C3A-CEFF-524D-B81E-B65B95FB24B0}" type="presParOf" srcId="{C33E2D9B-B943-0C4A-9F09-1BB999674E34}" destId="{4C867B16-D0FC-B249-9E2E-98BBC1C71159}" srcOrd="0" destOrd="0" presId="urn:microsoft.com/office/officeart/2005/8/layout/vList2"/>
    <dgm:cxn modelId="{3D848819-CE4A-984E-AC12-B34D4A49BE01}" type="presParOf" srcId="{C33E2D9B-B943-0C4A-9F09-1BB999674E34}" destId="{68C309C9-7367-B14B-8EB1-D17C946F60C2}" srcOrd="1" destOrd="0" presId="urn:microsoft.com/office/officeart/2005/8/layout/vList2"/>
    <dgm:cxn modelId="{2E981749-6CB1-3546-88F5-01D44186214B}" type="presParOf" srcId="{C33E2D9B-B943-0C4A-9F09-1BB999674E34}" destId="{EA3F804F-4212-A946-A4DE-F7735ABF1CFC}" srcOrd="2" destOrd="0" presId="urn:microsoft.com/office/officeart/2005/8/layout/vList2"/>
    <dgm:cxn modelId="{2A5D15F5-BECD-8144-8C6A-C6536490653C}" type="presParOf" srcId="{C33E2D9B-B943-0C4A-9F09-1BB999674E34}" destId="{3AEE2C83-9237-3447-B387-37E1AFE86CDB}" srcOrd="3" destOrd="0" presId="urn:microsoft.com/office/officeart/2005/8/layout/vList2"/>
    <dgm:cxn modelId="{5D4AD79E-7CF9-AC4F-8556-52DCAC915574}" type="presParOf" srcId="{C33E2D9B-B943-0C4A-9F09-1BB999674E34}" destId="{A659A424-21E6-194A-89B2-DBD4DE3BD062}" srcOrd="4" destOrd="0" presId="urn:microsoft.com/office/officeart/2005/8/layout/vList2"/>
    <dgm:cxn modelId="{8B094C7B-F684-7541-B590-FE74C3E49A07}" type="presParOf" srcId="{C33E2D9B-B943-0C4A-9F09-1BB999674E34}" destId="{09C136ED-959F-A949-BC4F-0F95B015C7EE}" srcOrd="5" destOrd="0" presId="urn:microsoft.com/office/officeart/2005/8/layout/vList2"/>
    <dgm:cxn modelId="{989C1E60-2981-E147-9DF7-2696F3454420}" type="presParOf" srcId="{C33E2D9B-B943-0C4A-9F09-1BB999674E34}" destId="{398DBB9E-D469-EC4B-BA94-B158C49382CB}" srcOrd="6" destOrd="0" presId="urn:microsoft.com/office/officeart/2005/8/layout/vList2"/>
    <dgm:cxn modelId="{CC14C3FC-49B3-E741-8CC9-CF7D001D27AC}" type="presParOf" srcId="{C33E2D9B-B943-0C4A-9F09-1BB999674E34}" destId="{77A3FBFF-15AD-B546-8445-93315D2FE586}" srcOrd="7" destOrd="0" presId="urn:microsoft.com/office/officeart/2005/8/layout/vList2"/>
    <dgm:cxn modelId="{46F450F3-A321-5843-96EB-25232A15A3C9}" type="presParOf" srcId="{C33E2D9B-B943-0C4A-9F09-1BB999674E34}" destId="{736F1316-A02E-2A45-ABF7-AC6E701D36D1}" srcOrd="8" destOrd="0" presId="urn:microsoft.com/office/officeart/2005/8/layout/vList2"/>
    <dgm:cxn modelId="{2E524E42-60F2-4544-A841-4AE26A44D3CA}" type="presParOf" srcId="{C33E2D9B-B943-0C4A-9F09-1BB999674E34}" destId="{FC4132FB-B993-C541-9286-D33A32ADD2EF}" srcOrd="9" destOrd="0" presId="urn:microsoft.com/office/officeart/2005/8/layout/vList2"/>
    <dgm:cxn modelId="{AD3CD315-5273-5746-8596-30A0BB2D46C1}" type="presParOf" srcId="{C33E2D9B-B943-0C4A-9F09-1BB999674E34}" destId="{5CF50FC2-D5C7-1C43-9336-4D98F54FAF09}" srcOrd="10" destOrd="0" presId="urn:microsoft.com/office/officeart/2005/8/layout/vList2"/>
    <dgm:cxn modelId="{3FB5248E-F3C0-DA48-A18F-85483CAF1089}" type="presParOf" srcId="{C33E2D9B-B943-0C4A-9F09-1BB999674E34}" destId="{3693E954-A895-C944-85C9-A6D1EB0B0C22}" srcOrd="11" destOrd="0" presId="urn:microsoft.com/office/officeart/2005/8/layout/vList2"/>
    <dgm:cxn modelId="{4C4E55F9-E908-FB4B-A3DF-CE246D8C9878}" type="presParOf" srcId="{C33E2D9B-B943-0C4A-9F09-1BB999674E34}" destId="{B0799213-4E6B-F840-9B3F-06663B44C77C}" srcOrd="12" destOrd="0" presId="urn:microsoft.com/office/officeart/2005/8/layout/vList2"/>
    <dgm:cxn modelId="{DB54B9BF-E14C-6544-9DB8-F8C35E70B5CA}" type="presParOf" srcId="{C33E2D9B-B943-0C4A-9F09-1BB999674E34}" destId="{95809E54-38FE-6F4C-BF1C-12EF04DB56DA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4342021-649C-4027-BA10-1CDE1E771C68}" type="doc">
      <dgm:prSet loTypeId="urn:microsoft.com/office/officeart/2005/8/layout/vList2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E21F49-5F92-4AAF-9339-62748CE25B5E}">
      <dgm:prSet/>
      <dgm:spPr/>
      <dgm:t>
        <a:bodyPr/>
        <a:lstStyle/>
        <a:p>
          <a:r>
            <a:rPr lang="en-US" dirty="0"/>
            <a:t>a) Meets criteria for PrEP but needs counseling for Hep B</a:t>
          </a:r>
        </a:p>
      </dgm:t>
    </dgm:pt>
    <dgm:pt modelId="{B7F3F86E-1919-49B7-947B-911AFD018F7C}" type="parTrans" cxnId="{14302CB3-3F6F-4162-A9B7-C03DD1D4A80B}">
      <dgm:prSet/>
      <dgm:spPr/>
      <dgm:t>
        <a:bodyPr/>
        <a:lstStyle/>
        <a:p>
          <a:endParaRPr lang="en-US"/>
        </a:p>
      </dgm:t>
    </dgm:pt>
    <dgm:pt modelId="{F7067472-4E98-41CE-BC9B-C2191F89515F}" type="sibTrans" cxnId="{14302CB3-3F6F-4162-A9B7-C03DD1D4A80B}">
      <dgm:prSet/>
      <dgm:spPr/>
      <dgm:t>
        <a:bodyPr/>
        <a:lstStyle/>
        <a:p>
          <a:endParaRPr lang="en-US"/>
        </a:p>
      </dgm:t>
    </dgm:pt>
    <dgm:pt modelId="{9ABBE86B-A19F-4433-8D9C-A6E435BEA224}">
      <dgm:prSet/>
      <dgm:spPr/>
      <dgm:t>
        <a:bodyPr/>
        <a:lstStyle/>
        <a:p>
          <a:r>
            <a:rPr lang="en-US" dirty="0"/>
            <a:t>b) Will need an HIV RNA after day 10 of last sexual exposure or a repeat 4</a:t>
          </a:r>
          <a:r>
            <a:rPr lang="en-US" baseline="30000" dirty="0"/>
            <a:t>th</a:t>
          </a:r>
          <a:r>
            <a:rPr lang="en-US" dirty="0"/>
            <a:t> generation HIV Assay within 3 weeks</a:t>
          </a:r>
        </a:p>
      </dgm:t>
    </dgm:pt>
    <dgm:pt modelId="{DDDF8CD6-8331-4D2A-A43E-4EF8CFC3B2CF}" type="parTrans" cxnId="{CE654F53-C0AF-4CAA-A699-A701B225B589}">
      <dgm:prSet/>
      <dgm:spPr/>
      <dgm:t>
        <a:bodyPr/>
        <a:lstStyle/>
        <a:p>
          <a:endParaRPr lang="en-US"/>
        </a:p>
      </dgm:t>
    </dgm:pt>
    <dgm:pt modelId="{66736AA4-0F34-43BA-8510-59256B62F715}" type="sibTrans" cxnId="{CE654F53-C0AF-4CAA-A699-A701B225B589}">
      <dgm:prSet/>
      <dgm:spPr/>
      <dgm:t>
        <a:bodyPr/>
        <a:lstStyle/>
        <a:p>
          <a:endParaRPr lang="en-US"/>
        </a:p>
      </dgm:t>
    </dgm:pt>
    <dgm:pt modelId="{238CF4F5-9825-41A4-BBEB-248E80EDE9B0}">
      <dgm:prSet/>
      <dgm:spPr/>
      <dgm:t>
        <a:bodyPr/>
        <a:lstStyle/>
        <a:p>
          <a:r>
            <a:rPr lang="en-US" dirty="0"/>
            <a:t>c) Will need Hep B treatment before he can start PrEP</a:t>
          </a:r>
        </a:p>
      </dgm:t>
    </dgm:pt>
    <dgm:pt modelId="{CAADC3AD-09F4-4F04-9AFC-37367261DA2B}" type="parTrans" cxnId="{40DF15D4-37D7-4A55-991C-9B357169A007}">
      <dgm:prSet/>
      <dgm:spPr/>
      <dgm:t>
        <a:bodyPr/>
        <a:lstStyle/>
        <a:p>
          <a:endParaRPr lang="en-US"/>
        </a:p>
      </dgm:t>
    </dgm:pt>
    <dgm:pt modelId="{DEC0BBA1-16CE-45DF-A9D2-7C5D6B576F6A}" type="sibTrans" cxnId="{40DF15D4-37D7-4A55-991C-9B357169A007}">
      <dgm:prSet/>
      <dgm:spPr/>
      <dgm:t>
        <a:bodyPr/>
        <a:lstStyle/>
        <a:p>
          <a:endParaRPr lang="en-US"/>
        </a:p>
      </dgm:t>
    </dgm:pt>
    <dgm:pt modelId="{71FCCFD3-46B5-46BF-AC89-A10CA9F6FDBB}">
      <dgm:prSet/>
      <dgm:spPr/>
      <dgm:t>
        <a:bodyPr/>
        <a:lstStyle/>
        <a:p>
          <a:r>
            <a:rPr lang="en-US" dirty="0"/>
            <a:t>d) A and B are true</a:t>
          </a:r>
        </a:p>
      </dgm:t>
    </dgm:pt>
    <dgm:pt modelId="{5D2254DC-D381-43B2-8A96-36F606831EED}" type="parTrans" cxnId="{67CFAF98-7C03-4A5C-B411-1C9DC6615A74}">
      <dgm:prSet/>
      <dgm:spPr/>
      <dgm:t>
        <a:bodyPr/>
        <a:lstStyle/>
        <a:p>
          <a:endParaRPr lang="en-US"/>
        </a:p>
      </dgm:t>
    </dgm:pt>
    <dgm:pt modelId="{06C402A0-1CEB-4DC3-AAA5-3E9FBE875395}" type="sibTrans" cxnId="{67CFAF98-7C03-4A5C-B411-1C9DC6615A74}">
      <dgm:prSet/>
      <dgm:spPr/>
      <dgm:t>
        <a:bodyPr/>
        <a:lstStyle/>
        <a:p>
          <a:endParaRPr lang="en-US"/>
        </a:p>
      </dgm:t>
    </dgm:pt>
    <dgm:pt modelId="{A40ED204-69C5-2C41-8C00-35B45FF15468}">
      <dgm:prSet/>
      <dgm:spPr/>
      <dgm:t>
        <a:bodyPr/>
        <a:lstStyle/>
        <a:p>
          <a:r>
            <a:rPr lang="en-US" dirty="0"/>
            <a:t>e) B and C are true</a:t>
          </a:r>
        </a:p>
      </dgm:t>
    </dgm:pt>
    <dgm:pt modelId="{694011A7-AC55-E04F-A134-DD372AD00318}" type="parTrans" cxnId="{F7F2F0FF-2CD1-5C47-B078-8AB68B564E1E}">
      <dgm:prSet/>
      <dgm:spPr/>
      <dgm:t>
        <a:bodyPr/>
        <a:lstStyle/>
        <a:p>
          <a:endParaRPr lang="en-US"/>
        </a:p>
      </dgm:t>
    </dgm:pt>
    <dgm:pt modelId="{D134D1D4-EB66-4E49-BE95-9A4DA69622F8}" type="sibTrans" cxnId="{F7F2F0FF-2CD1-5C47-B078-8AB68B564E1E}">
      <dgm:prSet/>
      <dgm:spPr/>
      <dgm:t>
        <a:bodyPr/>
        <a:lstStyle/>
        <a:p>
          <a:endParaRPr lang="en-US"/>
        </a:p>
      </dgm:t>
    </dgm:pt>
    <dgm:pt modelId="{E522EBE2-FF36-7C4B-A526-BFC4BF91D0F8}" type="pres">
      <dgm:prSet presAssocID="{B4342021-649C-4027-BA10-1CDE1E771C68}" presName="linear" presStyleCnt="0">
        <dgm:presLayoutVars>
          <dgm:animLvl val="lvl"/>
          <dgm:resizeHandles val="exact"/>
        </dgm:presLayoutVars>
      </dgm:prSet>
      <dgm:spPr/>
    </dgm:pt>
    <dgm:pt modelId="{2734A5A1-43DF-F244-8C36-D27950869ABD}" type="pres">
      <dgm:prSet presAssocID="{3BE21F49-5F92-4AAF-9339-62748CE25B5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CC04E1B-B4DD-5442-9959-22F72C6CA454}" type="pres">
      <dgm:prSet presAssocID="{F7067472-4E98-41CE-BC9B-C2191F89515F}" presName="spacer" presStyleCnt="0"/>
      <dgm:spPr/>
    </dgm:pt>
    <dgm:pt modelId="{F5899112-0570-0948-81A3-E2CC8BD8BB0A}" type="pres">
      <dgm:prSet presAssocID="{9ABBE86B-A19F-4433-8D9C-A6E435BEA22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4BBADD4-24CE-9B48-9332-428B41D0E196}" type="pres">
      <dgm:prSet presAssocID="{66736AA4-0F34-43BA-8510-59256B62F715}" presName="spacer" presStyleCnt="0"/>
      <dgm:spPr/>
    </dgm:pt>
    <dgm:pt modelId="{E53CA4CB-1239-FC40-BAD3-16D17841D689}" type="pres">
      <dgm:prSet presAssocID="{238CF4F5-9825-41A4-BBEB-248E80EDE9B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9E6A28F-BACF-1941-88A5-C6FBE7684B8C}" type="pres">
      <dgm:prSet presAssocID="{DEC0BBA1-16CE-45DF-A9D2-7C5D6B576F6A}" presName="spacer" presStyleCnt="0"/>
      <dgm:spPr/>
    </dgm:pt>
    <dgm:pt modelId="{CD7D7442-A21B-5447-87A0-53C80C8EDCAC}" type="pres">
      <dgm:prSet presAssocID="{71FCCFD3-46B5-46BF-AC89-A10CA9F6FDB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A8433A3-6C15-ED4D-AC43-D0BBC6542E08}" type="pres">
      <dgm:prSet presAssocID="{06C402A0-1CEB-4DC3-AAA5-3E9FBE875395}" presName="spacer" presStyleCnt="0"/>
      <dgm:spPr/>
    </dgm:pt>
    <dgm:pt modelId="{D886C0E6-B2F0-7F4F-848D-24DB35BFC10C}" type="pres">
      <dgm:prSet presAssocID="{A40ED204-69C5-2C41-8C00-35B45FF1546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E654F53-C0AF-4CAA-A699-A701B225B589}" srcId="{B4342021-649C-4027-BA10-1CDE1E771C68}" destId="{9ABBE86B-A19F-4433-8D9C-A6E435BEA224}" srcOrd="1" destOrd="0" parTransId="{DDDF8CD6-8331-4D2A-A43E-4EF8CFC3B2CF}" sibTransId="{66736AA4-0F34-43BA-8510-59256B62F715}"/>
    <dgm:cxn modelId="{23A05058-DF72-2249-8447-8D7789EEAA93}" type="presOf" srcId="{238CF4F5-9825-41A4-BBEB-248E80EDE9B0}" destId="{E53CA4CB-1239-FC40-BAD3-16D17841D689}" srcOrd="0" destOrd="0" presId="urn:microsoft.com/office/officeart/2005/8/layout/vList2"/>
    <dgm:cxn modelId="{0ED8C496-270E-D54F-8F97-31565DEE4429}" type="presOf" srcId="{71FCCFD3-46B5-46BF-AC89-A10CA9F6FDBB}" destId="{CD7D7442-A21B-5447-87A0-53C80C8EDCAC}" srcOrd="0" destOrd="0" presId="urn:microsoft.com/office/officeart/2005/8/layout/vList2"/>
    <dgm:cxn modelId="{67CFAF98-7C03-4A5C-B411-1C9DC6615A74}" srcId="{B4342021-649C-4027-BA10-1CDE1E771C68}" destId="{71FCCFD3-46B5-46BF-AC89-A10CA9F6FDBB}" srcOrd="3" destOrd="0" parTransId="{5D2254DC-D381-43B2-8A96-36F606831EED}" sibTransId="{06C402A0-1CEB-4DC3-AAA5-3E9FBE875395}"/>
    <dgm:cxn modelId="{8F4F269C-D9E8-9F40-AC3B-752CEC81CE7A}" type="presOf" srcId="{A40ED204-69C5-2C41-8C00-35B45FF15468}" destId="{D886C0E6-B2F0-7F4F-848D-24DB35BFC10C}" srcOrd="0" destOrd="0" presId="urn:microsoft.com/office/officeart/2005/8/layout/vList2"/>
    <dgm:cxn modelId="{19E476A6-2C06-1D47-A692-24DAB8861815}" type="presOf" srcId="{3BE21F49-5F92-4AAF-9339-62748CE25B5E}" destId="{2734A5A1-43DF-F244-8C36-D27950869ABD}" srcOrd="0" destOrd="0" presId="urn:microsoft.com/office/officeart/2005/8/layout/vList2"/>
    <dgm:cxn modelId="{14302CB3-3F6F-4162-A9B7-C03DD1D4A80B}" srcId="{B4342021-649C-4027-BA10-1CDE1E771C68}" destId="{3BE21F49-5F92-4AAF-9339-62748CE25B5E}" srcOrd="0" destOrd="0" parTransId="{B7F3F86E-1919-49B7-947B-911AFD018F7C}" sibTransId="{F7067472-4E98-41CE-BC9B-C2191F89515F}"/>
    <dgm:cxn modelId="{E861A2B4-F3BA-BC42-B050-45809BFE1C30}" type="presOf" srcId="{B4342021-649C-4027-BA10-1CDE1E771C68}" destId="{E522EBE2-FF36-7C4B-A526-BFC4BF91D0F8}" srcOrd="0" destOrd="0" presId="urn:microsoft.com/office/officeart/2005/8/layout/vList2"/>
    <dgm:cxn modelId="{C74F1FB7-A00C-5F40-A630-10F93C3CF2F7}" type="presOf" srcId="{9ABBE86B-A19F-4433-8D9C-A6E435BEA224}" destId="{F5899112-0570-0948-81A3-E2CC8BD8BB0A}" srcOrd="0" destOrd="0" presId="urn:microsoft.com/office/officeart/2005/8/layout/vList2"/>
    <dgm:cxn modelId="{40DF15D4-37D7-4A55-991C-9B357169A007}" srcId="{B4342021-649C-4027-BA10-1CDE1E771C68}" destId="{238CF4F5-9825-41A4-BBEB-248E80EDE9B0}" srcOrd="2" destOrd="0" parTransId="{CAADC3AD-09F4-4F04-9AFC-37367261DA2B}" sibTransId="{DEC0BBA1-16CE-45DF-A9D2-7C5D6B576F6A}"/>
    <dgm:cxn modelId="{F7F2F0FF-2CD1-5C47-B078-8AB68B564E1E}" srcId="{B4342021-649C-4027-BA10-1CDE1E771C68}" destId="{A40ED204-69C5-2C41-8C00-35B45FF15468}" srcOrd="4" destOrd="0" parTransId="{694011A7-AC55-E04F-A134-DD372AD00318}" sibTransId="{D134D1D4-EB66-4E49-BE95-9A4DA69622F8}"/>
    <dgm:cxn modelId="{53BF04B8-476C-D448-A2E8-43394EBE055E}" type="presParOf" srcId="{E522EBE2-FF36-7C4B-A526-BFC4BF91D0F8}" destId="{2734A5A1-43DF-F244-8C36-D27950869ABD}" srcOrd="0" destOrd="0" presId="urn:microsoft.com/office/officeart/2005/8/layout/vList2"/>
    <dgm:cxn modelId="{C0D507E2-D8BF-2840-83DC-9548C4677487}" type="presParOf" srcId="{E522EBE2-FF36-7C4B-A526-BFC4BF91D0F8}" destId="{9CC04E1B-B4DD-5442-9959-22F72C6CA454}" srcOrd="1" destOrd="0" presId="urn:microsoft.com/office/officeart/2005/8/layout/vList2"/>
    <dgm:cxn modelId="{A6FAFD2E-3A55-3941-B956-25B88593FA8D}" type="presParOf" srcId="{E522EBE2-FF36-7C4B-A526-BFC4BF91D0F8}" destId="{F5899112-0570-0948-81A3-E2CC8BD8BB0A}" srcOrd="2" destOrd="0" presId="urn:microsoft.com/office/officeart/2005/8/layout/vList2"/>
    <dgm:cxn modelId="{9E0F6F97-AE77-9C4D-B6B3-0B76DAABA96A}" type="presParOf" srcId="{E522EBE2-FF36-7C4B-A526-BFC4BF91D0F8}" destId="{B4BBADD4-24CE-9B48-9332-428B41D0E196}" srcOrd="3" destOrd="0" presId="urn:microsoft.com/office/officeart/2005/8/layout/vList2"/>
    <dgm:cxn modelId="{5C4D698A-6897-6449-B797-6215058AC48B}" type="presParOf" srcId="{E522EBE2-FF36-7C4B-A526-BFC4BF91D0F8}" destId="{E53CA4CB-1239-FC40-BAD3-16D17841D689}" srcOrd="4" destOrd="0" presId="urn:microsoft.com/office/officeart/2005/8/layout/vList2"/>
    <dgm:cxn modelId="{C43824AC-C081-E842-8F64-D552CF1DE7F8}" type="presParOf" srcId="{E522EBE2-FF36-7C4B-A526-BFC4BF91D0F8}" destId="{89E6A28F-BACF-1941-88A5-C6FBE7684B8C}" srcOrd="5" destOrd="0" presId="urn:microsoft.com/office/officeart/2005/8/layout/vList2"/>
    <dgm:cxn modelId="{099716EA-BC72-FF4D-8CC4-6ADD173BB824}" type="presParOf" srcId="{E522EBE2-FF36-7C4B-A526-BFC4BF91D0F8}" destId="{CD7D7442-A21B-5447-87A0-53C80C8EDCAC}" srcOrd="6" destOrd="0" presId="urn:microsoft.com/office/officeart/2005/8/layout/vList2"/>
    <dgm:cxn modelId="{12AA7F1F-0BC7-C242-ABF0-455BDFC02DB3}" type="presParOf" srcId="{E522EBE2-FF36-7C4B-A526-BFC4BF91D0F8}" destId="{9A8433A3-6C15-ED4D-AC43-D0BBC6542E08}" srcOrd="7" destOrd="0" presId="urn:microsoft.com/office/officeart/2005/8/layout/vList2"/>
    <dgm:cxn modelId="{B38CA8D8-8EA2-DA48-9097-DB9244A4B755}" type="presParOf" srcId="{E522EBE2-FF36-7C4B-A526-BFC4BF91D0F8}" destId="{D886C0E6-B2F0-7F4F-848D-24DB35BFC10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2A8CDF-9BAC-46EF-9D39-99AA38619537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672ED51-F02A-440B-A7E7-2FB94BF753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Case Presentation: Mr. P</a:t>
          </a:r>
        </a:p>
      </dgm:t>
    </dgm:pt>
    <dgm:pt modelId="{D88B0141-060A-4E1B-8A38-5405A1C6C14A}" type="parTrans" cxnId="{890EB444-A29A-4439-955A-28DE5F685ED3}">
      <dgm:prSet/>
      <dgm:spPr/>
      <dgm:t>
        <a:bodyPr/>
        <a:lstStyle/>
        <a:p>
          <a:endParaRPr lang="en-US"/>
        </a:p>
      </dgm:t>
    </dgm:pt>
    <dgm:pt modelId="{7E6D28CE-8C56-4496-8909-0B1022C9D4E0}" type="sibTrans" cxnId="{890EB444-A29A-4439-955A-28DE5F685ED3}">
      <dgm:prSet/>
      <dgm:spPr/>
      <dgm:t>
        <a:bodyPr/>
        <a:lstStyle/>
        <a:p>
          <a:endParaRPr lang="en-US"/>
        </a:p>
      </dgm:t>
    </dgm:pt>
    <dgm:pt modelId="{C238C6FF-9639-4E40-9458-118A635CA3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Clinical/Laboratory evaluation </a:t>
          </a:r>
        </a:p>
      </dgm:t>
    </dgm:pt>
    <dgm:pt modelId="{365A5B8A-14F9-4439-8E79-99494279A4B6}" type="parTrans" cxnId="{E606D5A3-5413-4CB7-8FC4-31B83C116308}">
      <dgm:prSet/>
      <dgm:spPr/>
      <dgm:t>
        <a:bodyPr/>
        <a:lstStyle/>
        <a:p>
          <a:endParaRPr lang="en-US"/>
        </a:p>
      </dgm:t>
    </dgm:pt>
    <dgm:pt modelId="{1C04A913-76D5-4715-80FE-F468C63823E9}" type="sibTrans" cxnId="{E606D5A3-5413-4CB7-8FC4-31B83C116308}">
      <dgm:prSet/>
      <dgm:spPr/>
      <dgm:t>
        <a:bodyPr/>
        <a:lstStyle/>
        <a:p>
          <a:endParaRPr lang="en-US"/>
        </a:p>
      </dgm:t>
    </dgm:pt>
    <dgm:pt modelId="{C305AEE6-FA84-470A-8056-B3DEE9EFFD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Rationale for labs</a:t>
          </a:r>
        </a:p>
      </dgm:t>
    </dgm:pt>
    <dgm:pt modelId="{78AD8BF3-4C7D-4421-AD25-E1A2380F8A01}" type="parTrans" cxnId="{B508EC0E-3476-4F05-BAD4-9F67A7613E71}">
      <dgm:prSet/>
      <dgm:spPr/>
      <dgm:t>
        <a:bodyPr/>
        <a:lstStyle/>
        <a:p>
          <a:endParaRPr lang="en-US"/>
        </a:p>
      </dgm:t>
    </dgm:pt>
    <dgm:pt modelId="{BA2588F5-3C5D-49E9-81B1-E1ED1C1A02C9}" type="sibTrans" cxnId="{B508EC0E-3476-4F05-BAD4-9F67A7613E71}">
      <dgm:prSet/>
      <dgm:spPr/>
      <dgm:t>
        <a:bodyPr/>
        <a:lstStyle/>
        <a:p>
          <a:endParaRPr lang="en-US"/>
        </a:p>
      </dgm:t>
    </dgm:pt>
    <dgm:pt modelId="{4B74EA26-0169-466C-A084-03C76B70E0C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Interpretation of HIV  and HBV serology</a:t>
          </a:r>
        </a:p>
      </dgm:t>
    </dgm:pt>
    <dgm:pt modelId="{D8BAD7A4-40EA-40B1-9935-23D6FDD8A0BA}" type="parTrans" cxnId="{EB8E7EBA-04BD-4BC5-A5EB-8BC8AF398269}">
      <dgm:prSet/>
      <dgm:spPr/>
      <dgm:t>
        <a:bodyPr/>
        <a:lstStyle/>
        <a:p>
          <a:endParaRPr lang="en-US"/>
        </a:p>
      </dgm:t>
    </dgm:pt>
    <dgm:pt modelId="{4B193EAF-1E69-469F-9056-69AE30290C83}" type="sibTrans" cxnId="{EB8E7EBA-04BD-4BC5-A5EB-8BC8AF398269}">
      <dgm:prSet/>
      <dgm:spPr/>
      <dgm:t>
        <a:bodyPr/>
        <a:lstStyle/>
        <a:p>
          <a:endParaRPr lang="en-US"/>
        </a:p>
      </dgm:t>
    </dgm:pt>
    <dgm:pt modelId="{9EF33C06-F1EA-4AF7-B01B-4760C14929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Screening for STIs</a:t>
          </a:r>
        </a:p>
      </dgm:t>
    </dgm:pt>
    <dgm:pt modelId="{1CD39996-DFDC-4C2B-97A8-E1AA427F6B05}" type="parTrans" cxnId="{4BDBD7B3-A6AB-4424-9560-5BBFA8E9D934}">
      <dgm:prSet/>
      <dgm:spPr/>
      <dgm:t>
        <a:bodyPr/>
        <a:lstStyle/>
        <a:p>
          <a:endParaRPr lang="en-US"/>
        </a:p>
      </dgm:t>
    </dgm:pt>
    <dgm:pt modelId="{2D2BFC3A-D196-4017-9CE9-EC80A8FB8374}" type="sibTrans" cxnId="{4BDBD7B3-A6AB-4424-9560-5BBFA8E9D934}">
      <dgm:prSet/>
      <dgm:spPr/>
      <dgm:t>
        <a:bodyPr/>
        <a:lstStyle/>
        <a:p>
          <a:endParaRPr lang="en-US"/>
        </a:p>
      </dgm:t>
    </dgm:pt>
    <dgm:pt modelId="{56260DA7-FD56-7A48-B1F2-14F4D986416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Counseling the Patient</a:t>
          </a:r>
        </a:p>
      </dgm:t>
    </dgm:pt>
    <dgm:pt modelId="{04461DF3-7EBF-6041-8A56-4384D312FB70}" type="parTrans" cxnId="{2DFD2265-847B-8A42-9799-6604093581A2}">
      <dgm:prSet/>
      <dgm:spPr/>
      <dgm:t>
        <a:bodyPr/>
        <a:lstStyle/>
        <a:p>
          <a:endParaRPr lang="en-US"/>
        </a:p>
      </dgm:t>
    </dgm:pt>
    <dgm:pt modelId="{40A48C8A-7C5B-4148-97E6-5700477C1566}" type="sibTrans" cxnId="{2DFD2265-847B-8A42-9799-6604093581A2}">
      <dgm:prSet/>
      <dgm:spPr/>
      <dgm:t>
        <a:bodyPr/>
        <a:lstStyle/>
        <a:p>
          <a:endParaRPr lang="en-US"/>
        </a:p>
      </dgm:t>
    </dgm:pt>
    <dgm:pt modelId="{6FED135F-1977-4648-8D74-BF925105721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Kidney function evaluation prior to PrEP delivery</a:t>
          </a:r>
        </a:p>
      </dgm:t>
    </dgm:pt>
    <dgm:pt modelId="{A1B3B8D2-5A48-A44E-BAF1-918F4052C7A9}" type="parTrans" cxnId="{F863DCAF-FA7F-B04F-9C7B-84897A458FB6}">
      <dgm:prSet/>
      <dgm:spPr/>
      <dgm:t>
        <a:bodyPr/>
        <a:lstStyle/>
        <a:p>
          <a:endParaRPr lang="en-US"/>
        </a:p>
      </dgm:t>
    </dgm:pt>
    <dgm:pt modelId="{10191487-A186-1C48-8077-C5E83ECA79BE}" type="sibTrans" cxnId="{F863DCAF-FA7F-B04F-9C7B-84897A458FB6}">
      <dgm:prSet/>
      <dgm:spPr/>
      <dgm:t>
        <a:bodyPr/>
        <a:lstStyle/>
        <a:p>
          <a:endParaRPr lang="en-US"/>
        </a:p>
      </dgm:t>
    </dgm:pt>
    <dgm:pt modelId="{A35EA570-DAF7-CB4A-9814-E28D71C67D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Osteoporosis evaluation Prior to Starting PrEP</a:t>
          </a:r>
        </a:p>
      </dgm:t>
    </dgm:pt>
    <dgm:pt modelId="{76C37653-BD35-9242-B56F-B19777915567}" type="parTrans" cxnId="{49C0011D-D034-4240-BE94-5FB0F3E1D0E4}">
      <dgm:prSet/>
      <dgm:spPr/>
      <dgm:t>
        <a:bodyPr/>
        <a:lstStyle/>
        <a:p>
          <a:endParaRPr lang="en-US"/>
        </a:p>
      </dgm:t>
    </dgm:pt>
    <dgm:pt modelId="{F1AE5961-CA8B-8446-B587-39E2657347B6}" type="sibTrans" cxnId="{49C0011D-D034-4240-BE94-5FB0F3E1D0E4}">
      <dgm:prSet/>
      <dgm:spPr/>
      <dgm:t>
        <a:bodyPr/>
        <a:lstStyle/>
        <a:p>
          <a:endParaRPr lang="en-US"/>
        </a:p>
      </dgm:t>
    </dgm:pt>
    <dgm:pt modelId="{939CBDAD-4E67-FE4A-8AC0-3706C3C515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Treatment considerations</a:t>
          </a:r>
        </a:p>
      </dgm:t>
    </dgm:pt>
    <dgm:pt modelId="{829EB7A1-B4DE-7442-9344-6777E68F163B}" type="parTrans" cxnId="{0131FA05-BE6D-1740-BF33-CE7B8F75D5DE}">
      <dgm:prSet/>
      <dgm:spPr/>
      <dgm:t>
        <a:bodyPr/>
        <a:lstStyle/>
        <a:p>
          <a:endParaRPr lang="en-US"/>
        </a:p>
      </dgm:t>
    </dgm:pt>
    <dgm:pt modelId="{D7918706-69BB-0E4D-AD3F-CCE1B1EBEF1E}" type="sibTrans" cxnId="{0131FA05-BE6D-1740-BF33-CE7B8F75D5DE}">
      <dgm:prSet/>
      <dgm:spPr/>
      <dgm:t>
        <a:bodyPr/>
        <a:lstStyle/>
        <a:p>
          <a:endParaRPr lang="en-US"/>
        </a:p>
      </dgm:t>
    </dgm:pt>
    <dgm:pt modelId="{5F9B9FF8-814A-4FE4-AD3B-07AA7093443E}" type="pres">
      <dgm:prSet presAssocID="{292A8CDF-9BAC-46EF-9D39-99AA38619537}" presName="root" presStyleCnt="0">
        <dgm:presLayoutVars>
          <dgm:dir/>
          <dgm:resizeHandles val="exact"/>
        </dgm:presLayoutVars>
      </dgm:prSet>
      <dgm:spPr/>
    </dgm:pt>
    <dgm:pt modelId="{4F36FA34-9DF0-4F48-8464-FCDA72CB4C61}" type="pres">
      <dgm:prSet presAssocID="{D672ED51-F02A-440B-A7E7-2FB94BF75399}" presName="compNode" presStyleCnt="0"/>
      <dgm:spPr/>
    </dgm:pt>
    <dgm:pt modelId="{83E61A96-19AB-47DF-84BA-A0CFF40587EF}" type="pres">
      <dgm:prSet presAssocID="{D672ED51-F02A-440B-A7E7-2FB94BF75399}" presName="bgRect" presStyleLbl="bgShp" presStyleIdx="0" presStyleCnt="4"/>
      <dgm:spPr/>
    </dgm:pt>
    <dgm:pt modelId="{A86E4161-1EFF-4CAA-867A-8204B9C23817}" type="pres">
      <dgm:prSet presAssocID="{D672ED51-F02A-440B-A7E7-2FB94BF75399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B4C9AC3-7761-44B5-999B-1E427C1B53D4}" type="pres">
      <dgm:prSet presAssocID="{D672ED51-F02A-440B-A7E7-2FB94BF75399}" presName="spaceRect" presStyleCnt="0"/>
      <dgm:spPr/>
    </dgm:pt>
    <dgm:pt modelId="{D420377E-0D61-4F91-9250-D71E2C0D92A6}" type="pres">
      <dgm:prSet presAssocID="{D672ED51-F02A-440B-A7E7-2FB94BF75399}" presName="parTx" presStyleLbl="revTx" presStyleIdx="0" presStyleCnt="5">
        <dgm:presLayoutVars>
          <dgm:chMax val="0"/>
          <dgm:chPref val="0"/>
        </dgm:presLayoutVars>
      </dgm:prSet>
      <dgm:spPr/>
    </dgm:pt>
    <dgm:pt modelId="{F4182477-F394-4C36-B148-5E4A972BCF4A}" type="pres">
      <dgm:prSet presAssocID="{7E6D28CE-8C56-4496-8909-0B1022C9D4E0}" presName="sibTrans" presStyleCnt="0"/>
      <dgm:spPr/>
    </dgm:pt>
    <dgm:pt modelId="{83099E9E-18EC-4D94-950C-5B87D28DBA57}" type="pres">
      <dgm:prSet presAssocID="{C238C6FF-9639-4E40-9458-118A635CA316}" presName="compNode" presStyleCnt="0"/>
      <dgm:spPr/>
    </dgm:pt>
    <dgm:pt modelId="{0D17E2A3-1E22-40F8-9687-A4FBF2BAEEA8}" type="pres">
      <dgm:prSet presAssocID="{C238C6FF-9639-4E40-9458-118A635CA316}" presName="bgRect" presStyleLbl="bgShp" presStyleIdx="1" presStyleCnt="4" custScaleY="123668"/>
      <dgm:spPr/>
    </dgm:pt>
    <dgm:pt modelId="{CFCCF0F4-6639-4C60-891C-FB1FAA35FACA}" type="pres">
      <dgm:prSet presAssocID="{C238C6FF-9639-4E40-9458-118A635CA316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B52282EF-4EC2-477E-A3F6-5C14ED9AA5C9}" type="pres">
      <dgm:prSet presAssocID="{C238C6FF-9639-4E40-9458-118A635CA316}" presName="spaceRect" presStyleCnt="0"/>
      <dgm:spPr/>
    </dgm:pt>
    <dgm:pt modelId="{BBB43CFA-D0BB-4E64-8086-5DBF1C5FA658}" type="pres">
      <dgm:prSet presAssocID="{C238C6FF-9639-4E40-9458-118A635CA316}" presName="parTx" presStyleLbl="revTx" presStyleIdx="1" presStyleCnt="5">
        <dgm:presLayoutVars>
          <dgm:chMax val="0"/>
          <dgm:chPref val="0"/>
        </dgm:presLayoutVars>
      </dgm:prSet>
      <dgm:spPr/>
    </dgm:pt>
    <dgm:pt modelId="{9EE52368-9F70-4520-B492-631836F0C978}" type="pres">
      <dgm:prSet presAssocID="{C238C6FF-9639-4E40-9458-118A635CA316}" presName="desTx" presStyleLbl="revTx" presStyleIdx="2" presStyleCnt="5">
        <dgm:presLayoutVars/>
      </dgm:prSet>
      <dgm:spPr/>
    </dgm:pt>
    <dgm:pt modelId="{CE3A32F6-93D4-4806-BC13-DA44346FC873}" type="pres">
      <dgm:prSet presAssocID="{1C04A913-76D5-4715-80FE-F468C63823E9}" presName="sibTrans" presStyleCnt="0"/>
      <dgm:spPr/>
    </dgm:pt>
    <dgm:pt modelId="{75E0BE1A-6961-4E46-8D7B-3749A29D00F9}" type="pres">
      <dgm:prSet presAssocID="{939CBDAD-4E67-FE4A-8AC0-3706C3C515F2}" presName="compNode" presStyleCnt="0"/>
      <dgm:spPr/>
    </dgm:pt>
    <dgm:pt modelId="{8E12A106-4F00-2F45-9AD4-EDC043EF0100}" type="pres">
      <dgm:prSet presAssocID="{939CBDAD-4E67-FE4A-8AC0-3706C3C515F2}" presName="bgRect" presStyleLbl="bgShp" presStyleIdx="2" presStyleCnt="4"/>
      <dgm:spPr/>
    </dgm:pt>
    <dgm:pt modelId="{C1D8FC60-6B63-6145-BF95-EBC594700BA6}" type="pres">
      <dgm:prSet presAssocID="{939CBDAD-4E67-FE4A-8AC0-3706C3C515F2}" presName="iconRect" presStyleLbl="node1" presStyleIdx="2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F03193EC-7D72-0E49-9C21-896884B6A399}" type="pres">
      <dgm:prSet presAssocID="{939CBDAD-4E67-FE4A-8AC0-3706C3C515F2}" presName="spaceRect" presStyleCnt="0"/>
      <dgm:spPr/>
    </dgm:pt>
    <dgm:pt modelId="{31B01103-C0DE-D647-A67E-B9E10B9DDC13}" type="pres">
      <dgm:prSet presAssocID="{939CBDAD-4E67-FE4A-8AC0-3706C3C515F2}" presName="parTx" presStyleLbl="revTx" presStyleIdx="3" presStyleCnt="5">
        <dgm:presLayoutVars>
          <dgm:chMax val="0"/>
          <dgm:chPref val="0"/>
        </dgm:presLayoutVars>
      </dgm:prSet>
      <dgm:spPr/>
    </dgm:pt>
    <dgm:pt modelId="{C615AEBC-A84C-B846-8CD1-C513963DE600}" type="pres">
      <dgm:prSet presAssocID="{D7918706-69BB-0E4D-AD3F-CCE1B1EBEF1E}" presName="sibTrans" presStyleCnt="0"/>
      <dgm:spPr/>
    </dgm:pt>
    <dgm:pt modelId="{6946F013-662E-3F4B-B545-F43A55DCB9BA}" type="pres">
      <dgm:prSet presAssocID="{56260DA7-FD56-7A48-B1F2-14F4D9864168}" presName="compNode" presStyleCnt="0"/>
      <dgm:spPr/>
    </dgm:pt>
    <dgm:pt modelId="{8745C23A-F244-FE49-AD7C-893A31ACFD81}" type="pres">
      <dgm:prSet presAssocID="{56260DA7-FD56-7A48-B1F2-14F4D9864168}" presName="bgRect" presStyleLbl="bgShp" presStyleIdx="3" presStyleCnt="4"/>
      <dgm:spPr/>
    </dgm:pt>
    <dgm:pt modelId="{E6C9398F-C58C-DA42-BCF5-FD051F2C31D6}" type="pres">
      <dgm:prSet presAssocID="{56260DA7-FD56-7A48-B1F2-14F4D9864168}" presName="iconRect" presStyleLbl="node1" presStyleIdx="3" presStyleCnt="4"/>
      <dgm:spPr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</dgm:pt>
    <dgm:pt modelId="{C17A5DCE-7098-E94F-B95B-3511DD90E343}" type="pres">
      <dgm:prSet presAssocID="{56260DA7-FD56-7A48-B1F2-14F4D9864168}" presName="spaceRect" presStyleCnt="0"/>
      <dgm:spPr/>
    </dgm:pt>
    <dgm:pt modelId="{C29B6DF9-E008-E942-B133-BD98A60E120C}" type="pres">
      <dgm:prSet presAssocID="{56260DA7-FD56-7A48-B1F2-14F4D9864168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131FA05-BE6D-1740-BF33-CE7B8F75D5DE}" srcId="{292A8CDF-9BAC-46EF-9D39-99AA38619537}" destId="{939CBDAD-4E67-FE4A-8AC0-3706C3C515F2}" srcOrd="2" destOrd="0" parTransId="{829EB7A1-B4DE-7442-9344-6777E68F163B}" sibTransId="{D7918706-69BB-0E4D-AD3F-CCE1B1EBEF1E}"/>
    <dgm:cxn modelId="{B508EC0E-3476-4F05-BAD4-9F67A7613E71}" srcId="{C238C6FF-9639-4E40-9458-118A635CA316}" destId="{C305AEE6-FA84-470A-8056-B3DEE9EFFD00}" srcOrd="0" destOrd="0" parTransId="{78AD8BF3-4C7D-4421-AD25-E1A2380F8A01}" sibTransId="{BA2588F5-3C5D-49E9-81B1-E1ED1C1A02C9}"/>
    <dgm:cxn modelId="{8260A010-C14B-FA46-9C3E-E76DCE99EFA8}" type="presOf" srcId="{292A8CDF-9BAC-46EF-9D39-99AA38619537}" destId="{5F9B9FF8-814A-4FE4-AD3B-07AA7093443E}" srcOrd="0" destOrd="0" presId="urn:microsoft.com/office/officeart/2018/2/layout/IconVerticalSolidList"/>
    <dgm:cxn modelId="{49C0011D-D034-4240-BE94-5FB0F3E1D0E4}" srcId="{C238C6FF-9639-4E40-9458-118A635CA316}" destId="{A35EA570-DAF7-CB4A-9814-E28D71C67D37}" srcOrd="4" destOrd="0" parTransId="{76C37653-BD35-9242-B56F-B19777915567}" sibTransId="{F1AE5961-CA8B-8446-B587-39E2657347B6}"/>
    <dgm:cxn modelId="{4A580029-4D30-6249-8BEF-8A367ECBFC47}" type="presOf" srcId="{6FED135F-1977-4648-8D74-BF9251057217}" destId="{9EE52368-9F70-4520-B492-631836F0C978}" srcOrd="0" destOrd="3" presId="urn:microsoft.com/office/officeart/2018/2/layout/IconVerticalSolidList"/>
    <dgm:cxn modelId="{890EB444-A29A-4439-955A-28DE5F685ED3}" srcId="{292A8CDF-9BAC-46EF-9D39-99AA38619537}" destId="{D672ED51-F02A-440B-A7E7-2FB94BF75399}" srcOrd="0" destOrd="0" parTransId="{D88B0141-060A-4E1B-8A38-5405A1C6C14A}" sibTransId="{7E6D28CE-8C56-4496-8909-0B1022C9D4E0}"/>
    <dgm:cxn modelId="{5428D855-A918-D445-BE0D-58364138C033}" type="presOf" srcId="{A35EA570-DAF7-CB4A-9814-E28D71C67D37}" destId="{9EE52368-9F70-4520-B492-631836F0C978}" srcOrd="0" destOrd="4" presId="urn:microsoft.com/office/officeart/2018/2/layout/IconVerticalSolidList"/>
    <dgm:cxn modelId="{2DFD2265-847B-8A42-9799-6604093581A2}" srcId="{292A8CDF-9BAC-46EF-9D39-99AA38619537}" destId="{56260DA7-FD56-7A48-B1F2-14F4D9864168}" srcOrd="3" destOrd="0" parTransId="{04461DF3-7EBF-6041-8A56-4384D312FB70}" sibTransId="{40A48C8A-7C5B-4148-97E6-5700477C1566}"/>
    <dgm:cxn modelId="{5BF7B967-13FF-5A46-8D1C-F78C32FF8290}" type="presOf" srcId="{C305AEE6-FA84-470A-8056-B3DEE9EFFD00}" destId="{9EE52368-9F70-4520-B492-631836F0C978}" srcOrd="0" destOrd="0" presId="urn:microsoft.com/office/officeart/2018/2/layout/IconVerticalSolidList"/>
    <dgm:cxn modelId="{50EBD369-675C-B94C-B9A8-B2305F4452D7}" type="presOf" srcId="{939CBDAD-4E67-FE4A-8AC0-3706C3C515F2}" destId="{31B01103-C0DE-D647-A67E-B9E10B9DDC13}" srcOrd="0" destOrd="0" presId="urn:microsoft.com/office/officeart/2018/2/layout/IconVerticalSolidList"/>
    <dgm:cxn modelId="{613A5177-01D0-4C40-9436-DD54D05A9D6C}" type="presOf" srcId="{C238C6FF-9639-4E40-9458-118A635CA316}" destId="{BBB43CFA-D0BB-4E64-8086-5DBF1C5FA658}" srcOrd="0" destOrd="0" presId="urn:microsoft.com/office/officeart/2018/2/layout/IconVerticalSolidList"/>
    <dgm:cxn modelId="{E606D5A3-5413-4CB7-8FC4-31B83C116308}" srcId="{292A8CDF-9BAC-46EF-9D39-99AA38619537}" destId="{C238C6FF-9639-4E40-9458-118A635CA316}" srcOrd="1" destOrd="0" parTransId="{365A5B8A-14F9-4439-8E79-99494279A4B6}" sibTransId="{1C04A913-76D5-4715-80FE-F468C63823E9}"/>
    <dgm:cxn modelId="{1005ABAA-307D-5844-8C5D-4AC42B97D32F}" type="presOf" srcId="{9EF33C06-F1EA-4AF7-B01B-4760C149294F}" destId="{9EE52368-9F70-4520-B492-631836F0C978}" srcOrd="0" destOrd="2" presId="urn:microsoft.com/office/officeart/2018/2/layout/IconVerticalSolidList"/>
    <dgm:cxn modelId="{F863DCAF-FA7F-B04F-9C7B-84897A458FB6}" srcId="{C238C6FF-9639-4E40-9458-118A635CA316}" destId="{6FED135F-1977-4648-8D74-BF9251057217}" srcOrd="3" destOrd="0" parTransId="{A1B3B8D2-5A48-A44E-BAF1-918F4052C7A9}" sibTransId="{10191487-A186-1C48-8077-C5E83ECA79BE}"/>
    <dgm:cxn modelId="{4BDBD7B3-A6AB-4424-9560-5BBFA8E9D934}" srcId="{C238C6FF-9639-4E40-9458-118A635CA316}" destId="{9EF33C06-F1EA-4AF7-B01B-4760C149294F}" srcOrd="2" destOrd="0" parTransId="{1CD39996-DFDC-4C2B-97A8-E1AA427F6B05}" sibTransId="{2D2BFC3A-D196-4017-9CE9-EC80A8FB8374}"/>
    <dgm:cxn modelId="{EB8E7EBA-04BD-4BC5-A5EB-8BC8AF398269}" srcId="{C238C6FF-9639-4E40-9458-118A635CA316}" destId="{4B74EA26-0169-466C-A084-03C76B70E0C2}" srcOrd="1" destOrd="0" parTransId="{D8BAD7A4-40EA-40B1-9935-23D6FDD8A0BA}" sibTransId="{4B193EAF-1E69-469F-9056-69AE30290C83}"/>
    <dgm:cxn modelId="{CBDFBAE5-C310-0340-9B24-13E9844013F8}" type="presOf" srcId="{D672ED51-F02A-440B-A7E7-2FB94BF75399}" destId="{D420377E-0D61-4F91-9250-D71E2C0D92A6}" srcOrd="0" destOrd="0" presId="urn:microsoft.com/office/officeart/2018/2/layout/IconVerticalSolidList"/>
    <dgm:cxn modelId="{E879AEF8-EA8C-964F-B66D-D7285109D0D5}" type="presOf" srcId="{56260DA7-FD56-7A48-B1F2-14F4D9864168}" destId="{C29B6DF9-E008-E942-B133-BD98A60E120C}" srcOrd="0" destOrd="0" presId="urn:microsoft.com/office/officeart/2018/2/layout/IconVerticalSolidList"/>
    <dgm:cxn modelId="{F9314DFC-4E99-3C44-A758-47146D8B0683}" type="presOf" srcId="{4B74EA26-0169-466C-A084-03C76B70E0C2}" destId="{9EE52368-9F70-4520-B492-631836F0C978}" srcOrd="0" destOrd="1" presId="urn:microsoft.com/office/officeart/2018/2/layout/IconVerticalSolidList"/>
    <dgm:cxn modelId="{2494E1A5-B564-024C-A7C8-EC1D66C4E9D3}" type="presParOf" srcId="{5F9B9FF8-814A-4FE4-AD3B-07AA7093443E}" destId="{4F36FA34-9DF0-4F48-8464-FCDA72CB4C61}" srcOrd="0" destOrd="0" presId="urn:microsoft.com/office/officeart/2018/2/layout/IconVerticalSolidList"/>
    <dgm:cxn modelId="{0F36677D-29F4-9A4D-B378-F2125C2A4188}" type="presParOf" srcId="{4F36FA34-9DF0-4F48-8464-FCDA72CB4C61}" destId="{83E61A96-19AB-47DF-84BA-A0CFF40587EF}" srcOrd="0" destOrd="0" presId="urn:microsoft.com/office/officeart/2018/2/layout/IconVerticalSolidList"/>
    <dgm:cxn modelId="{A8F14358-E6BE-7F4B-8222-37E421FF98D1}" type="presParOf" srcId="{4F36FA34-9DF0-4F48-8464-FCDA72CB4C61}" destId="{A86E4161-1EFF-4CAA-867A-8204B9C23817}" srcOrd="1" destOrd="0" presId="urn:microsoft.com/office/officeart/2018/2/layout/IconVerticalSolidList"/>
    <dgm:cxn modelId="{F24C8FF6-6A66-7946-A30F-7257096C721D}" type="presParOf" srcId="{4F36FA34-9DF0-4F48-8464-FCDA72CB4C61}" destId="{4B4C9AC3-7761-44B5-999B-1E427C1B53D4}" srcOrd="2" destOrd="0" presId="urn:microsoft.com/office/officeart/2018/2/layout/IconVerticalSolidList"/>
    <dgm:cxn modelId="{DB0CA7D3-C666-A642-8D42-C3487B7205BE}" type="presParOf" srcId="{4F36FA34-9DF0-4F48-8464-FCDA72CB4C61}" destId="{D420377E-0D61-4F91-9250-D71E2C0D92A6}" srcOrd="3" destOrd="0" presId="urn:microsoft.com/office/officeart/2018/2/layout/IconVerticalSolidList"/>
    <dgm:cxn modelId="{A95FE0EF-7799-2A4C-ACD7-55B11C67B201}" type="presParOf" srcId="{5F9B9FF8-814A-4FE4-AD3B-07AA7093443E}" destId="{F4182477-F394-4C36-B148-5E4A972BCF4A}" srcOrd="1" destOrd="0" presId="urn:microsoft.com/office/officeart/2018/2/layout/IconVerticalSolidList"/>
    <dgm:cxn modelId="{A95967E7-F596-374D-AC56-462EFB481842}" type="presParOf" srcId="{5F9B9FF8-814A-4FE4-AD3B-07AA7093443E}" destId="{83099E9E-18EC-4D94-950C-5B87D28DBA57}" srcOrd="2" destOrd="0" presId="urn:microsoft.com/office/officeart/2018/2/layout/IconVerticalSolidList"/>
    <dgm:cxn modelId="{634390B6-86E5-6344-9E49-1A412D657EB6}" type="presParOf" srcId="{83099E9E-18EC-4D94-950C-5B87D28DBA57}" destId="{0D17E2A3-1E22-40F8-9687-A4FBF2BAEEA8}" srcOrd="0" destOrd="0" presId="urn:microsoft.com/office/officeart/2018/2/layout/IconVerticalSolidList"/>
    <dgm:cxn modelId="{15170648-FA5E-1641-9689-8EE603980724}" type="presParOf" srcId="{83099E9E-18EC-4D94-950C-5B87D28DBA57}" destId="{CFCCF0F4-6639-4C60-891C-FB1FAA35FACA}" srcOrd="1" destOrd="0" presId="urn:microsoft.com/office/officeart/2018/2/layout/IconVerticalSolidList"/>
    <dgm:cxn modelId="{F8C43178-7072-B847-B004-21799F6028EB}" type="presParOf" srcId="{83099E9E-18EC-4D94-950C-5B87D28DBA57}" destId="{B52282EF-4EC2-477E-A3F6-5C14ED9AA5C9}" srcOrd="2" destOrd="0" presId="urn:microsoft.com/office/officeart/2018/2/layout/IconVerticalSolidList"/>
    <dgm:cxn modelId="{3C0107D6-D3FB-1F4C-A080-66A5050CBBC5}" type="presParOf" srcId="{83099E9E-18EC-4D94-950C-5B87D28DBA57}" destId="{BBB43CFA-D0BB-4E64-8086-5DBF1C5FA658}" srcOrd="3" destOrd="0" presId="urn:microsoft.com/office/officeart/2018/2/layout/IconVerticalSolidList"/>
    <dgm:cxn modelId="{7BEAA5FF-7FD5-5749-9A0C-586CF059F6AA}" type="presParOf" srcId="{83099E9E-18EC-4D94-950C-5B87D28DBA57}" destId="{9EE52368-9F70-4520-B492-631836F0C978}" srcOrd="4" destOrd="0" presId="urn:microsoft.com/office/officeart/2018/2/layout/IconVerticalSolidList"/>
    <dgm:cxn modelId="{F995B8BD-B7A5-7048-9AC8-8C2699F304EE}" type="presParOf" srcId="{5F9B9FF8-814A-4FE4-AD3B-07AA7093443E}" destId="{CE3A32F6-93D4-4806-BC13-DA44346FC873}" srcOrd="3" destOrd="0" presId="urn:microsoft.com/office/officeart/2018/2/layout/IconVerticalSolidList"/>
    <dgm:cxn modelId="{9D043410-C1ED-3E43-A9A0-6F743B3907BB}" type="presParOf" srcId="{5F9B9FF8-814A-4FE4-AD3B-07AA7093443E}" destId="{75E0BE1A-6961-4E46-8D7B-3749A29D00F9}" srcOrd="4" destOrd="0" presId="urn:microsoft.com/office/officeart/2018/2/layout/IconVerticalSolidList"/>
    <dgm:cxn modelId="{2754660D-C572-5B48-9A7F-B4ACFA9820B6}" type="presParOf" srcId="{75E0BE1A-6961-4E46-8D7B-3749A29D00F9}" destId="{8E12A106-4F00-2F45-9AD4-EDC043EF0100}" srcOrd="0" destOrd="0" presId="urn:microsoft.com/office/officeart/2018/2/layout/IconVerticalSolidList"/>
    <dgm:cxn modelId="{20F7F731-0EDE-CE4A-B8E5-3631D4FCBBA6}" type="presParOf" srcId="{75E0BE1A-6961-4E46-8D7B-3749A29D00F9}" destId="{C1D8FC60-6B63-6145-BF95-EBC594700BA6}" srcOrd="1" destOrd="0" presId="urn:microsoft.com/office/officeart/2018/2/layout/IconVerticalSolidList"/>
    <dgm:cxn modelId="{2154900F-22F9-4E4C-A3D9-AAD5A445EB5F}" type="presParOf" srcId="{75E0BE1A-6961-4E46-8D7B-3749A29D00F9}" destId="{F03193EC-7D72-0E49-9C21-896884B6A399}" srcOrd="2" destOrd="0" presId="urn:microsoft.com/office/officeart/2018/2/layout/IconVerticalSolidList"/>
    <dgm:cxn modelId="{4FF566B6-5157-6B41-98D8-2FE140981725}" type="presParOf" srcId="{75E0BE1A-6961-4E46-8D7B-3749A29D00F9}" destId="{31B01103-C0DE-D647-A67E-B9E10B9DDC13}" srcOrd="3" destOrd="0" presId="urn:microsoft.com/office/officeart/2018/2/layout/IconVerticalSolidList"/>
    <dgm:cxn modelId="{67F73BF2-7B31-6149-9091-48566FA8307A}" type="presParOf" srcId="{5F9B9FF8-814A-4FE4-AD3B-07AA7093443E}" destId="{C615AEBC-A84C-B846-8CD1-C513963DE600}" srcOrd="5" destOrd="0" presId="urn:microsoft.com/office/officeart/2018/2/layout/IconVerticalSolidList"/>
    <dgm:cxn modelId="{3A9C81D2-AFBD-CB41-849C-3CC45C707F89}" type="presParOf" srcId="{5F9B9FF8-814A-4FE4-AD3B-07AA7093443E}" destId="{6946F013-662E-3F4B-B545-F43A55DCB9BA}" srcOrd="6" destOrd="0" presId="urn:microsoft.com/office/officeart/2018/2/layout/IconVerticalSolidList"/>
    <dgm:cxn modelId="{92717082-634E-214F-97F0-090570CB05E8}" type="presParOf" srcId="{6946F013-662E-3F4B-B545-F43A55DCB9BA}" destId="{8745C23A-F244-FE49-AD7C-893A31ACFD81}" srcOrd="0" destOrd="0" presId="urn:microsoft.com/office/officeart/2018/2/layout/IconVerticalSolidList"/>
    <dgm:cxn modelId="{D86B8CB3-59BE-5A4E-B182-747892A83A2E}" type="presParOf" srcId="{6946F013-662E-3F4B-B545-F43A55DCB9BA}" destId="{E6C9398F-C58C-DA42-BCF5-FD051F2C31D6}" srcOrd="1" destOrd="0" presId="urn:microsoft.com/office/officeart/2018/2/layout/IconVerticalSolidList"/>
    <dgm:cxn modelId="{7DDD8CDC-55DE-1F48-99EB-CA0147B1390E}" type="presParOf" srcId="{6946F013-662E-3F4B-B545-F43A55DCB9BA}" destId="{C17A5DCE-7098-E94F-B95B-3511DD90E343}" srcOrd="2" destOrd="0" presId="urn:microsoft.com/office/officeart/2018/2/layout/IconVerticalSolidList"/>
    <dgm:cxn modelId="{1E87A215-435C-644A-A230-10240A11B5C8}" type="presParOf" srcId="{6946F013-662E-3F4B-B545-F43A55DCB9BA}" destId="{C29B6DF9-E008-E942-B133-BD98A60E120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5916A9-1B2D-4A80-842E-C941F1A002E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7C1AFE-F324-471A-9D27-A9052180F943}">
      <dgm:prSet/>
      <dgm:spPr/>
      <dgm:t>
        <a:bodyPr/>
        <a:lstStyle/>
        <a:p>
          <a:r>
            <a:rPr lang="en-US"/>
            <a:t>HIV:</a:t>
          </a:r>
        </a:p>
      </dgm:t>
    </dgm:pt>
    <dgm:pt modelId="{95F48F86-0429-4449-B167-0C65A823BE37}" type="parTrans" cxnId="{3C4EE2AD-2D36-4A3C-B9A4-92E40A5F3E5F}">
      <dgm:prSet/>
      <dgm:spPr/>
      <dgm:t>
        <a:bodyPr/>
        <a:lstStyle/>
        <a:p>
          <a:endParaRPr lang="en-US"/>
        </a:p>
      </dgm:t>
    </dgm:pt>
    <dgm:pt modelId="{A5DAA20F-5669-4D55-A6F3-5E497DD2DCE9}" type="sibTrans" cxnId="{3C4EE2AD-2D36-4A3C-B9A4-92E40A5F3E5F}">
      <dgm:prSet/>
      <dgm:spPr/>
      <dgm:t>
        <a:bodyPr/>
        <a:lstStyle/>
        <a:p>
          <a:endParaRPr lang="en-US"/>
        </a:p>
      </dgm:t>
    </dgm:pt>
    <dgm:pt modelId="{EA8476D7-8B94-4396-8D88-D79914C720A0}">
      <dgm:prSet/>
      <dgm:spPr/>
      <dgm:t>
        <a:bodyPr/>
        <a:lstStyle/>
        <a:p>
          <a:r>
            <a:rPr lang="en-US" dirty="0"/>
            <a:t>HIV1/2 Antigen/Antibody Immunoassay  (4</a:t>
          </a:r>
          <a:r>
            <a:rPr lang="en-US" baseline="30000" dirty="0"/>
            <a:t>th</a:t>
          </a:r>
          <a:r>
            <a:rPr lang="en-US" dirty="0"/>
            <a:t> generation assay)</a:t>
          </a:r>
        </a:p>
      </dgm:t>
    </dgm:pt>
    <dgm:pt modelId="{F292F619-D1CB-4C22-B9A3-C10DB4150B9C}" type="parTrans" cxnId="{8EA25B06-7FF1-4379-B433-250C9AE1C8DB}">
      <dgm:prSet/>
      <dgm:spPr/>
      <dgm:t>
        <a:bodyPr/>
        <a:lstStyle/>
        <a:p>
          <a:endParaRPr lang="en-US"/>
        </a:p>
      </dgm:t>
    </dgm:pt>
    <dgm:pt modelId="{0EE8317C-8DE5-4B1E-9B0F-999CB05867E5}" type="sibTrans" cxnId="{8EA25B06-7FF1-4379-B433-250C9AE1C8DB}">
      <dgm:prSet/>
      <dgm:spPr/>
      <dgm:t>
        <a:bodyPr/>
        <a:lstStyle/>
        <a:p>
          <a:endParaRPr lang="en-US"/>
        </a:p>
      </dgm:t>
    </dgm:pt>
    <dgm:pt modelId="{F2B3D2F3-DD6F-4CE4-921B-F8B133C87590}">
      <dgm:prSet/>
      <dgm:spPr/>
      <dgm:t>
        <a:bodyPr/>
        <a:lstStyle/>
        <a:p>
          <a:r>
            <a:rPr lang="en-US" b="1" i="1" dirty="0"/>
            <a:t>HIV-1/HIV2 antibody differentiation immune assay</a:t>
          </a:r>
          <a:endParaRPr lang="en-US" dirty="0"/>
        </a:p>
      </dgm:t>
    </dgm:pt>
    <dgm:pt modelId="{4BBCFC27-4B60-4C97-93BB-BE062E5439ED}" type="parTrans" cxnId="{8576D1B4-8C3E-4180-8F50-CD8F42799DB2}">
      <dgm:prSet/>
      <dgm:spPr/>
      <dgm:t>
        <a:bodyPr/>
        <a:lstStyle/>
        <a:p>
          <a:endParaRPr lang="en-US"/>
        </a:p>
      </dgm:t>
    </dgm:pt>
    <dgm:pt modelId="{C3676A97-F045-4909-AAEE-5E27E0501F8B}" type="sibTrans" cxnId="{8576D1B4-8C3E-4180-8F50-CD8F42799DB2}">
      <dgm:prSet/>
      <dgm:spPr/>
      <dgm:t>
        <a:bodyPr/>
        <a:lstStyle/>
        <a:p>
          <a:endParaRPr lang="en-US"/>
        </a:p>
      </dgm:t>
    </dgm:pt>
    <dgm:pt modelId="{E178299E-00EE-4204-B3BE-D235269D83DC}">
      <dgm:prSet/>
      <dgm:spPr/>
      <dgm:t>
        <a:bodyPr/>
        <a:lstStyle/>
        <a:p>
          <a:r>
            <a:rPr lang="en-US" b="1" i="1"/>
            <a:t>Nucleic Acid Test (NAT) </a:t>
          </a:r>
          <a:endParaRPr lang="en-US"/>
        </a:p>
      </dgm:t>
    </dgm:pt>
    <dgm:pt modelId="{7FB4EC79-B8E4-448E-B9BB-C8399B9836CF}" type="parTrans" cxnId="{71E22814-7180-4B3B-BBD0-1513302C2183}">
      <dgm:prSet/>
      <dgm:spPr/>
      <dgm:t>
        <a:bodyPr/>
        <a:lstStyle/>
        <a:p>
          <a:endParaRPr lang="en-US"/>
        </a:p>
      </dgm:t>
    </dgm:pt>
    <dgm:pt modelId="{EB3E8009-8382-4691-91E2-09CC3B19FC07}" type="sibTrans" cxnId="{71E22814-7180-4B3B-BBD0-1513302C2183}">
      <dgm:prSet/>
      <dgm:spPr/>
      <dgm:t>
        <a:bodyPr/>
        <a:lstStyle/>
        <a:p>
          <a:endParaRPr lang="en-US"/>
        </a:p>
      </dgm:t>
    </dgm:pt>
    <dgm:pt modelId="{DB96F7BE-5CEF-427F-AE42-44FBA6234388}">
      <dgm:prSet/>
      <dgm:spPr/>
      <dgm:t>
        <a:bodyPr/>
        <a:lstStyle/>
        <a:p>
          <a:r>
            <a:rPr lang="en-US"/>
            <a:t>HBV serologies: </a:t>
          </a:r>
        </a:p>
      </dgm:t>
    </dgm:pt>
    <dgm:pt modelId="{05031ACD-5E85-49C8-97D8-D11162BA3263}" type="parTrans" cxnId="{5523D4DA-252F-44CF-B94C-9BFA1A5B80B6}">
      <dgm:prSet/>
      <dgm:spPr/>
      <dgm:t>
        <a:bodyPr/>
        <a:lstStyle/>
        <a:p>
          <a:endParaRPr lang="en-US"/>
        </a:p>
      </dgm:t>
    </dgm:pt>
    <dgm:pt modelId="{BE1EA43F-A196-4FCF-A664-8B89B5216FF0}" type="sibTrans" cxnId="{5523D4DA-252F-44CF-B94C-9BFA1A5B80B6}">
      <dgm:prSet/>
      <dgm:spPr/>
      <dgm:t>
        <a:bodyPr/>
        <a:lstStyle/>
        <a:p>
          <a:endParaRPr lang="en-US"/>
        </a:p>
      </dgm:t>
    </dgm:pt>
    <dgm:pt modelId="{D8F18127-C294-43E3-BD53-13C85F1EBBC0}">
      <dgm:prSet/>
      <dgm:spPr/>
      <dgm:t>
        <a:bodyPr/>
        <a:lstStyle/>
        <a:p>
          <a:r>
            <a:rPr lang="en-US"/>
            <a:t>HBsAb:   Surface antibody</a:t>
          </a:r>
        </a:p>
      </dgm:t>
    </dgm:pt>
    <dgm:pt modelId="{8FBA4CBD-C3FA-487A-BC46-A652949C8886}" type="parTrans" cxnId="{65BDDB3A-95C3-471B-AF22-FB01A5FC5375}">
      <dgm:prSet/>
      <dgm:spPr/>
      <dgm:t>
        <a:bodyPr/>
        <a:lstStyle/>
        <a:p>
          <a:endParaRPr lang="en-US"/>
        </a:p>
      </dgm:t>
    </dgm:pt>
    <dgm:pt modelId="{BCBDFAE6-30FE-4B4D-BF04-C197FDD3ADFA}" type="sibTrans" cxnId="{65BDDB3A-95C3-471B-AF22-FB01A5FC5375}">
      <dgm:prSet/>
      <dgm:spPr/>
      <dgm:t>
        <a:bodyPr/>
        <a:lstStyle/>
        <a:p>
          <a:endParaRPr lang="en-US"/>
        </a:p>
      </dgm:t>
    </dgm:pt>
    <dgm:pt modelId="{EDC0CE03-914F-4CE4-84D9-A855512FC07B}">
      <dgm:prSet/>
      <dgm:spPr/>
      <dgm:t>
        <a:bodyPr/>
        <a:lstStyle/>
        <a:p>
          <a:r>
            <a:rPr lang="en-US"/>
            <a:t>HBsAg:    Surface antigen</a:t>
          </a:r>
        </a:p>
      </dgm:t>
    </dgm:pt>
    <dgm:pt modelId="{6E4B27E9-550C-4044-A7FD-89E8D281B181}" type="parTrans" cxnId="{43520549-72FB-4D33-9D17-4A023C5C59D2}">
      <dgm:prSet/>
      <dgm:spPr/>
      <dgm:t>
        <a:bodyPr/>
        <a:lstStyle/>
        <a:p>
          <a:endParaRPr lang="en-US"/>
        </a:p>
      </dgm:t>
    </dgm:pt>
    <dgm:pt modelId="{5F3FA4F0-4311-4793-87B7-986BF5EE7574}" type="sibTrans" cxnId="{43520549-72FB-4D33-9D17-4A023C5C59D2}">
      <dgm:prSet/>
      <dgm:spPr/>
      <dgm:t>
        <a:bodyPr/>
        <a:lstStyle/>
        <a:p>
          <a:endParaRPr lang="en-US"/>
        </a:p>
      </dgm:t>
    </dgm:pt>
    <dgm:pt modelId="{3B9F071B-6AE9-4BDE-9183-617C057885D0}">
      <dgm:prSet/>
      <dgm:spPr/>
      <dgm:t>
        <a:bodyPr/>
        <a:lstStyle/>
        <a:p>
          <a:r>
            <a:rPr lang="en-US"/>
            <a:t>HBcAb:    Total core antibody</a:t>
          </a:r>
        </a:p>
      </dgm:t>
    </dgm:pt>
    <dgm:pt modelId="{9D1C10C6-242B-4935-8847-2A7E5935C2F6}" type="parTrans" cxnId="{5BFD647E-1C19-459D-9588-1E11C6CC8C59}">
      <dgm:prSet/>
      <dgm:spPr/>
      <dgm:t>
        <a:bodyPr/>
        <a:lstStyle/>
        <a:p>
          <a:endParaRPr lang="en-US"/>
        </a:p>
      </dgm:t>
    </dgm:pt>
    <dgm:pt modelId="{734CFA9E-5E54-4E6A-8881-529BE980B573}" type="sibTrans" cxnId="{5BFD647E-1C19-459D-9588-1E11C6CC8C59}">
      <dgm:prSet/>
      <dgm:spPr/>
      <dgm:t>
        <a:bodyPr/>
        <a:lstStyle/>
        <a:p>
          <a:endParaRPr lang="en-US"/>
        </a:p>
      </dgm:t>
    </dgm:pt>
    <dgm:pt modelId="{E22B2A93-AE31-4E5F-9BF1-84E290D93173}">
      <dgm:prSet/>
      <dgm:spPr/>
      <dgm:t>
        <a:bodyPr/>
        <a:lstStyle/>
        <a:p>
          <a:r>
            <a:rPr lang="en-US" dirty="0"/>
            <a:t>HCV antibody</a:t>
          </a:r>
        </a:p>
      </dgm:t>
    </dgm:pt>
    <dgm:pt modelId="{2967634A-A4B3-4B4B-A0E6-09A5C8E8CAE0}" type="parTrans" cxnId="{92817DDC-2172-4BE4-9170-A50060AA2C71}">
      <dgm:prSet/>
      <dgm:spPr/>
      <dgm:t>
        <a:bodyPr/>
        <a:lstStyle/>
        <a:p>
          <a:endParaRPr lang="en-US"/>
        </a:p>
      </dgm:t>
    </dgm:pt>
    <dgm:pt modelId="{1A50BE56-A255-45B7-A91A-B7CE42070580}" type="sibTrans" cxnId="{92817DDC-2172-4BE4-9170-A50060AA2C71}">
      <dgm:prSet/>
      <dgm:spPr/>
      <dgm:t>
        <a:bodyPr/>
        <a:lstStyle/>
        <a:p>
          <a:endParaRPr lang="en-US"/>
        </a:p>
      </dgm:t>
    </dgm:pt>
    <dgm:pt modelId="{70890556-CA0E-4717-B719-922338DDC3EC}">
      <dgm:prSet/>
      <dgm:spPr/>
      <dgm:t>
        <a:bodyPr/>
        <a:lstStyle/>
        <a:p>
          <a:r>
            <a:rPr lang="en-US"/>
            <a:t>Renal function</a:t>
          </a:r>
        </a:p>
      </dgm:t>
    </dgm:pt>
    <dgm:pt modelId="{FEBE58EE-FE29-44A2-84BC-DE1F3EC4D923}" type="parTrans" cxnId="{B70786F3-8A44-41BF-A5EA-6EAAFCE9092B}">
      <dgm:prSet/>
      <dgm:spPr/>
      <dgm:t>
        <a:bodyPr/>
        <a:lstStyle/>
        <a:p>
          <a:endParaRPr lang="en-US"/>
        </a:p>
      </dgm:t>
    </dgm:pt>
    <dgm:pt modelId="{9FED067C-4126-41A7-8F2C-1DD4FAD05CA9}" type="sibTrans" cxnId="{B70786F3-8A44-41BF-A5EA-6EAAFCE9092B}">
      <dgm:prSet/>
      <dgm:spPr/>
      <dgm:t>
        <a:bodyPr/>
        <a:lstStyle/>
        <a:p>
          <a:endParaRPr lang="en-US"/>
        </a:p>
      </dgm:t>
    </dgm:pt>
    <dgm:pt modelId="{4B062356-FEE6-4072-A9E0-CAB93A4CA89D}">
      <dgm:prSet/>
      <dgm:spPr/>
      <dgm:t>
        <a:bodyPr/>
        <a:lstStyle/>
        <a:p>
          <a:r>
            <a:rPr lang="en-US" dirty="0"/>
            <a:t>Creatinine/GFR, Microalbumin/creatinine ratio</a:t>
          </a:r>
        </a:p>
      </dgm:t>
    </dgm:pt>
    <dgm:pt modelId="{0DE873ED-81D4-4908-874B-F4CBF2035E62}" type="parTrans" cxnId="{F53360E0-40BC-4999-AA5E-94E2D195565E}">
      <dgm:prSet/>
      <dgm:spPr/>
      <dgm:t>
        <a:bodyPr/>
        <a:lstStyle/>
        <a:p>
          <a:endParaRPr lang="en-US"/>
        </a:p>
      </dgm:t>
    </dgm:pt>
    <dgm:pt modelId="{164103BD-BA1E-452A-8964-D2B85072BEDE}" type="sibTrans" cxnId="{F53360E0-40BC-4999-AA5E-94E2D195565E}">
      <dgm:prSet/>
      <dgm:spPr/>
      <dgm:t>
        <a:bodyPr/>
        <a:lstStyle/>
        <a:p>
          <a:endParaRPr lang="en-US"/>
        </a:p>
      </dgm:t>
    </dgm:pt>
    <dgm:pt modelId="{4D9372DC-C6A2-47AE-AB57-57EA933F03F2}">
      <dgm:prSet/>
      <dgm:spPr/>
      <dgm:t>
        <a:bodyPr/>
        <a:lstStyle/>
        <a:p>
          <a:r>
            <a:rPr lang="en-US" dirty="0"/>
            <a:t>STI screening</a:t>
          </a:r>
        </a:p>
      </dgm:t>
    </dgm:pt>
    <dgm:pt modelId="{5ED2AC3E-90E1-45AE-AEC7-F79394AE16A7}" type="parTrans" cxnId="{0F9EE373-AD7C-4D81-A554-B2F2D4C16950}">
      <dgm:prSet/>
      <dgm:spPr/>
      <dgm:t>
        <a:bodyPr/>
        <a:lstStyle/>
        <a:p>
          <a:endParaRPr lang="en-US"/>
        </a:p>
      </dgm:t>
    </dgm:pt>
    <dgm:pt modelId="{91229664-C4C0-47FE-90E1-40F15F916E5E}" type="sibTrans" cxnId="{0F9EE373-AD7C-4D81-A554-B2F2D4C16950}">
      <dgm:prSet/>
      <dgm:spPr/>
      <dgm:t>
        <a:bodyPr/>
        <a:lstStyle/>
        <a:p>
          <a:endParaRPr lang="en-US"/>
        </a:p>
      </dgm:t>
    </dgm:pt>
    <dgm:pt modelId="{143B5833-B387-441E-B68F-F351D67C0939}">
      <dgm:prSet/>
      <dgm:spPr/>
      <dgm:t>
        <a:bodyPr/>
        <a:lstStyle/>
        <a:p>
          <a:r>
            <a:rPr lang="en-US" dirty="0"/>
            <a:t>RPR</a:t>
          </a:r>
        </a:p>
      </dgm:t>
    </dgm:pt>
    <dgm:pt modelId="{CDC7DAA4-3C28-4F3E-80FD-8D78689FF522}" type="parTrans" cxnId="{0EEDBD72-AB93-488C-AB77-07A42F11A7EE}">
      <dgm:prSet/>
      <dgm:spPr/>
      <dgm:t>
        <a:bodyPr/>
        <a:lstStyle/>
        <a:p>
          <a:endParaRPr lang="en-US"/>
        </a:p>
      </dgm:t>
    </dgm:pt>
    <dgm:pt modelId="{226202B3-06DE-4025-96A5-0F116645B5E5}" type="sibTrans" cxnId="{0EEDBD72-AB93-488C-AB77-07A42F11A7EE}">
      <dgm:prSet/>
      <dgm:spPr/>
      <dgm:t>
        <a:bodyPr/>
        <a:lstStyle/>
        <a:p>
          <a:endParaRPr lang="en-US"/>
        </a:p>
      </dgm:t>
    </dgm:pt>
    <dgm:pt modelId="{5BE04D64-95F5-4A95-AD1F-28F1A92BC04D}">
      <dgm:prSet/>
      <dgm:spPr/>
      <dgm:t>
        <a:bodyPr/>
        <a:lstStyle/>
        <a:p>
          <a:r>
            <a:rPr lang="en-US"/>
            <a:t>Pregnancy screening</a:t>
          </a:r>
        </a:p>
      </dgm:t>
    </dgm:pt>
    <dgm:pt modelId="{8ED15384-5E06-4193-AB37-28415A7D5624}" type="parTrans" cxnId="{2DED9C79-9D8E-4340-B69D-D5235D12F465}">
      <dgm:prSet/>
      <dgm:spPr/>
      <dgm:t>
        <a:bodyPr/>
        <a:lstStyle/>
        <a:p>
          <a:endParaRPr lang="en-US"/>
        </a:p>
      </dgm:t>
    </dgm:pt>
    <dgm:pt modelId="{2838DEEC-9947-4336-9FA8-DCAA89DF5CF1}" type="sibTrans" cxnId="{2DED9C79-9D8E-4340-B69D-D5235D12F465}">
      <dgm:prSet/>
      <dgm:spPr/>
      <dgm:t>
        <a:bodyPr/>
        <a:lstStyle/>
        <a:p>
          <a:endParaRPr lang="en-US"/>
        </a:p>
      </dgm:t>
    </dgm:pt>
    <dgm:pt modelId="{C4813E33-FDAD-2245-863E-CA79D2FB8380}">
      <dgm:prSet/>
      <dgm:spPr/>
      <dgm:t>
        <a:bodyPr/>
        <a:lstStyle/>
        <a:p>
          <a:r>
            <a:rPr lang="en-US" dirty="0"/>
            <a:t>If previously treated substitute for HCV RNA</a:t>
          </a:r>
        </a:p>
      </dgm:t>
    </dgm:pt>
    <dgm:pt modelId="{0A800279-C4EC-0A4B-8083-A2C1568B841D}" type="parTrans" cxnId="{637F1887-982A-7D43-92F9-2E4D67CAE26B}">
      <dgm:prSet/>
      <dgm:spPr/>
      <dgm:t>
        <a:bodyPr/>
        <a:lstStyle/>
        <a:p>
          <a:endParaRPr lang="en-US"/>
        </a:p>
      </dgm:t>
    </dgm:pt>
    <dgm:pt modelId="{22E8764D-6F3E-0143-8791-EF0C8829040A}" type="sibTrans" cxnId="{637F1887-982A-7D43-92F9-2E4D67CAE26B}">
      <dgm:prSet/>
      <dgm:spPr/>
      <dgm:t>
        <a:bodyPr/>
        <a:lstStyle/>
        <a:p>
          <a:endParaRPr lang="en-US"/>
        </a:p>
      </dgm:t>
    </dgm:pt>
    <dgm:pt modelId="{BC9B251F-3170-5E4F-B9AD-655930EEBB3A}">
      <dgm:prSet/>
      <dgm:spPr/>
      <dgm:t>
        <a:bodyPr/>
        <a:lstStyle/>
        <a:p>
          <a:r>
            <a:rPr lang="en-US" b="1" dirty="0"/>
            <a:t>GC/</a:t>
          </a:r>
          <a:r>
            <a:rPr lang="en-US" b="1" i="1" dirty="0"/>
            <a:t>Chlamydia (</a:t>
          </a:r>
          <a:r>
            <a:rPr lang="en-US" dirty="0"/>
            <a:t>Oral, anal and urine/vaginal)</a:t>
          </a:r>
        </a:p>
      </dgm:t>
    </dgm:pt>
    <dgm:pt modelId="{80FBD3E8-0143-DF4B-8269-6AF7775C8EB8}" type="parTrans" cxnId="{12A67184-0C21-444B-8498-C19CA033487E}">
      <dgm:prSet/>
      <dgm:spPr/>
      <dgm:t>
        <a:bodyPr/>
        <a:lstStyle/>
        <a:p>
          <a:endParaRPr lang="en-US"/>
        </a:p>
      </dgm:t>
    </dgm:pt>
    <dgm:pt modelId="{1D423ABE-BF53-B645-A3D0-A9DEEA1892B4}" type="sibTrans" cxnId="{12A67184-0C21-444B-8498-C19CA033487E}">
      <dgm:prSet/>
      <dgm:spPr/>
      <dgm:t>
        <a:bodyPr/>
        <a:lstStyle/>
        <a:p>
          <a:endParaRPr lang="en-US"/>
        </a:p>
      </dgm:t>
    </dgm:pt>
    <dgm:pt modelId="{183D9AEF-9071-8348-92BC-BA6F72C4BB7F}" type="pres">
      <dgm:prSet presAssocID="{A85916A9-1B2D-4A80-842E-C941F1A002E1}" presName="linear" presStyleCnt="0">
        <dgm:presLayoutVars>
          <dgm:dir/>
          <dgm:animLvl val="lvl"/>
          <dgm:resizeHandles val="exact"/>
        </dgm:presLayoutVars>
      </dgm:prSet>
      <dgm:spPr/>
    </dgm:pt>
    <dgm:pt modelId="{A1F218EC-1D75-1A41-A9E2-294ADEA7D500}" type="pres">
      <dgm:prSet presAssocID="{997C1AFE-F324-471A-9D27-A9052180F943}" presName="parentLin" presStyleCnt="0"/>
      <dgm:spPr/>
    </dgm:pt>
    <dgm:pt modelId="{1851F5AF-82C2-734E-87BF-40D3F8A3F300}" type="pres">
      <dgm:prSet presAssocID="{997C1AFE-F324-471A-9D27-A9052180F943}" presName="parentLeftMargin" presStyleLbl="node1" presStyleIdx="0" presStyleCnt="6"/>
      <dgm:spPr/>
    </dgm:pt>
    <dgm:pt modelId="{46D482AA-CC9B-AC4C-A2BF-74E604B00995}" type="pres">
      <dgm:prSet presAssocID="{997C1AFE-F324-471A-9D27-A9052180F94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C0EDAB9-F516-E642-9835-F622C023731E}" type="pres">
      <dgm:prSet presAssocID="{997C1AFE-F324-471A-9D27-A9052180F943}" presName="negativeSpace" presStyleCnt="0"/>
      <dgm:spPr/>
    </dgm:pt>
    <dgm:pt modelId="{C0F8BE66-3039-9845-9EC4-25695E6DBD2F}" type="pres">
      <dgm:prSet presAssocID="{997C1AFE-F324-471A-9D27-A9052180F943}" presName="childText" presStyleLbl="conFgAcc1" presStyleIdx="0" presStyleCnt="6">
        <dgm:presLayoutVars>
          <dgm:bulletEnabled val="1"/>
        </dgm:presLayoutVars>
      </dgm:prSet>
      <dgm:spPr/>
    </dgm:pt>
    <dgm:pt modelId="{9847D611-0698-6244-8CD2-D9D6BE069F82}" type="pres">
      <dgm:prSet presAssocID="{A5DAA20F-5669-4D55-A6F3-5E497DD2DCE9}" presName="spaceBetweenRectangles" presStyleCnt="0"/>
      <dgm:spPr/>
    </dgm:pt>
    <dgm:pt modelId="{2A228427-AF48-5E48-83F6-11F530F19AB9}" type="pres">
      <dgm:prSet presAssocID="{DB96F7BE-5CEF-427F-AE42-44FBA6234388}" presName="parentLin" presStyleCnt="0"/>
      <dgm:spPr/>
    </dgm:pt>
    <dgm:pt modelId="{4C0BC910-35BA-4444-9F75-7A4ACA791B34}" type="pres">
      <dgm:prSet presAssocID="{DB96F7BE-5CEF-427F-AE42-44FBA6234388}" presName="parentLeftMargin" presStyleLbl="node1" presStyleIdx="0" presStyleCnt="6"/>
      <dgm:spPr/>
    </dgm:pt>
    <dgm:pt modelId="{197C5412-27BB-434F-9291-99BE4455EF0F}" type="pres">
      <dgm:prSet presAssocID="{DB96F7BE-5CEF-427F-AE42-44FBA623438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0580ED0-E928-9044-B8EF-69E2C7390EA6}" type="pres">
      <dgm:prSet presAssocID="{DB96F7BE-5CEF-427F-AE42-44FBA6234388}" presName="negativeSpace" presStyleCnt="0"/>
      <dgm:spPr/>
    </dgm:pt>
    <dgm:pt modelId="{CF5D739E-BEFD-C24A-B1BD-6DCF5BEF6113}" type="pres">
      <dgm:prSet presAssocID="{DB96F7BE-5CEF-427F-AE42-44FBA6234388}" presName="childText" presStyleLbl="conFgAcc1" presStyleIdx="1" presStyleCnt="6">
        <dgm:presLayoutVars>
          <dgm:bulletEnabled val="1"/>
        </dgm:presLayoutVars>
      </dgm:prSet>
      <dgm:spPr/>
    </dgm:pt>
    <dgm:pt modelId="{C485F076-654A-1D4C-92AF-4459C3DEA6CF}" type="pres">
      <dgm:prSet presAssocID="{BE1EA43F-A196-4FCF-A664-8B89B5216FF0}" presName="spaceBetweenRectangles" presStyleCnt="0"/>
      <dgm:spPr/>
    </dgm:pt>
    <dgm:pt modelId="{7697556D-C80D-A949-8EA1-4324EA6F6F96}" type="pres">
      <dgm:prSet presAssocID="{E22B2A93-AE31-4E5F-9BF1-84E290D93173}" presName="parentLin" presStyleCnt="0"/>
      <dgm:spPr/>
    </dgm:pt>
    <dgm:pt modelId="{BA21B973-3614-D448-9B6C-8E1FFD4B5481}" type="pres">
      <dgm:prSet presAssocID="{E22B2A93-AE31-4E5F-9BF1-84E290D93173}" presName="parentLeftMargin" presStyleLbl="node1" presStyleIdx="1" presStyleCnt="6"/>
      <dgm:spPr/>
    </dgm:pt>
    <dgm:pt modelId="{B1539474-7005-AF41-861D-B1477FBBADB1}" type="pres">
      <dgm:prSet presAssocID="{E22B2A93-AE31-4E5F-9BF1-84E290D9317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6A1C500-F50B-8144-B00A-B7B544BF2914}" type="pres">
      <dgm:prSet presAssocID="{E22B2A93-AE31-4E5F-9BF1-84E290D93173}" presName="negativeSpace" presStyleCnt="0"/>
      <dgm:spPr/>
    </dgm:pt>
    <dgm:pt modelId="{B64ABB39-6C08-9947-A41E-277D40A26AEE}" type="pres">
      <dgm:prSet presAssocID="{E22B2A93-AE31-4E5F-9BF1-84E290D93173}" presName="childText" presStyleLbl="conFgAcc1" presStyleIdx="2" presStyleCnt="6">
        <dgm:presLayoutVars>
          <dgm:bulletEnabled val="1"/>
        </dgm:presLayoutVars>
      </dgm:prSet>
      <dgm:spPr/>
    </dgm:pt>
    <dgm:pt modelId="{382A0ABA-8EA6-F44A-9E55-69E034645DF5}" type="pres">
      <dgm:prSet presAssocID="{1A50BE56-A255-45B7-A91A-B7CE42070580}" presName="spaceBetweenRectangles" presStyleCnt="0"/>
      <dgm:spPr/>
    </dgm:pt>
    <dgm:pt modelId="{D75A1E8E-40B2-8942-A488-CEDD9CC582C1}" type="pres">
      <dgm:prSet presAssocID="{70890556-CA0E-4717-B719-922338DDC3EC}" presName="parentLin" presStyleCnt="0"/>
      <dgm:spPr/>
    </dgm:pt>
    <dgm:pt modelId="{057E8608-E659-0E44-A74C-F21644AB71BD}" type="pres">
      <dgm:prSet presAssocID="{70890556-CA0E-4717-B719-922338DDC3EC}" presName="parentLeftMargin" presStyleLbl="node1" presStyleIdx="2" presStyleCnt="6"/>
      <dgm:spPr/>
    </dgm:pt>
    <dgm:pt modelId="{0A4861EC-F933-554E-B22D-523E092A3BC9}" type="pres">
      <dgm:prSet presAssocID="{70890556-CA0E-4717-B719-922338DDC3E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3778D97-07BD-464A-8739-59F8977D5E45}" type="pres">
      <dgm:prSet presAssocID="{70890556-CA0E-4717-B719-922338DDC3EC}" presName="negativeSpace" presStyleCnt="0"/>
      <dgm:spPr/>
    </dgm:pt>
    <dgm:pt modelId="{447A5980-FAD9-BC40-9B5E-40D25B8A1F4D}" type="pres">
      <dgm:prSet presAssocID="{70890556-CA0E-4717-B719-922338DDC3EC}" presName="childText" presStyleLbl="conFgAcc1" presStyleIdx="3" presStyleCnt="6">
        <dgm:presLayoutVars>
          <dgm:bulletEnabled val="1"/>
        </dgm:presLayoutVars>
      </dgm:prSet>
      <dgm:spPr/>
    </dgm:pt>
    <dgm:pt modelId="{322FD573-BD3B-A34D-ACBE-A61ABB45AAC5}" type="pres">
      <dgm:prSet presAssocID="{9FED067C-4126-41A7-8F2C-1DD4FAD05CA9}" presName="spaceBetweenRectangles" presStyleCnt="0"/>
      <dgm:spPr/>
    </dgm:pt>
    <dgm:pt modelId="{D7F44B3A-1CB5-684A-9C3B-C63081D1828A}" type="pres">
      <dgm:prSet presAssocID="{4D9372DC-C6A2-47AE-AB57-57EA933F03F2}" presName="parentLin" presStyleCnt="0"/>
      <dgm:spPr/>
    </dgm:pt>
    <dgm:pt modelId="{ED88EB94-4F11-9740-9968-C1B2DA07C84E}" type="pres">
      <dgm:prSet presAssocID="{4D9372DC-C6A2-47AE-AB57-57EA933F03F2}" presName="parentLeftMargin" presStyleLbl="node1" presStyleIdx="3" presStyleCnt="6"/>
      <dgm:spPr/>
    </dgm:pt>
    <dgm:pt modelId="{43DA585B-FCCF-BD4A-BC45-CB25585DFCE7}" type="pres">
      <dgm:prSet presAssocID="{4D9372DC-C6A2-47AE-AB57-57EA933F03F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96E81B1-375E-AA4D-BA47-C8956A0F87E5}" type="pres">
      <dgm:prSet presAssocID="{4D9372DC-C6A2-47AE-AB57-57EA933F03F2}" presName="negativeSpace" presStyleCnt="0"/>
      <dgm:spPr/>
    </dgm:pt>
    <dgm:pt modelId="{870CD366-69C9-B746-A0DE-D4B21781E400}" type="pres">
      <dgm:prSet presAssocID="{4D9372DC-C6A2-47AE-AB57-57EA933F03F2}" presName="childText" presStyleLbl="conFgAcc1" presStyleIdx="4" presStyleCnt="6">
        <dgm:presLayoutVars>
          <dgm:bulletEnabled val="1"/>
        </dgm:presLayoutVars>
      </dgm:prSet>
      <dgm:spPr/>
    </dgm:pt>
    <dgm:pt modelId="{F2677A04-D2C3-304D-8191-B1CD8A6CE4AA}" type="pres">
      <dgm:prSet presAssocID="{91229664-C4C0-47FE-90E1-40F15F916E5E}" presName="spaceBetweenRectangles" presStyleCnt="0"/>
      <dgm:spPr/>
    </dgm:pt>
    <dgm:pt modelId="{28D79653-A051-DB43-93C1-1D68EF6EE748}" type="pres">
      <dgm:prSet presAssocID="{5BE04D64-95F5-4A95-AD1F-28F1A92BC04D}" presName="parentLin" presStyleCnt="0"/>
      <dgm:spPr/>
    </dgm:pt>
    <dgm:pt modelId="{F206EFB9-8C3F-D242-B1CA-8ACE9BFE6F08}" type="pres">
      <dgm:prSet presAssocID="{5BE04D64-95F5-4A95-AD1F-28F1A92BC04D}" presName="parentLeftMargin" presStyleLbl="node1" presStyleIdx="4" presStyleCnt="6"/>
      <dgm:spPr/>
    </dgm:pt>
    <dgm:pt modelId="{8BCF3ABB-DA98-D642-B7CB-A7E7738E39EC}" type="pres">
      <dgm:prSet presAssocID="{5BE04D64-95F5-4A95-AD1F-28F1A92BC04D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D92C6F69-7A56-3E41-A90E-1D6986185EDC}" type="pres">
      <dgm:prSet presAssocID="{5BE04D64-95F5-4A95-AD1F-28F1A92BC04D}" presName="negativeSpace" presStyleCnt="0"/>
      <dgm:spPr/>
    </dgm:pt>
    <dgm:pt modelId="{E48869CB-934B-5C42-824A-3697C6DDE437}" type="pres">
      <dgm:prSet presAssocID="{5BE04D64-95F5-4A95-AD1F-28F1A92BC04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EA25B06-7FF1-4379-B433-250C9AE1C8DB}" srcId="{997C1AFE-F324-471A-9D27-A9052180F943}" destId="{EA8476D7-8B94-4396-8D88-D79914C720A0}" srcOrd="0" destOrd="0" parTransId="{F292F619-D1CB-4C22-B9A3-C10DB4150B9C}" sibTransId="{0EE8317C-8DE5-4B1E-9B0F-999CB05867E5}"/>
    <dgm:cxn modelId="{6367B30B-DC8A-A14C-8253-D25149D1BEDA}" type="presOf" srcId="{D8F18127-C294-43E3-BD53-13C85F1EBBC0}" destId="{CF5D739E-BEFD-C24A-B1BD-6DCF5BEF6113}" srcOrd="0" destOrd="0" presId="urn:microsoft.com/office/officeart/2005/8/layout/list1"/>
    <dgm:cxn modelId="{6F0D0F0F-B72D-454F-AD57-99A65CCE0E0A}" type="presOf" srcId="{4D9372DC-C6A2-47AE-AB57-57EA933F03F2}" destId="{43DA585B-FCCF-BD4A-BC45-CB25585DFCE7}" srcOrd="1" destOrd="0" presId="urn:microsoft.com/office/officeart/2005/8/layout/list1"/>
    <dgm:cxn modelId="{36079910-ECB5-4145-AF39-0B76D8151F40}" type="presOf" srcId="{F2B3D2F3-DD6F-4CE4-921B-F8B133C87590}" destId="{C0F8BE66-3039-9845-9EC4-25695E6DBD2F}" srcOrd="0" destOrd="1" presId="urn:microsoft.com/office/officeart/2005/8/layout/list1"/>
    <dgm:cxn modelId="{8D445E11-9B67-C044-AF58-6868C953A858}" type="presOf" srcId="{997C1AFE-F324-471A-9D27-A9052180F943}" destId="{46D482AA-CC9B-AC4C-A2BF-74E604B00995}" srcOrd="1" destOrd="0" presId="urn:microsoft.com/office/officeart/2005/8/layout/list1"/>
    <dgm:cxn modelId="{71E22814-7180-4B3B-BBD0-1513302C2183}" srcId="{997C1AFE-F324-471A-9D27-A9052180F943}" destId="{E178299E-00EE-4204-B3BE-D235269D83DC}" srcOrd="2" destOrd="0" parTransId="{7FB4EC79-B8E4-448E-B9BB-C8399B9836CF}" sibTransId="{EB3E8009-8382-4691-91E2-09CC3B19FC07}"/>
    <dgm:cxn modelId="{1B2AE61D-0402-8340-8EA7-08727183D18E}" type="presOf" srcId="{3B9F071B-6AE9-4BDE-9183-617C057885D0}" destId="{CF5D739E-BEFD-C24A-B1BD-6DCF5BEF6113}" srcOrd="0" destOrd="2" presId="urn:microsoft.com/office/officeart/2005/8/layout/list1"/>
    <dgm:cxn modelId="{420F1521-C950-9146-8571-254958A1DDF9}" type="presOf" srcId="{143B5833-B387-441E-B68F-F351D67C0939}" destId="{870CD366-69C9-B746-A0DE-D4B21781E400}" srcOrd="0" destOrd="0" presId="urn:microsoft.com/office/officeart/2005/8/layout/list1"/>
    <dgm:cxn modelId="{9C294024-7425-5649-A714-700C1203A960}" type="presOf" srcId="{5BE04D64-95F5-4A95-AD1F-28F1A92BC04D}" destId="{F206EFB9-8C3F-D242-B1CA-8ACE9BFE6F08}" srcOrd="0" destOrd="0" presId="urn:microsoft.com/office/officeart/2005/8/layout/list1"/>
    <dgm:cxn modelId="{93316B25-0180-EC4F-B3B2-A2EA1DF1EE77}" type="presOf" srcId="{4D9372DC-C6A2-47AE-AB57-57EA933F03F2}" destId="{ED88EB94-4F11-9740-9968-C1B2DA07C84E}" srcOrd="0" destOrd="0" presId="urn:microsoft.com/office/officeart/2005/8/layout/list1"/>
    <dgm:cxn modelId="{3EFA0533-6A5A-9D40-A4B2-0645A44910CD}" type="presOf" srcId="{997C1AFE-F324-471A-9D27-A9052180F943}" destId="{1851F5AF-82C2-734E-87BF-40D3F8A3F300}" srcOrd="0" destOrd="0" presId="urn:microsoft.com/office/officeart/2005/8/layout/list1"/>
    <dgm:cxn modelId="{70E14A36-3F64-DA46-9871-E41123677B65}" type="presOf" srcId="{E22B2A93-AE31-4E5F-9BF1-84E290D93173}" destId="{B1539474-7005-AF41-861D-B1477FBBADB1}" srcOrd="1" destOrd="0" presId="urn:microsoft.com/office/officeart/2005/8/layout/list1"/>
    <dgm:cxn modelId="{65BDDB3A-95C3-471B-AF22-FB01A5FC5375}" srcId="{DB96F7BE-5CEF-427F-AE42-44FBA6234388}" destId="{D8F18127-C294-43E3-BD53-13C85F1EBBC0}" srcOrd="0" destOrd="0" parTransId="{8FBA4CBD-C3FA-487A-BC46-A652949C8886}" sibTransId="{BCBDFAE6-30FE-4B4D-BF04-C197FDD3ADFA}"/>
    <dgm:cxn modelId="{A1B47447-0908-0540-820C-21094C07E96C}" type="presOf" srcId="{5BE04D64-95F5-4A95-AD1F-28F1A92BC04D}" destId="{8BCF3ABB-DA98-D642-B7CB-A7E7738E39EC}" srcOrd="1" destOrd="0" presId="urn:microsoft.com/office/officeart/2005/8/layout/list1"/>
    <dgm:cxn modelId="{43520549-72FB-4D33-9D17-4A023C5C59D2}" srcId="{DB96F7BE-5CEF-427F-AE42-44FBA6234388}" destId="{EDC0CE03-914F-4CE4-84D9-A855512FC07B}" srcOrd="1" destOrd="0" parTransId="{6E4B27E9-550C-4044-A7FD-89E8D281B181}" sibTransId="{5F3FA4F0-4311-4793-87B7-986BF5EE7574}"/>
    <dgm:cxn modelId="{F4E2114C-70B0-7744-AFBB-DE62B92049CB}" type="presOf" srcId="{C4813E33-FDAD-2245-863E-CA79D2FB8380}" destId="{B64ABB39-6C08-9947-A41E-277D40A26AEE}" srcOrd="0" destOrd="0" presId="urn:microsoft.com/office/officeart/2005/8/layout/list1"/>
    <dgm:cxn modelId="{259E4A58-8B81-0647-ABA4-6C7215F124DF}" type="presOf" srcId="{A85916A9-1B2D-4A80-842E-C941F1A002E1}" destId="{183D9AEF-9071-8348-92BC-BA6F72C4BB7F}" srcOrd="0" destOrd="0" presId="urn:microsoft.com/office/officeart/2005/8/layout/list1"/>
    <dgm:cxn modelId="{85397767-2436-564A-B9B0-4AE0AE7FE47A}" type="presOf" srcId="{E22B2A93-AE31-4E5F-9BF1-84E290D93173}" destId="{BA21B973-3614-D448-9B6C-8E1FFD4B5481}" srcOrd="0" destOrd="0" presId="urn:microsoft.com/office/officeart/2005/8/layout/list1"/>
    <dgm:cxn modelId="{48070D6E-ABB4-5646-971B-AA3691425B8B}" type="presOf" srcId="{DB96F7BE-5CEF-427F-AE42-44FBA6234388}" destId="{197C5412-27BB-434F-9291-99BE4455EF0F}" srcOrd="1" destOrd="0" presId="urn:microsoft.com/office/officeart/2005/8/layout/list1"/>
    <dgm:cxn modelId="{0EEDBD72-AB93-488C-AB77-07A42F11A7EE}" srcId="{4D9372DC-C6A2-47AE-AB57-57EA933F03F2}" destId="{143B5833-B387-441E-B68F-F351D67C0939}" srcOrd="0" destOrd="0" parTransId="{CDC7DAA4-3C28-4F3E-80FD-8D78689FF522}" sibTransId="{226202B3-06DE-4025-96A5-0F116645B5E5}"/>
    <dgm:cxn modelId="{0F9EE373-AD7C-4D81-A554-B2F2D4C16950}" srcId="{A85916A9-1B2D-4A80-842E-C941F1A002E1}" destId="{4D9372DC-C6A2-47AE-AB57-57EA933F03F2}" srcOrd="4" destOrd="0" parTransId="{5ED2AC3E-90E1-45AE-AEC7-F79394AE16A7}" sibTransId="{91229664-C4C0-47FE-90E1-40F15F916E5E}"/>
    <dgm:cxn modelId="{2DED9C79-9D8E-4340-B69D-D5235D12F465}" srcId="{A85916A9-1B2D-4A80-842E-C941F1A002E1}" destId="{5BE04D64-95F5-4A95-AD1F-28F1A92BC04D}" srcOrd="5" destOrd="0" parTransId="{8ED15384-5E06-4193-AB37-28415A7D5624}" sibTransId="{2838DEEC-9947-4336-9FA8-DCAA89DF5CF1}"/>
    <dgm:cxn modelId="{5BFD647E-1C19-459D-9588-1E11C6CC8C59}" srcId="{DB96F7BE-5CEF-427F-AE42-44FBA6234388}" destId="{3B9F071B-6AE9-4BDE-9183-617C057885D0}" srcOrd="2" destOrd="0" parTransId="{9D1C10C6-242B-4935-8847-2A7E5935C2F6}" sibTransId="{734CFA9E-5E54-4E6A-8881-529BE980B573}"/>
    <dgm:cxn modelId="{4CA6F47F-7D89-1E44-A6F9-9D9EEDBD1982}" type="presOf" srcId="{DB96F7BE-5CEF-427F-AE42-44FBA6234388}" destId="{4C0BC910-35BA-4444-9F75-7A4ACA791B34}" srcOrd="0" destOrd="0" presId="urn:microsoft.com/office/officeart/2005/8/layout/list1"/>
    <dgm:cxn modelId="{12A67184-0C21-444B-8498-C19CA033487E}" srcId="{4D9372DC-C6A2-47AE-AB57-57EA933F03F2}" destId="{BC9B251F-3170-5E4F-B9AD-655930EEBB3A}" srcOrd="1" destOrd="0" parTransId="{80FBD3E8-0143-DF4B-8269-6AF7775C8EB8}" sibTransId="{1D423ABE-BF53-B645-A3D0-A9DEEA1892B4}"/>
    <dgm:cxn modelId="{637F1887-982A-7D43-92F9-2E4D67CAE26B}" srcId="{E22B2A93-AE31-4E5F-9BF1-84E290D93173}" destId="{C4813E33-FDAD-2245-863E-CA79D2FB8380}" srcOrd="0" destOrd="0" parTransId="{0A800279-C4EC-0A4B-8083-A2C1568B841D}" sibTransId="{22E8764D-6F3E-0143-8791-EF0C8829040A}"/>
    <dgm:cxn modelId="{0F9AA792-E3BD-A24A-8720-3571685775C8}" type="presOf" srcId="{EDC0CE03-914F-4CE4-84D9-A855512FC07B}" destId="{CF5D739E-BEFD-C24A-B1BD-6DCF5BEF6113}" srcOrd="0" destOrd="1" presId="urn:microsoft.com/office/officeart/2005/8/layout/list1"/>
    <dgm:cxn modelId="{017FD5A3-79D2-AD4B-9245-8912C0DDFBD7}" type="presOf" srcId="{4B062356-FEE6-4072-A9E0-CAB93A4CA89D}" destId="{447A5980-FAD9-BC40-9B5E-40D25B8A1F4D}" srcOrd="0" destOrd="0" presId="urn:microsoft.com/office/officeart/2005/8/layout/list1"/>
    <dgm:cxn modelId="{3C4EE2AD-2D36-4A3C-B9A4-92E40A5F3E5F}" srcId="{A85916A9-1B2D-4A80-842E-C941F1A002E1}" destId="{997C1AFE-F324-471A-9D27-A9052180F943}" srcOrd="0" destOrd="0" parTransId="{95F48F86-0429-4449-B167-0C65A823BE37}" sibTransId="{A5DAA20F-5669-4D55-A6F3-5E497DD2DCE9}"/>
    <dgm:cxn modelId="{8576D1B4-8C3E-4180-8F50-CD8F42799DB2}" srcId="{997C1AFE-F324-471A-9D27-A9052180F943}" destId="{F2B3D2F3-DD6F-4CE4-921B-F8B133C87590}" srcOrd="1" destOrd="0" parTransId="{4BBCFC27-4B60-4C97-93BB-BE062E5439ED}" sibTransId="{C3676A97-F045-4909-AAEE-5E27E0501F8B}"/>
    <dgm:cxn modelId="{346309D5-BFFB-0A43-BBF0-85F56CFF8DB8}" type="presOf" srcId="{70890556-CA0E-4717-B719-922338DDC3EC}" destId="{057E8608-E659-0E44-A74C-F21644AB71BD}" srcOrd="0" destOrd="0" presId="urn:microsoft.com/office/officeart/2005/8/layout/list1"/>
    <dgm:cxn modelId="{D23E39D5-9419-C740-84FA-820954AC7E55}" type="presOf" srcId="{BC9B251F-3170-5E4F-B9AD-655930EEBB3A}" destId="{870CD366-69C9-B746-A0DE-D4B21781E400}" srcOrd="0" destOrd="1" presId="urn:microsoft.com/office/officeart/2005/8/layout/list1"/>
    <dgm:cxn modelId="{5523D4DA-252F-44CF-B94C-9BFA1A5B80B6}" srcId="{A85916A9-1B2D-4A80-842E-C941F1A002E1}" destId="{DB96F7BE-5CEF-427F-AE42-44FBA6234388}" srcOrd="1" destOrd="0" parTransId="{05031ACD-5E85-49C8-97D8-D11162BA3263}" sibTransId="{BE1EA43F-A196-4FCF-A664-8B89B5216FF0}"/>
    <dgm:cxn modelId="{92817DDC-2172-4BE4-9170-A50060AA2C71}" srcId="{A85916A9-1B2D-4A80-842E-C941F1A002E1}" destId="{E22B2A93-AE31-4E5F-9BF1-84E290D93173}" srcOrd="2" destOrd="0" parTransId="{2967634A-A4B3-4B4B-A0E6-09A5C8E8CAE0}" sibTransId="{1A50BE56-A255-45B7-A91A-B7CE42070580}"/>
    <dgm:cxn modelId="{F53360E0-40BC-4999-AA5E-94E2D195565E}" srcId="{70890556-CA0E-4717-B719-922338DDC3EC}" destId="{4B062356-FEE6-4072-A9E0-CAB93A4CA89D}" srcOrd="0" destOrd="0" parTransId="{0DE873ED-81D4-4908-874B-F4CBF2035E62}" sibTransId="{164103BD-BA1E-452A-8964-D2B85072BEDE}"/>
    <dgm:cxn modelId="{3440BBE1-AC18-1A47-A7C6-F31365BD68A7}" type="presOf" srcId="{E178299E-00EE-4204-B3BE-D235269D83DC}" destId="{C0F8BE66-3039-9845-9EC4-25695E6DBD2F}" srcOrd="0" destOrd="2" presId="urn:microsoft.com/office/officeart/2005/8/layout/list1"/>
    <dgm:cxn modelId="{D7DB00F1-1D57-4841-B575-C626F8CF1209}" type="presOf" srcId="{70890556-CA0E-4717-B719-922338DDC3EC}" destId="{0A4861EC-F933-554E-B22D-523E092A3BC9}" srcOrd="1" destOrd="0" presId="urn:microsoft.com/office/officeart/2005/8/layout/list1"/>
    <dgm:cxn modelId="{B70786F3-8A44-41BF-A5EA-6EAAFCE9092B}" srcId="{A85916A9-1B2D-4A80-842E-C941F1A002E1}" destId="{70890556-CA0E-4717-B719-922338DDC3EC}" srcOrd="3" destOrd="0" parTransId="{FEBE58EE-FE29-44A2-84BC-DE1F3EC4D923}" sibTransId="{9FED067C-4126-41A7-8F2C-1DD4FAD05CA9}"/>
    <dgm:cxn modelId="{9B4C16F7-669F-5F4F-BF85-C7A2BE66D268}" type="presOf" srcId="{EA8476D7-8B94-4396-8D88-D79914C720A0}" destId="{C0F8BE66-3039-9845-9EC4-25695E6DBD2F}" srcOrd="0" destOrd="0" presId="urn:microsoft.com/office/officeart/2005/8/layout/list1"/>
    <dgm:cxn modelId="{95A819C7-547B-4C46-B322-E0FA847EC085}" type="presParOf" srcId="{183D9AEF-9071-8348-92BC-BA6F72C4BB7F}" destId="{A1F218EC-1D75-1A41-A9E2-294ADEA7D500}" srcOrd="0" destOrd="0" presId="urn:microsoft.com/office/officeart/2005/8/layout/list1"/>
    <dgm:cxn modelId="{9065FBE7-75EA-534A-9ADF-26EB4274E0BB}" type="presParOf" srcId="{A1F218EC-1D75-1A41-A9E2-294ADEA7D500}" destId="{1851F5AF-82C2-734E-87BF-40D3F8A3F300}" srcOrd="0" destOrd="0" presId="urn:microsoft.com/office/officeart/2005/8/layout/list1"/>
    <dgm:cxn modelId="{1157B5FE-3743-E74A-B7A8-A1014249BEA1}" type="presParOf" srcId="{A1F218EC-1D75-1A41-A9E2-294ADEA7D500}" destId="{46D482AA-CC9B-AC4C-A2BF-74E604B00995}" srcOrd="1" destOrd="0" presId="urn:microsoft.com/office/officeart/2005/8/layout/list1"/>
    <dgm:cxn modelId="{1CBB5757-5D21-6944-8831-B79D95FFCB46}" type="presParOf" srcId="{183D9AEF-9071-8348-92BC-BA6F72C4BB7F}" destId="{1C0EDAB9-F516-E642-9835-F622C023731E}" srcOrd="1" destOrd="0" presId="urn:microsoft.com/office/officeart/2005/8/layout/list1"/>
    <dgm:cxn modelId="{B5ABD07B-279C-BD49-A624-BA8228E161A2}" type="presParOf" srcId="{183D9AEF-9071-8348-92BC-BA6F72C4BB7F}" destId="{C0F8BE66-3039-9845-9EC4-25695E6DBD2F}" srcOrd="2" destOrd="0" presId="urn:microsoft.com/office/officeart/2005/8/layout/list1"/>
    <dgm:cxn modelId="{480351F3-3051-0849-8561-EA8E621D3CB5}" type="presParOf" srcId="{183D9AEF-9071-8348-92BC-BA6F72C4BB7F}" destId="{9847D611-0698-6244-8CD2-D9D6BE069F82}" srcOrd="3" destOrd="0" presId="urn:microsoft.com/office/officeart/2005/8/layout/list1"/>
    <dgm:cxn modelId="{3285DE06-8346-2640-96EE-61690749FD8A}" type="presParOf" srcId="{183D9AEF-9071-8348-92BC-BA6F72C4BB7F}" destId="{2A228427-AF48-5E48-83F6-11F530F19AB9}" srcOrd="4" destOrd="0" presId="urn:microsoft.com/office/officeart/2005/8/layout/list1"/>
    <dgm:cxn modelId="{663DCD83-5163-7D48-B331-C4CCF2235CA1}" type="presParOf" srcId="{2A228427-AF48-5E48-83F6-11F530F19AB9}" destId="{4C0BC910-35BA-4444-9F75-7A4ACA791B34}" srcOrd="0" destOrd="0" presId="urn:microsoft.com/office/officeart/2005/8/layout/list1"/>
    <dgm:cxn modelId="{2F7949FD-93AD-E942-804D-4198EA7816BE}" type="presParOf" srcId="{2A228427-AF48-5E48-83F6-11F530F19AB9}" destId="{197C5412-27BB-434F-9291-99BE4455EF0F}" srcOrd="1" destOrd="0" presId="urn:microsoft.com/office/officeart/2005/8/layout/list1"/>
    <dgm:cxn modelId="{8D41C2DB-BBCB-DA43-9319-4EB4326687DA}" type="presParOf" srcId="{183D9AEF-9071-8348-92BC-BA6F72C4BB7F}" destId="{F0580ED0-E928-9044-B8EF-69E2C7390EA6}" srcOrd="5" destOrd="0" presId="urn:microsoft.com/office/officeart/2005/8/layout/list1"/>
    <dgm:cxn modelId="{6AFE4988-6488-2944-9F8A-F74A7B0CA04D}" type="presParOf" srcId="{183D9AEF-9071-8348-92BC-BA6F72C4BB7F}" destId="{CF5D739E-BEFD-C24A-B1BD-6DCF5BEF6113}" srcOrd="6" destOrd="0" presId="urn:microsoft.com/office/officeart/2005/8/layout/list1"/>
    <dgm:cxn modelId="{D2D10415-3648-084B-9AC6-A70CC9F51794}" type="presParOf" srcId="{183D9AEF-9071-8348-92BC-BA6F72C4BB7F}" destId="{C485F076-654A-1D4C-92AF-4459C3DEA6CF}" srcOrd="7" destOrd="0" presId="urn:microsoft.com/office/officeart/2005/8/layout/list1"/>
    <dgm:cxn modelId="{6E405048-93B2-1848-9F67-37C76D131D60}" type="presParOf" srcId="{183D9AEF-9071-8348-92BC-BA6F72C4BB7F}" destId="{7697556D-C80D-A949-8EA1-4324EA6F6F96}" srcOrd="8" destOrd="0" presId="urn:microsoft.com/office/officeart/2005/8/layout/list1"/>
    <dgm:cxn modelId="{18E828F1-DC68-E243-A610-D9788245D26E}" type="presParOf" srcId="{7697556D-C80D-A949-8EA1-4324EA6F6F96}" destId="{BA21B973-3614-D448-9B6C-8E1FFD4B5481}" srcOrd="0" destOrd="0" presId="urn:microsoft.com/office/officeart/2005/8/layout/list1"/>
    <dgm:cxn modelId="{D6BD7503-2A63-2148-8305-D8AFE615EA02}" type="presParOf" srcId="{7697556D-C80D-A949-8EA1-4324EA6F6F96}" destId="{B1539474-7005-AF41-861D-B1477FBBADB1}" srcOrd="1" destOrd="0" presId="urn:microsoft.com/office/officeart/2005/8/layout/list1"/>
    <dgm:cxn modelId="{77E1C97F-4E80-FD45-8472-2419670D36B8}" type="presParOf" srcId="{183D9AEF-9071-8348-92BC-BA6F72C4BB7F}" destId="{B6A1C500-F50B-8144-B00A-B7B544BF2914}" srcOrd="9" destOrd="0" presId="urn:microsoft.com/office/officeart/2005/8/layout/list1"/>
    <dgm:cxn modelId="{2CADD437-8336-9D40-A31D-E25C831CCC11}" type="presParOf" srcId="{183D9AEF-9071-8348-92BC-BA6F72C4BB7F}" destId="{B64ABB39-6C08-9947-A41E-277D40A26AEE}" srcOrd="10" destOrd="0" presId="urn:microsoft.com/office/officeart/2005/8/layout/list1"/>
    <dgm:cxn modelId="{187F03D2-CD57-3249-9A00-EDCDEDB93835}" type="presParOf" srcId="{183D9AEF-9071-8348-92BC-BA6F72C4BB7F}" destId="{382A0ABA-8EA6-F44A-9E55-69E034645DF5}" srcOrd="11" destOrd="0" presId="urn:microsoft.com/office/officeart/2005/8/layout/list1"/>
    <dgm:cxn modelId="{1B741E4D-C5A4-614F-8621-074C9AD0F962}" type="presParOf" srcId="{183D9AEF-9071-8348-92BC-BA6F72C4BB7F}" destId="{D75A1E8E-40B2-8942-A488-CEDD9CC582C1}" srcOrd="12" destOrd="0" presId="urn:microsoft.com/office/officeart/2005/8/layout/list1"/>
    <dgm:cxn modelId="{6F7502D7-37AD-324E-9BC6-22872702076F}" type="presParOf" srcId="{D75A1E8E-40B2-8942-A488-CEDD9CC582C1}" destId="{057E8608-E659-0E44-A74C-F21644AB71BD}" srcOrd="0" destOrd="0" presId="urn:microsoft.com/office/officeart/2005/8/layout/list1"/>
    <dgm:cxn modelId="{FBC776FD-242D-FF4B-8A69-AACDC9362FBF}" type="presParOf" srcId="{D75A1E8E-40B2-8942-A488-CEDD9CC582C1}" destId="{0A4861EC-F933-554E-B22D-523E092A3BC9}" srcOrd="1" destOrd="0" presId="urn:microsoft.com/office/officeart/2005/8/layout/list1"/>
    <dgm:cxn modelId="{66692D8A-4F62-C948-B06B-B25C8AA17D59}" type="presParOf" srcId="{183D9AEF-9071-8348-92BC-BA6F72C4BB7F}" destId="{53778D97-07BD-464A-8739-59F8977D5E45}" srcOrd="13" destOrd="0" presId="urn:microsoft.com/office/officeart/2005/8/layout/list1"/>
    <dgm:cxn modelId="{401F4060-4893-A946-8682-66E7FF47886C}" type="presParOf" srcId="{183D9AEF-9071-8348-92BC-BA6F72C4BB7F}" destId="{447A5980-FAD9-BC40-9B5E-40D25B8A1F4D}" srcOrd="14" destOrd="0" presId="urn:microsoft.com/office/officeart/2005/8/layout/list1"/>
    <dgm:cxn modelId="{35B49359-259F-1142-A1A1-536034755CFF}" type="presParOf" srcId="{183D9AEF-9071-8348-92BC-BA6F72C4BB7F}" destId="{322FD573-BD3B-A34D-ACBE-A61ABB45AAC5}" srcOrd="15" destOrd="0" presId="urn:microsoft.com/office/officeart/2005/8/layout/list1"/>
    <dgm:cxn modelId="{BA569D5E-CB90-BE41-9431-EC00B8CC7F42}" type="presParOf" srcId="{183D9AEF-9071-8348-92BC-BA6F72C4BB7F}" destId="{D7F44B3A-1CB5-684A-9C3B-C63081D1828A}" srcOrd="16" destOrd="0" presId="urn:microsoft.com/office/officeart/2005/8/layout/list1"/>
    <dgm:cxn modelId="{A444D65F-82AD-2B42-B7B7-FB30B0F98E4A}" type="presParOf" srcId="{D7F44B3A-1CB5-684A-9C3B-C63081D1828A}" destId="{ED88EB94-4F11-9740-9968-C1B2DA07C84E}" srcOrd="0" destOrd="0" presId="urn:microsoft.com/office/officeart/2005/8/layout/list1"/>
    <dgm:cxn modelId="{5751ACFC-E144-0341-A0E3-B90C427A9BF0}" type="presParOf" srcId="{D7F44B3A-1CB5-684A-9C3B-C63081D1828A}" destId="{43DA585B-FCCF-BD4A-BC45-CB25585DFCE7}" srcOrd="1" destOrd="0" presId="urn:microsoft.com/office/officeart/2005/8/layout/list1"/>
    <dgm:cxn modelId="{9C3AE83B-AC66-804F-8062-CE1CDC3812D2}" type="presParOf" srcId="{183D9AEF-9071-8348-92BC-BA6F72C4BB7F}" destId="{896E81B1-375E-AA4D-BA47-C8956A0F87E5}" srcOrd="17" destOrd="0" presId="urn:microsoft.com/office/officeart/2005/8/layout/list1"/>
    <dgm:cxn modelId="{738D4577-8EA1-1C40-AD5E-CCA13E1D3DF0}" type="presParOf" srcId="{183D9AEF-9071-8348-92BC-BA6F72C4BB7F}" destId="{870CD366-69C9-B746-A0DE-D4B21781E400}" srcOrd="18" destOrd="0" presId="urn:microsoft.com/office/officeart/2005/8/layout/list1"/>
    <dgm:cxn modelId="{4C482202-322B-4247-A13F-C6CA4DD175FC}" type="presParOf" srcId="{183D9AEF-9071-8348-92BC-BA6F72C4BB7F}" destId="{F2677A04-D2C3-304D-8191-B1CD8A6CE4AA}" srcOrd="19" destOrd="0" presId="urn:microsoft.com/office/officeart/2005/8/layout/list1"/>
    <dgm:cxn modelId="{26D94DB2-DA9A-FE4D-8DB3-B0A29AEC2E6D}" type="presParOf" srcId="{183D9AEF-9071-8348-92BC-BA6F72C4BB7F}" destId="{28D79653-A051-DB43-93C1-1D68EF6EE748}" srcOrd="20" destOrd="0" presId="urn:microsoft.com/office/officeart/2005/8/layout/list1"/>
    <dgm:cxn modelId="{E939E831-2BBE-604F-B302-E4983A1920C8}" type="presParOf" srcId="{28D79653-A051-DB43-93C1-1D68EF6EE748}" destId="{F206EFB9-8C3F-D242-B1CA-8ACE9BFE6F08}" srcOrd="0" destOrd="0" presId="urn:microsoft.com/office/officeart/2005/8/layout/list1"/>
    <dgm:cxn modelId="{2083A1AF-B30B-BB4A-BAFF-1B8CFD57F177}" type="presParOf" srcId="{28D79653-A051-DB43-93C1-1D68EF6EE748}" destId="{8BCF3ABB-DA98-D642-B7CB-A7E7738E39EC}" srcOrd="1" destOrd="0" presId="urn:microsoft.com/office/officeart/2005/8/layout/list1"/>
    <dgm:cxn modelId="{120EF979-5502-7546-86E4-98479D9F8688}" type="presParOf" srcId="{183D9AEF-9071-8348-92BC-BA6F72C4BB7F}" destId="{D92C6F69-7A56-3E41-A90E-1D6986185EDC}" srcOrd="21" destOrd="0" presId="urn:microsoft.com/office/officeart/2005/8/layout/list1"/>
    <dgm:cxn modelId="{C073A2FA-5E31-1D41-9C22-ED7963C47B71}" type="presParOf" srcId="{183D9AEF-9071-8348-92BC-BA6F72C4BB7F}" destId="{E48869CB-934B-5C42-824A-3697C6DDE437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0206A1-AE77-4ACF-9EF6-F253CDEAF7A4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CCA09A-A645-479C-91E6-50232E1ECC0A}">
      <dgm:prSet/>
      <dgm:spPr/>
      <dgm:t>
        <a:bodyPr/>
        <a:lstStyle/>
        <a:p>
          <a:r>
            <a:rPr lang="en-US"/>
            <a:t>The preferred HIV screening test is a fourth-generation antigen/antibody assay. </a:t>
          </a:r>
        </a:p>
      </dgm:t>
    </dgm:pt>
    <dgm:pt modelId="{456EA000-1028-4D06-B597-2215E963EC6C}" type="parTrans" cxnId="{041C0F60-4EFF-461A-9A79-F1B24EAA9657}">
      <dgm:prSet/>
      <dgm:spPr/>
      <dgm:t>
        <a:bodyPr/>
        <a:lstStyle/>
        <a:p>
          <a:endParaRPr lang="en-US"/>
        </a:p>
      </dgm:t>
    </dgm:pt>
    <dgm:pt modelId="{4A326B99-FF70-4CBC-9F2B-8C243A366074}" type="sibTrans" cxnId="{041C0F60-4EFF-461A-9A79-F1B24EAA9657}">
      <dgm:prSet/>
      <dgm:spPr/>
      <dgm:t>
        <a:bodyPr/>
        <a:lstStyle/>
        <a:p>
          <a:endParaRPr lang="en-US"/>
        </a:p>
      </dgm:t>
    </dgm:pt>
    <dgm:pt modelId="{450C05FD-6F92-4276-A3A3-D135C19720BC}">
      <dgm:prSet/>
      <dgm:spPr/>
      <dgm:t>
        <a:bodyPr/>
        <a:lstStyle/>
        <a:p>
          <a:r>
            <a:rPr lang="en-US" dirty="0"/>
            <a:t>A third-generation assay is acceptable if an antigen-antibody test is not available, and the clinical history suggests that acute HIV infection is unlikely. </a:t>
          </a:r>
        </a:p>
      </dgm:t>
    </dgm:pt>
    <dgm:pt modelId="{42BAA7C8-FEB3-4E6A-BB22-7603988C0808}" type="parTrans" cxnId="{D6473F34-DE30-4F2E-909B-BEBE309000DB}">
      <dgm:prSet/>
      <dgm:spPr/>
      <dgm:t>
        <a:bodyPr/>
        <a:lstStyle/>
        <a:p>
          <a:endParaRPr lang="en-US"/>
        </a:p>
      </dgm:t>
    </dgm:pt>
    <dgm:pt modelId="{FE0C8028-8F9D-4E65-B0E8-F7523827E910}" type="sibTrans" cxnId="{D6473F34-DE30-4F2E-909B-BEBE309000DB}">
      <dgm:prSet/>
      <dgm:spPr/>
      <dgm:t>
        <a:bodyPr/>
        <a:lstStyle/>
        <a:p>
          <a:endParaRPr lang="en-US"/>
        </a:p>
      </dgm:t>
    </dgm:pt>
    <dgm:pt modelId="{0A7F7E16-0DC4-4C37-A551-E167B904676B}">
      <dgm:prSet/>
      <dgm:spPr/>
      <dgm:t>
        <a:bodyPr/>
        <a:lstStyle/>
        <a:p>
          <a:r>
            <a:rPr lang="en-US" dirty="0"/>
            <a:t>Rapid tests that use oral fluid should not be used</a:t>
          </a:r>
        </a:p>
      </dgm:t>
    </dgm:pt>
    <dgm:pt modelId="{13E47526-E912-4997-8CC5-32BD0FC97A7F}" type="parTrans" cxnId="{CF96E7E6-D781-40E7-918F-092FE03CFF63}">
      <dgm:prSet/>
      <dgm:spPr/>
      <dgm:t>
        <a:bodyPr/>
        <a:lstStyle/>
        <a:p>
          <a:endParaRPr lang="en-US"/>
        </a:p>
      </dgm:t>
    </dgm:pt>
    <dgm:pt modelId="{B7ABD14A-53CA-4F0A-8CFA-DDCE26B42D22}" type="sibTrans" cxnId="{CF96E7E6-D781-40E7-918F-092FE03CFF63}">
      <dgm:prSet/>
      <dgm:spPr/>
      <dgm:t>
        <a:bodyPr/>
        <a:lstStyle/>
        <a:p>
          <a:endParaRPr lang="en-US"/>
        </a:p>
      </dgm:t>
    </dgm:pt>
    <dgm:pt modelId="{ACFD31BD-D6AB-46DA-B0DB-7A115194360D}">
      <dgm:prSet/>
      <dgm:spPr/>
      <dgm:t>
        <a:bodyPr/>
        <a:lstStyle/>
        <a:p>
          <a:r>
            <a:rPr lang="en-US" dirty="0"/>
            <a:t>HIV RNA should be performed prior to initiating PrEP in the following groups of patients</a:t>
          </a:r>
        </a:p>
      </dgm:t>
    </dgm:pt>
    <dgm:pt modelId="{1466D46D-9D45-43DB-9ED1-67FF4EF29B90}" type="parTrans" cxnId="{2277DC2D-C5A4-4DC8-A7CD-428D2F559BD9}">
      <dgm:prSet/>
      <dgm:spPr/>
      <dgm:t>
        <a:bodyPr/>
        <a:lstStyle/>
        <a:p>
          <a:endParaRPr lang="en-US"/>
        </a:p>
      </dgm:t>
    </dgm:pt>
    <dgm:pt modelId="{3D7BAC6D-BC25-4BB9-B8C6-36F056322F4D}" type="sibTrans" cxnId="{2277DC2D-C5A4-4DC8-A7CD-428D2F559BD9}">
      <dgm:prSet/>
      <dgm:spPr/>
      <dgm:t>
        <a:bodyPr/>
        <a:lstStyle/>
        <a:p>
          <a:endParaRPr lang="en-US"/>
        </a:p>
      </dgm:t>
    </dgm:pt>
    <dgm:pt modelId="{88E143D8-BD75-4280-8150-E5AA0CC4B857}">
      <dgm:prSet/>
      <dgm:spPr/>
      <dgm:t>
        <a:bodyPr/>
        <a:lstStyle/>
        <a:p>
          <a:r>
            <a:rPr lang="en-US" dirty="0"/>
            <a:t>Patients with signs or symptoms suggestive of acute HIV infection within the previous four weeks.</a:t>
          </a:r>
          <a:br>
            <a:rPr lang="en-US" dirty="0"/>
          </a:br>
          <a:endParaRPr lang="en-US" dirty="0"/>
        </a:p>
      </dgm:t>
    </dgm:pt>
    <dgm:pt modelId="{1F4B691B-1C8C-47D2-BA50-AE9A6F40F7D3}" type="parTrans" cxnId="{C69F5228-B7B4-471B-8FA5-381F4010B812}">
      <dgm:prSet/>
      <dgm:spPr/>
      <dgm:t>
        <a:bodyPr/>
        <a:lstStyle/>
        <a:p>
          <a:endParaRPr lang="en-US"/>
        </a:p>
      </dgm:t>
    </dgm:pt>
    <dgm:pt modelId="{940EBDE6-0AD9-459E-A4E9-0F3458585A02}" type="sibTrans" cxnId="{C69F5228-B7B4-471B-8FA5-381F4010B812}">
      <dgm:prSet/>
      <dgm:spPr/>
      <dgm:t>
        <a:bodyPr/>
        <a:lstStyle/>
        <a:p>
          <a:endParaRPr lang="en-US"/>
        </a:p>
      </dgm:t>
    </dgm:pt>
    <dgm:pt modelId="{1B7849D1-8A71-4148-A548-95CF8B0D1201}">
      <dgm:prSet/>
      <dgm:spPr/>
      <dgm:t>
        <a:bodyPr/>
        <a:lstStyle/>
        <a:p>
          <a:r>
            <a:rPr lang="en-US" dirty="0"/>
            <a:t>Patients with an indeterminate antigen/antibody test. </a:t>
          </a:r>
          <a:br>
            <a:rPr lang="en-US" dirty="0"/>
          </a:br>
          <a:endParaRPr lang="en-US" dirty="0"/>
        </a:p>
      </dgm:t>
    </dgm:pt>
    <dgm:pt modelId="{64A2C492-C7D6-4CFF-9F4D-02C57C0665D6}" type="parTrans" cxnId="{D8638181-7F5F-4ED0-9329-4E828D114CF7}">
      <dgm:prSet/>
      <dgm:spPr/>
      <dgm:t>
        <a:bodyPr/>
        <a:lstStyle/>
        <a:p>
          <a:endParaRPr lang="en-US"/>
        </a:p>
      </dgm:t>
    </dgm:pt>
    <dgm:pt modelId="{F7708668-0CF6-4231-BA27-0D01E1B82E85}" type="sibTrans" cxnId="{D8638181-7F5F-4ED0-9329-4E828D114CF7}">
      <dgm:prSet/>
      <dgm:spPr/>
      <dgm:t>
        <a:bodyPr/>
        <a:lstStyle/>
        <a:p>
          <a:endParaRPr lang="en-US"/>
        </a:p>
      </dgm:t>
    </dgm:pt>
    <dgm:pt modelId="{6EED19FC-7B76-4403-810B-CFE8D746C008}">
      <dgm:prSet/>
      <dgm:spPr/>
      <dgm:t>
        <a:bodyPr/>
        <a:lstStyle/>
        <a:p>
          <a:r>
            <a:rPr lang="en-US" dirty="0"/>
            <a:t>Patients who report a high-risk exposure within four weeks of starting PrEP, regardless of symptoms. </a:t>
          </a:r>
        </a:p>
      </dgm:t>
    </dgm:pt>
    <dgm:pt modelId="{D177C855-C1F3-4E53-8379-DF12863CAE44}" type="parTrans" cxnId="{5A827297-7BFE-4D3E-A89F-2F24A42204F8}">
      <dgm:prSet/>
      <dgm:spPr/>
      <dgm:t>
        <a:bodyPr/>
        <a:lstStyle/>
        <a:p>
          <a:endParaRPr lang="en-US"/>
        </a:p>
      </dgm:t>
    </dgm:pt>
    <dgm:pt modelId="{4D6918C2-B48E-4D5A-829B-484ED5FE3DC2}" type="sibTrans" cxnId="{5A827297-7BFE-4D3E-A89F-2F24A42204F8}">
      <dgm:prSet/>
      <dgm:spPr/>
      <dgm:t>
        <a:bodyPr/>
        <a:lstStyle/>
        <a:p>
          <a:endParaRPr lang="en-US"/>
        </a:p>
      </dgm:t>
    </dgm:pt>
    <dgm:pt modelId="{6759F978-E67B-4BFE-ADBF-795A8C90BA29}">
      <dgm:prSet/>
      <dgm:spPr/>
      <dgm:t>
        <a:bodyPr/>
        <a:lstStyle/>
        <a:p>
          <a:r>
            <a:rPr lang="es-ES_tradnl" dirty="0" err="1"/>
            <a:t>You</a:t>
          </a:r>
          <a:r>
            <a:rPr lang="es-ES_tradnl" dirty="0"/>
            <a:t> </a:t>
          </a:r>
          <a:r>
            <a:rPr lang="es-ES_tradnl" dirty="0" err="1"/>
            <a:t>may</a:t>
          </a:r>
          <a:r>
            <a:rPr lang="es-ES_tradnl" dirty="0"/>
            <a:t> </a:t>
          </a:r>
          <a:r>
            <a:rPr lang="es-ES_tradnl" dirty="0" err="1"/>
            <a:t>start</a:t>
          </a:r>
          <a:r>
            <a:rPr lang="es-ES_tradnl" dirty="0"/>
            <a:t> “Rapid PrEP” </a:t>
          </a:r>
          <a:r>
            <a:rPr lang="es-ES_tradnl" dirty="0" err="1"/>
            <a:t>but</a:t>
          </a:r>
          <a:r>
            <a:rPr lang="es-ES_tradnl" dirty="0"/>
            <a:t> </a:t>
          </a:r>
          <a:r>
            <a:rPr lang="es-ES_tradnl" dirty="0" err="1"/>
            <a:t>will</a:t>
          </a:r>
          <a:r>
            <a:rPr lang="es-ES_tradnl" dirty="0"/>
            <a:t> </a:t>
          </a:r>
          <a:r>
            <a:rPr lang="es-ES_tradnl" dirty="0" err="1"/>
            <a:t>need</a:t>
          </a:r>
          <a:r>
            <a:rPr lang="es-ES_tradnl" dirty="0"/>
            <a:t> to </a:t>
          </a:r>
          <a:r>
            <a:rPr lang="es-ES_tradnl" dirty="0" err="1"/>
            <a:t>repeat</a:t>
          </a:r>
          <a:r>
            <a:rPr lang="es-ES_tradnl" dirty="0"/>
            <a:t> HIV </a:t>
          </a:r>
          <a:r>
            <a:rPr lang="es-ES_tradnl" dirty="0" err="1"/>
            <a:t>testing</a:t>
          </a:r>
          <a:r>
            <a:rPr lang="es-ES_tradnl" dirty="0"/>
            <a:t> </a:t>
          </a:r>
          <a:r>
            <a:rPr lang="es-ES_tradnl" dirty="0" err="1"/>
            <a:t>within</a:t>
          </a:r>
          <a:r>
            <a:rPr lang="es-ES_tradnl" dirty="0"/>
            <a:t> 4  </a:t>
          </a:r>
          <a:r>
            <a:rPr lang="es-ES_tradnl" dirty="0" err="1"/>
            <a:t>weeks</a:t>
          </a:r>
          <a:r>
            <a:rPr lang="es-ES_tradnl" dirty="0"/>
            <a:t> </a:t>
          </a:r>
          <a:endParaRPr lang="en-US" dirty="0"/>
        </a:p>
      </dgm:t>
    </dgm:pt>
    <dgm:pt modelId="{C30ED13F-6A3A-4EC8-AC7D-518FDD3100B0}" type="parTrans" cxnId="{61A6BAC5-A8BA-4E49-82ED-9C39D9FDC3E8}">
      <dgm:prSet/>
      <dgm:spPr/>
      <dgm:t>
        <a:bodyPr/>
        <a:lstStyle/>
        <a:p>
          <a:endParaRPr lang="en-US"/>
        </a:p>
      </dgm:t>
    </dgm:pt>
    <dgm:pt modelId="{66424E6C-0C61-4D66-B4B6-FDC8B6B05216}" type="sibTrans" cxnId="{61A6BAC5-A8BA-4E49-82ED-9C39D9FDC3E8}">
      <dgm:prSet/>
      <dgm:spPr/>
      <dgm:t>
        <a:bodyPr/>
        <a:lstStyle/>
        <a:p>
          <a:endParaRPr lang="en-US"/>
        </a:p>
      </dgm:t>
    </dgm:pt>
    <dgm:pt modelId="{8B47D06C-FB58-4D71-AC00-DD6BC45BD3AB}">
      <dgm:prSet/>
      <dgm:spPr/>
      <dgm:t>
        <a:bodyPr/>
        <a:lstStyle/>
        <a:p>
          <a:r>
            <a:rPr lang="es-ES_tradnl" dirty="0" err="1"/>
            <a:t>Depending</a:t>
          </a:r>
          <a:r>
            <a:rPr lang="es-ES_tradnl" dirty="0"/>
            <a:t> </a:t>
          </a:r>
          <a:r>
            <a:rPr lang="es-ES_tradnl" dirty="0" err="1"/>
            <a:t>on</a:t>
          </a:r>
          <a:r>
            <a:rPr lang="es-ES_tradnl" dirty="0"/>
            <a:t> </a:t>
          </a:r>
          <a:r>
            <a:rPr lang="es-ES_tradnl" dirty="0" err="1"/>
            <a:t>initial</a:t>
          </a:r>
          <a:r>
            <a:rPr lang="es-ES_tradnl" dirty="0"/>
            <a:t> test </a:t>
          </a:r>
          <a:r>
            <a:rPr lang="es-ES_tradnl" dirty="0" err="1"/>
            <a:t>used</a:t>
          </a:r>
          <a:r>
            <a:rPr lang="es-ES_tradnl" dirty="0"/>
            <a:t> and </a:t>
          </a:r>
          <a:r>
            <a:rPr lang="es-ES_tradnl" dirty="0" err="1"/>
            <a:t>clinical</a:t>
          </a:r>
          <a:r>
            <a:rPr lang="es-ES_tradnl" dirty="0"/>
            <a:t> </a:t>
          </a:r>
          <a:r>
            <a:rPr lang="es-ES_tradnl" dirty="0" err="1"/>
            <a:t>history</a:t>
          </a:r>
          <a:endParaRPr lang="en-US" dirty="0"/>
        </a:p>
      </dgm:t>
    </dgm:pt>
    <dgm:pt modelId="{4BB56FFD-8E44-46A5-8EC7-415A7B084D15}" type="parTrans" cxnId="{32A1B810-BF35-4B1A-A427-CFB82D331128}">
      <dgm:prSet/>
      <dgm:spPr/>
      <dgm:t>
        <a:bodyPr/>
        <a:lstStyle/>
        <a:p>
          <a:endParaRPr lang="en-US"/>
        </a:p>
      </dgm:t>
    </dgm:pt>
    <dgm:pt modelId="{D58C3C31-DEB2-4339-9E57-CE64F638F4AE}" type="sibTrans" cxnId="{32A1B810-BF35-4B1A-A427-CFB82D331128}">
      <dgm:prSet/>
      <dgm:spPr/>
      <dgm:t>
        <a:bodyPr/>
        <a:lstStyle/>
        <a:p>
          <a:endParaRPr lang="en-US"/>
        </a:p>
      </dgm:t>
    </dgm:pt>
    <dgm:pt modelId="{6584EDD7-BB60-F840-871E-6F0C8B169D16}">
      <dgm:prSet/>
      <dgm:spPr/>
      <dgm:t>
        <a:bodyPr/>
        <a:lstStyle/>
        <a:p>
          <a:r>
            <a:rPr lang="en-US" dirty="0"/>
            <a:t>12% false negatives rates in acute HIV</a:t>
          </a:r>
        </a:p>
      </dgm:t>
    </dgm:pt>
    <dgm:pt modelId="{63280A21-8876-BC4D-ABDF-93C8342FFA25}" type="parTrans" cxnId="{DD301ED6-FAB8-E846-BE54-3F52451C5161}">
      <dgm:prSet/>
      <dgm:spPr/>
      <dgm:t>
        <a:bodyPr/>
        <a:lstStyle/>
        <a:p>
          <a:endParaRPr lang="en-US"/>
        </a:p>
      </dgm:t>
    </dgm:pt>
    <dgm:pt modelId="{90DBA08B-E696-7E4D-8B5B-72BB442AAC03}" type="sibTrans" cxnId="{DD301ED6-FAB8-E846-BE54-3F52451C5161}">
      <dgm:prSet/>
      <dgm:spPr/>
      <dgm:t>
        <a:bodyPr/>
        <a:lstStyle/>
        <a:p>
          <a:endParaRPr lang="en-US"/>
        </a:p>
      </dgm:t>
    </dgm:pt>
    <dgm:pt modelId="{C69A77B6-5B61-4641-A45D-7FFBCCFD748F}" type="pres">
      <dgm:prSet presAssocID="{F90206A1-AE77-4ACF-9EF6-F253CDEAF7A4}" presName="Name0" presStyleCnt="0">
        <dgm:presLayoutVars>
          <dgm:dir/>
          <dgm:animLvl val="lvl"/>
          <dgm:resizeHandles val="exact"/>
        </dgm:presLayoutVars>
      </dgm:prSet>
      <dgm:spPr/>
    </dgm:pt>
    <dgm:pt modelId="{45531A0A-DD91-AE4F-B706-159B9360838B}" type="pres">
      <dgm:prSet presAssocID="{9BCCA09A-A645-479C-91E6-50232E1ECC0A}" presName="composite" presStyleCnt="0"/>
      <dgm:spPr/>
    </dgm:pt>
    <dgm:pt modelId="{268D7103-F3FF-4347-A13F-34AF4E86E021}" type="pres">
      <dgm:prSet presAssocID="{9BCCA09A-A645-479C-91E6-50232E1ECC0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559BAC3-7085-7548-BCEE-7BF4E711FA60}" type="pres">
      <dgm:prSet presAssocID="{9BCCA09A-A645-479C-91E6-50232E1ECC0A}" presName="desTx" presStyleLbl="alignAccFollowNode1" presStyleIdx="0" presStyleCnt="3">
        <dgm:presLayoutVars>
          <dgm:bulletEnabled val="1"/>
        </dgm:presLayoutVars>
      </dgm:prSet>
      <dgm:spPr/>
    </dgm:pt>
    <dgm:pt modelId="{3F1D4CCD-099D-744B-9672-70CFF2FB7C25}" type="pres">
      <dgm:prSet presAssocID="{4A326B99-FF70-4CBC-9F2B-8C243A366074}" presName="space" presStyleCnt="0"/>
      <dgm:spPr/>
    </dgm:pt>
    <dgm:pt modelId="{6D130EFA-FFEE-E24E-91A1-836E5BBED8F8}" type="pres">
      <dgm:prSet presAssocID="{ACFD31BD-D6AB-46DA-B0DB-7A115194360D}" presName="composite" presStyleCnt="0"/>
      <dgm:spPr/>
    </dgm:pt>
    <dgm:pt modelId="{55256EA2-204D-A74A-A1C1-BE58BA343F70}" type="pres">
      <dgm:prSet presAssocID="{ACFD31BD-D6AB-46DA-B0DB-7A115194360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25FF1C72-C480-F047-9270-6304B3CA5E22}" type="pres">
      <dgm:prSet presAssocID="{ACFD31BD-D6AB-46DA-B0DB-7A115194360D}" presName="desTx" presStyleLbl="alignAccFollowNode1" presStyleIdx="1" presStyleCnt="3">
        <dgm:presLayoutVars>
          <dgm:bulletEnabled val="1"/>
        </dgm:presLayoutVars>
      </dgm:prSet>
      <dgm:spPr/>
    </dgm:pt>
    <dgm:pt modelId="{D7CAFAB6-AE0B-BD4F-BDB8-9C09C7BF0387}" type="pres">
      <dgm:prSet presAssocID="{3D7BAC6D-BC25-4BB9-B8C6-36F056322F4D}" presName="space" presStyleCnt="0"/>
      <dgm:spPr/>
    </dgm:pt>
    <dgm:pt modelId="{EF172938-D24F-6D4C-B81F-7A648592F70A}" type="pres">
      <dgm:prSet presAssocID="{6759F978-E67B-4BFE-ADBF-795A8C90BA29}" presName="composite" presStyleCnt="0"/>
      <dgm:spPr/>
    </dgm:pt>
    <dgm:pt modelId="{2A35905C-CF1B-854A-8979-EE88DD521731}" type="pres">
      <dgm:prSet presAssocID="{6759F978-E67B-4BFE-ADBF-795A8C90BA2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4381D062-17F7-B540-9DB2-4A543C5859DA}" type="pres">
      <dgm:prSet presAssocID="{6759F978-E67B-4BFE-ADBF-795A8C90BA29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2664F300-3CD6-6145-AE32-83B83BE9C164}" type="presOf" srcId="{1B7849D1-8A71-4148-A548-95CF8B0D1201}" destId="{25FF1C72-C480-F047-9270-6304B3CA5E22}" srcOrd="0" destOrd="1" presId="urn:microsoft.com/office/officeart/2005/8/layout/hList1"/>
    <dgm:cxn modelId="{32A1B810-BF35-4B1A-A427-CFB82D331128}" srcId="{6759F978-E67B-4BFE-ADBF-795A8C90BA29}" destId="{8B47D06C-FB58-4D71-AC00-DD6BC45BD3AB}" srcOrd="0" destOrd="0" parTransId="{4BB56FFD-8E44-46A5-8EC7-415A7B084D15}" sibTransId="{D58C3C31-DEB2-4339-9E57-CE64F638F4AE}"/>
    <dgm:cxn modelId="{6C1B1211-407A-5647-9CD4-57E1782DEBC4}" type="presOf" srcId="{8B47D06C-FB58-4D71-AC00-DD6BC45BD3AB}" destId="{4381D062-17F7-B540-9DB2-4A543C5859DA}" srcOrd="0" destOrd="0" presId="urn:microsoft.com/office/officeart/2005/8/layout/hList1"/>
    <dgm:cxn modelId="{C12D3220-28A1-B24A-BD1B-100B78D87D3F}" type="presOf" srcId="{0A7F7E16-0DC4-4C37-A551-E167B904676B}" destId="{0559BAC3-7085-7548-BCEE-7BF4E711FA60}" srcOrd="0" destOrd="1" presId="urn:microsoft.com/office/officeart/2005/8/layout/hList1"/>
    <dgm:cxn modelId="{C69F5228-B7B4-471B-8FA5-381F4010B812}" srcId="{ACFD31BD-D6AB-46DA-B0DB-7A115194360D}" destId="{88E143D8-BD75-4280-8150-E5AA0CC4B857}" srcOrd="0" destOrd="0" parTransId="{1F4B691B-1C8C-47D2-BA50-AE9A6F40F7D3}" sibTransId="{940EBDE6-0AD9-459E-A4E9-0F3458585A02}"/>
    <dgm:cxn modelId="{2277DC2D-C5A4-4DC8-A7CD-428D2F559BD9}" srcId="{F90206A1-AE77-4ACF-9EF6-F253CDEAF7A4}" destId="{ACFD31BD-D6AB-46DA-B0DB-7A115194360D}" srcOrd="1" destOrd="0" parTransId="{1466D46D-9D45-43DB-9ED1-67FF4EF29B90}" sibTransId="{3D7BAC6D-BC25-4BB9-B8C6-36F056322F4D}"/>
    <dgm:cxn modelId="{D6473F34-DE30-4F2E-909B-BEBE309000DB}" srcId="{9BCCA09A-A645-479C-91E6-50232E1ECC0A}" destId="{450C05FD-6F92-4276-A3A3-D135C19720BC}" srcOrd="0" destOrd="0" parTransId="{42BAA7C8-FEB3-4E6A-BB22-7603988C0808}" sibTransId="{FE0C8028-8F9D-4E65-B0E8-F7523827E910}"/>
    <dgm:cxn modelId="{041C0F60-4EFF-461A-9A79-F1B24EAA9657}" srcId="{F90206A1-AE77-4ACF-9EF6-F253CDEAF7A4}" destId="{9BCCA09A-A645-479C-91E6-50232E1ECC0A}" srcOrd="0" destOrd="0" parTransId="{456EA000-1028-4D06-B597-2215E963EC6C}" sibTransId="{4A326B99-FF70-4CBC-9F2B-8C243A366074}"/>
    <dgm:cxn modelId="{A486EA76-5BD1-614C-A4EB-9D4243F7B1BF}" type="presOf" srcId="{9BCCA09A-A645-479C-91E6-50232E1ECC0A}" destId="{268D7103-F3FF-4347-A13F-34AF4E86E021}" srcOrd="0" destOrd="0" presId="urn:microsoft.com/office/officeart/2005/8/layout/hList1"/>
    <dgm:cxn modelId="{4C09EA7F-7618-6C44-9238-B136F9F46818}" type="presOf" srcId="{450C05FD-6F92-4276-A3A3-D135C19720BC}" destId="{0559BAC3-7085-7548-BCEE-7BF4E711FA60}" srcOrd="0" destOrd="0" presId="urn:microsoft.com/office/officeart/2005/8/layout/hList1"/>
    <dgm:cxn modelId="{D8638181-7F5F-4ED0-9329-4E828D114CF7}" srcId="{ACFD31BD-D6AB-46DA-B0DB-7A115194360D}" destId="{1B7849D1-8A71-4148-A548-95CF8B0D1201}" srcOrd="1" destOrd="0" parTransId="{64A2C492-C7D6-4CFF-9F4D-02C57C0665D6}" sibTransId="{F7708668-0CF6-4231-BA27-0D01E1B82E85}"/>
    <dgm:cxn modelId="{AC6D6387-7E63-7145-AEF8-961D031AE3C9}" type="presOf" srcId="{F90206A1-AE77-4ACF-9EF6-F253CDEAF7A4}" destId="{C69A77B6-5B61-4641-A45D-7FFBCCFD748F}" srcOrd="0" destOrd="0" presId="urn:microsoft.com/office/officeart/2005/8/layout/hList1"/>
    <dgm:cxn modelId="{2A7B2A94-EFC5-5643-AC74-D09A2644C431}" type="presOf" srcId="{6EED19FC-7B76-4403-810B-CFE8D746C008}" destId="{25FF1C72-C480-F047-9270-6304B3CA5E22}" srcOrd="0" destOrd="2" presId="urn:microsoft.com/office/officeart/2005/8/layout/hList1"/>
    <dgm:cxn modelId="{5A827297-7BFE-4D3E-A89F-2F24A42204F8}" srcId="{ACFD31BD-D6AB-46DA-B0DB-7A115194360D}" destId="{6EED19FC-7B76-4403-810B-CFE8D746C008}" srcOrd="2" destOrd="0" parTransId="{D177C855-C1F3-4E53-8379-DF12863CAE44}" sibTransId="{4D6918C2-B48E-4D5A-829B-484ED5FE3DC2}"/>
    <dgm:cxn modelId="{66CAE3A8-F4B5-CE47-9589-745CF0BC5C78}" type="presOf" srcId="{ACFD31BD-D6AB-46DA-B0DB-7A115194360D}" destId="{55256EA2-204D-A74A-A1C1-BE58BA343F70}" srcOrd="0" destOrd="0" presId="urn:microsoft.com/office/officeart/2005/8/layout/hList1"/>
    <dgm:cxn modelId="{D700FAAD-2A63-6346-847D-FEEA289A83B4}" type="presOf" srcId="{6584EDD7-BB60-F840-871E-6F0C8B169D16}" destId="{0559BAC3-7085-7548-BCEE-7BF4E711FA60}" srcOrd="0" destOrd="2" presId="urn:microsoft.com/office/officeart/2005/8/layout/hList1"/>
    <dgm:cxn modelId="{61A6BAC5-A8BA-4E49-82ED-9C39D9FDC3E8}" srcId="{F90206A1-AE77-4ACF-9EF6-F253CDEAF7A4}" destId="{6759F978-E67B-4BFE-ADBF-795A8C90BA29}" srcOrd="2" destOrd="0" parTransId="{C30ED13F-6A3A-4EC8-AC7D-518FDD3100B0}" sibTransId="{66424E6C-0C61-4D66-B4B6-FDC8B6B05216}"/>
    <dgm:cxn modelId="{8EFBCBC8-DC52-DD4B-A81D-746708405FF8}" type="presOf" srcId="{88E143D8-BD75-4280-8150-E5AA0CC4B857}" destId="{25FF1C72-C480-F047-9270-6304B3CA5E22}" srcOrd="0" destOrd="0" presId="urn:microsoft.com/office/officeart/2005/8/layout/hList1"/>
    <dgm:cxn modelId="{0F1028D2-BF83-6949-9538-A120A8FB1F95}" type="presOf" srcId="{6759F978-E67B-4BFE-ADBF-795A8C90BA29}" destId="{2A35905C-CF1B-854A-8979-EE88DD521731}" srcOrd="0" destOrd="0" presId="urn:microsoft.com/office/officeart/2005/8/layout/hList1"/>
    <dgm:cxn modelId="{DD301ED6-FAB8-E846-BE54-3F52451C5161}" srcId="{0A7F7E16-0DC4-4C37-A551-E167B904676B}" destId="{6584EDD7-BB60-F840-871E-6F0C8B169D16}" srcOrd="0" destOrd="0" parTransId="{63280A21-8876-BC4D-ABDF-93C8342FFA25}" sibTransId="{90DBA08B-E696-7E4D-8B5B-72BB442AAC03}"/>
    <dgm:cxn modelId="{CF96E7E6-D781-40E7-918F-092FE03CFF63}" srcId="{9BCCA09A-A645-479C-91E6-50232E1ECC0A}" destId="{0A7F7E16-0DC4-4C37-A551-E167B904676B}" srcOrd="1" destOrd="0" parTransId="{13E47526-E912-4997-8CC5-32BD0FC97A7F}" sibTransId="{B7ABD14A-53CA-4F0A-8CFA-DDCE26B42D22}"/>
    <dgm:cxn modelId="{F1EA0147-5ECB-734A-BDFC-4AB6F8497A0F}" type="presParOf" srcId="{C69A77B6-5B61-4641-A45D-7FFBCCFD748F}" destId="{45531A0A-DD91-AE4F-B706-159B9360838B}" srcOrd="0" destOrd="0" presId="urn:microsoft.com/office/officeart/2005/8/layout/hList1"/>
    <dgm:cxn modelId="{400A3EA8-FFB7-B044-92E5-7A9F20A34B23}" type="presParOf" srcId="{45531A0A-DD91-AE4F-B706-159B9360838B}" destId="{268D7103-F3FF-4347-A13F-34AF4E86E021}" srcOrd="0" destOrd="0" presId="urn:microsoft.com/office/officeart/2005/8/layout/hList1"/>
    <dgm:cxn modelId="{160321D8-4D56-B24D-B195-FB6CE16F5947}" type="presParOf" srcId="{45531A0A-DD91-AE4F-B706-159B9360838B}" destId="{0559BAC3-7085-7548-BCEE-7BF4E711FA60}" srcOrd="1" destOrd="0" presId="urn:microsoft.com/office/officeart/2005/8/layout/hList1"/>
    <dgm:cxn modelId="{7DE29B54-0B90-B74C-84A6-D3142DC63588}" type="presParOf" srcId="{C69A77B6-5B61-4641-A45D-7FFBCCFD748F}" destId="{3F1D4CCD-099D-744B-9672-70CFF2FB7C25}" srcOrd="1" destOrd="0" presId="urn:microsoft.com/office/officeart/2005/8/layout/hList1"/>
    <dgm:cxn modelId="{A363D1CA-732A-1848-9794-237065935D17}" type="presParOf" srcId="{C69A77B6-5B61-4641-A45D-7FFBCCFD748F}" destId="{6D130EFA-FFEE-E24E-91A1-836E5BBED8F8}" srcOrd="2" destOrd="0" presId="urn:microsoft.com/office/officeart/2005/8/layout/hList1"/>
    <dgm:cxn modelId="{940B94C9-67C0-B741-B5FA-1E510205E0B9}" type="presParOf" srcId="{6D130EFA-FFEE-E24E-91A1-836E5BBED8F8}" destId="{55256EA2-204D-A74A-A1C1-BE58BA343F70}" srcOrd="0" destOrd="0" presId="urn:microsoft.com/office/officeart/2005/8/layout/hList1"/>
    <dgm:cxn modelId="{F55D59B5-68F0-A144-A54D-3B514DC397A0}" type="presParOf" srcId="{6D130EFA-FFEE-E24E-91A1-836E5BBED8F8}" destId="{25FF1C72-C480-F047-9270-6304B3CA5E22}" srcOrd="1" destOrd="0" presId="urn:microsoft.com/office/officeart/2005/8/layout/hList1"/>
    <dgm:cxn modelId="{3DD6A61D-F6D8-DF46-B49F-49CF344001FB}" type="presParOf" srcId="{C69A77B6-5B61-4641-A45D-7FFBCCFD748F}" destId="{D7CAFAB6-AE0B-BD4F-BDB8-9C09C7BF0387}" srcOrd="3" destOrd="0" presId="urn:microsoft.com/office/officeart/2005/8/layout/hList1"/>
    <dgm:cxn modelId="{2105A36D-F448-BF42-AE90-E2B90613800A}" type="presParOf" srcId="{C69A77B6-5B61-4641-A45D-7FFBCCFD748F}" destId="{EF172938-D24F-6D4C-B81F-7A648592F70A}" srcOrd="4" destOrd="0" presId="urn:microsoft.com/office/officeart/2005/8/layout/hList1"/>
    <dgm:cxn modelId="{B6C43074-DE1C-7F41-8375-A40322C69889}" type="presParOf" srcId="{EF172938-D24F-6D4C-B81F-7A648592F70A}" destId="{2A35905C-CF1B-854A-8979-EE88DD521731}" srcOrd="0" destOrd="0" presId="urn:microsoft.com/office/officeart/2005/8/layout/hList1"/>
    <dgm:cxn modelId="{0E799F76-6305-9647-9D72-A0600C383135}" type="presParOf" srcId="{EF172938-D24F-6D4C-B81F-7A648592F70A}" destId="{4381D062-17F7-B540-9DB2-4A543C5859D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1A6B53F-A9CC-42F7-A5D8-81DB8C12D088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CAB0FCA-EFDE-418F-8984-E4380300AFB1}">
      <dgm:prSet/>
      <dgm:spPr/>
      <dgm:t>
        <a:bodyPr/>
        <a:lstStyle/>
        <a:p>
          <a:r>
            <a:rPr lang="en-US" dirty="0"/>
            <a:t>Window period of acute hepatitis B</a:t>
          </a:r>
        </a:p>
      </dgm:t>
    </dgm:pt>
    <dgm:pt modelId="{7CB0C7BD-B333-4FE1-83E0-DF41A616D8A6}" type="parTrans" cxnId="{DA50359E-2BC1-47D3-B024-1FCF910BF30A}">
      <dgm:prSet/>
      <dgm:spPr/>
      <dgm:t>
        <a:bodyPr/>
        <a:lstStyle/>
        <a:p>
          <a:endParaRPr lang="en-US"/>
        </a:p>
      </dgm:t>
    </dgm:pt>
    <dgm:pt modelId="{E71F7A26-F067-4D15-A9C2-A2B5DDA85368}" type="sibTrans" cxnId="{DA50359E-2BC1-47D3-B024-1FCF910BF30A}">
      <dgm:prSet/>
      <dgm:spPr/>
      <dgm:t>
        <a:bodyPr/>
        <a:lstStyle/>
        <a:p>
          <a:endParaRPr lang="en-US"/>
        </a:p>
      </dgm:t>
    </dgm:pt>
    <dgm:pt modelId="{24602DFE-99BD-464D-838F-8F5A3C446314}">
      <dgm:prSet/>
      <dgm:spPr/>
      <dgm:t>
        <a:bodyPr/>
        <a:lstStyle/>
        <a:p>
          <a:r>
            <a:rPr lang="en-US"/>
            <a:t>Anti-HBs has fallen to undetectable levels many years after recovery from acute hepatitis B </a:t>
          </a:r>
        </a:p>
      </dgm:t>
    </dgm:pt>
    <dgm:pt modelId="{B2FA22DF-2BEA-4F72-9976-4EC5CB792620}" type="parTrans" cxnId="{E0444928-B96D-48A9-96C6-EC0126685BE5}">
      <dgm:prSet/>
      <dgm:spPr/>
      <dgm:t>
        <a:bodyPr/>
        <a:lstStyle/>
        <a:p>
          <a:endParaRPr lang="en-US"/>
        </a:p>
      </dgm:t>
    </dgm:pt>
    <dgm:pt modelId="{FC0F1B6C-0413-4A38-8E91-477F2D573E4F}" type="sibTrans" cxnId="{E0444928-B96D-48A9-96C6-EC0126685BE5}">
      <dgm:prSet/>
      <dgm:spPr/>
      <dgm:t>
        <a:bodyPr/>
        <a:lstStyle/>
        <a:p>
          <a:endParaRPr lang="en-US"/>
        </a:p>
      </dgm:t>
    </dgm:pt>
    <dgm:pt modelId="{CBDEFC32-AC08-46D4-942D-D98FCF35F943}">
      <dgm:prSet/>
      <dgm:spPr/>
      <dgm:t>
        <a:bodyPr/>
        <a:lstStyle/>
        <a:p>
          <a:r>
            <a:rPr lang="en-US"/>
            <a:t>HBsAg titer has fallen below the cutoff level for detection in those with chronic hepatitis B</a:t>
          </a:r>
        </a:p>
      </dgm:t>
    </dgm:pt>
    <dgm:pt modelId="{83E8009D-3681-43EA-B056-4EAA8C8A1FD2}" type="parTrans" cxnId="{9D1F67CF-105A-4276-ADC6-E8EBE7AAEA65}">
      <dgm:prSet/>
      <dgm:spPr/>
      <dgm:t>
        <a:bodyPr/>
        <a:lstStyle/>
        <a:p>
          <a:endParaRPr lang="en-US"/>
        </a:p>
      </dgm:t>
    </dgm:pt>
    <dgm:pt modelId="{58E7D776-34F1-4A0D-B902-582CB316BB0B}" type="sibTrans" cxnId="{9D1F67CF-105A-4276-ADC6-E8EBE7AAEA65}">
      <dgm:prSet/>
      <dgm:spPr/>
      <dgm:t>
        <a:bodyPr/>
        <a:lstStyle/>
        <a:p>
          <a:endParaRPr lang="en-US"/>
        </a:p>
      </dgm:t>
    </dgm:pt>
    <dgm:pt modelId="{8BEB6FB2-1FA5-4D86-BE56-3795A8C9E06F}">
      <dgm:prSet/>
      <dgm:spPr/>
      <dgm:t>
        <a:bodyPr/>
        <a:lstStyle/>
        <a:p>
          <a:r>
            <a:rPr lang="en-US"/>
            <a:t>Approximately 0.5 percent per year</a:t>
          </a:r>
        </a:p>
      </dgm:t>
    </dgm:pt>
    <dgm:pt modelId="{F7B4EFD6-704B-498A-B73B-118D9AF83F20}" type="parTrans" cxnId="{14245E09-9E12-47C5-9301-80543420512C}">
      <dgm:prSet/>
      <dgm:spPr/>
      <dgm:t>
        <a:bodyPr/>
        <a:lstStyle/>
        <a:p>
          <a:endParaRPr lang="en-US"/>
        </a:p>
      </dgm:t>
    </dgm:pt>
    <dgm:pt modelId="{E7B8F03B-D964-4F95-96C4-3209323AE637}" type="sibTrans" cxnId="{14245E09-9E12-47C5-9301-80543420512C}">
      <dgm:prSet/>
      <dgm:spPr/>
      <dgm:t>
        <a:bodyPr/>
        <a:lstStyle/>
        <a:p>
          <a:endParaRPr lang="en-US"/>
        </a:p>
      </dgm:t>
    </dgm:pt>
    <dgm:pt modelId="{E568D731-1954-4E0B-B11F-0B7AA4C88B95}">
      <dgm:prSet/>
      <dgm:spPr/>
      <dgm:t>
        <a:bodyPr/>
        <a:lstStyle/>
        <a:p>
          <a:r>
            <a:rPr lang="en-US"/>
            <a:t>HBsAg mutations (false negative)</a:t>
          </a:r>
        </a:p>
      </dgm:t>
    </dgm:pt>
    <dgm:pt modelId="{5DE7564A-1F8A-4865-8D4E-E84F8ED7C28F}" type="parTrans" cxnId="{9F8754A8-5BEA-4C3E-BACC-46854218A93F}">
      <dgm:prSet/>
      <dgm:spPr/>
      <dgm:t>
        <a:bodyPr/>
        <a:lstStyle/>
        <a:p>
          <a:endParaRPr lang="en-US"/>
        </a:p>
      </dgm:t>
    </dgm:pt>
    <dgm:pt modelId="{5452CF87-1E53-40F6-91B0-F8E9456079DF}" type="sibTrans" cxnId="{9F8754A8-5BEA-4C3E-BACC-46854218A93F}">
      <dgm:prSet/>
      <dgm:spPr/>
      <dgm:t>
        <a:bodyPr/>
        <a:lstStyle/>
        <a:p>
          <a:endParaRPr lang="en-US"/>
        </a:p>
      </dgm:t>
    </dgm:pt>
    <dgm:pt modelId="{653DD977-3706-47F2-8212-B18A069B6D27}">
      <dgm:prSet/>
      <dgm:spPr/>
      <dgm:t>
        <a:bodyPr/>
        <a:lstStyle/>
        <a:p>
          <a:r>
            <a:rPr lang="en-US"/>
            <a:t>False-positive test result. </a:t>
          </a:r>
        </a:p>
      </dgm:t>
    </dgm:pt>
    <dgm:pt modelId="{4E628FF6-A5AD-4D41-AF45-A7F50ED5D79A}" type="parTrans" cxnId="{9BD94DD3-DA7F-4254-9998-2751960D59A6}">
      <dgm:prSet/>
      <dgm:spPr/>
      <dgm:t>
        <a:bodyPr/>
        <a:lstStyle/>
        <a:p>
          <a:endParaRPr lang="en-US"/>
        </a:p>
      </dgm:t>
    </dgm:pt>
    <dgm:pt modelId="{901FBDD7-377E-4AFF-AC8B-2EF69BAEF3B9}" type="sibTrans" cxnId="{9BD94DD3-DA7F-4254-9998-2751960D59A6}">
      <dgm:prSet/>
      <dgm:spPr/>
      <dgm:t>
        <a:bodyPr/>
        <a:lstStyle/>
        <a:p>
          <a:endParaRPr lang="en-US"/>
        </a:p>
      </dgm:t>
    </dgm:pt>
    <dgm:pt modelId="{FBC3A66B-A991-4A4E-9152-92FBC24A54E8}">
      <dgm:prSet/>
      <dgm:spPr/>
      <dgm:t>
        <a:bodyPr/>
        <a:lstStyle/>
        <a:p>
          <a:r>
            <a:rPr lang="en-US"/>
            <a:t>An individual at low risk for disease</a:t>
          </a:r>
        </a:p>
      </dgm:t>
    </dgm:pt>
    <dgm:pt modelId="{562B87D6-9C14-4BAB-8C14-DEB4B5E27553}" type="parTrans" cxnId="{6AD18775-C5FF-4EA2-895F-5E1E52BD2737}">
      <dgm:prSet/>
      <dgm:spPr/>
      <dgm:t>
        <a:bodyPr/>
        <a:lstStyle/>
        <a:p>
          <a:endParaRPr lang="en-US"/>
        </a:p>
      </dgm:t>
    </dgm:pt>
    <dgm:pt modelId="{58D0ED55-2B89-48E0-BD1F-545E679DEC7B}" type="sibTrans" cxnId="{6AD18775-C5FF-4EA2-895F-5E1E52BD2737}">
      <dgm:prSet/>
      <dgm:spPr/>
      <dgm:t>
        <a:bodyPr/>
        <a:lstStyle/>
        <a:p>
          <a:endParaRPr lang="en-US"/>
        </a:p>
      </dgm:t>
    </dgm:pt>
    <dgm:pt modelId="{F14E2C12-5CAE-C347-86CF-68D5BC6A9352}" type="pres">
      <dgm:prSet presAssocID="{A1A6B53F-A9CC-42F7-A5D8-81DB8C12D088}" presName="linear" presStyleCnt="0">
        <dgm:presLayoutVars>
          <dgm:animLvl val="lvl"/>
          <dgm:resizeHandles val="exact"/>
        </dgm:presLayoutVars>
      </dgm:prSet>
      <dgm:spPr/>
    </dgm:pt>
    <dgm:pt modelId="{5001119A-9AB6-E94E-82D7-4B1DFE30F734}" type="pres">
      <dgm:prSet presAssocID="{ACAB0FCA-EFDE-418F-8984-E4380300AFB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0FC4C01-B7CC-2240-ABE0-CE685D0A32C6}" type="pres">
      <dgm:prSet presAssocID="{E71F7A26-F067-4D15-A9C2-A2B5DDA85368}" presName="spacer" presStyleCnt="0"/>
      <dgm:spPr/>
    </dgm:pt>
    <dgm:pt modelId="{A71AFD7A-5032-F246-8500-F5A90CB21C4D}" type="pres">
      <dgm:prSet presAssocID="{24602DFE-99BD-464D-838F-8F5A3C44631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D84F592-1122-CC49-9AF2-A9A9E538F6E6}" type="pres">
      <dgm:prSet presAssocID="{FC0F1B6C-0413-4A38-8E91-477F2D573E4F}" presName="spacer" presStyleCnt="0"/>
      <dgm:spPr/>
    </dgm:pt>
    <dgm:pt modelId="{58D2BF7C-8CE0-6149-B112-EE93C13C6F9F}" type="pres">
      <dgm:prSet presAssocID="{CBDEFC32-AC08-46D4-942D-D98FCF35F94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8ABFBF4-2659-8144-B222-024DD4782E5A}" type="pres">
      <dgm:prSet presAssocID="{CBDEFC32-AC08-46D4-942D-D98FCF35F943}" presName="childText" presStyleLbl="revTx" presStyleIdx="0" presStyleCnt="2">
        <dgm:presLayoutVars>
          <dgm:bulletEnabled val="1"/>
        </dgm:presLayoutVars>
      </dgm:prSet>
      <dgm:spPr/>
    </dgm:pt>
    <dgm:pt modelId="{E10DC717-6582-4549-BE2F-2EFE33DB92BD}" type="pres">
      <dgm:prSet presAssocID="{E568D731-1954-4E0B-B11F-0B7AA4C88B9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C44E244-4D08-EF48-9F46-9CF4B924C72D}" type="pres">
      <dgm:prSet presAssocID="{5452CF87-1E53-40F6-91B0-F8E9456079DF}" presName="spacer" presStyleCnt="0"/>
      <dgm:spPr/>
    </dgm:pt>
    <dgm:pt modelId="{23B815C8-040A-FC48-A1B9-9CE30FDC716B}" type="pres">
      <dgm:prSet presAssocID="{653DD977-3706-47F2-8212-B18A069B6D27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26F57991-10FD-7C4D-A090-2B3CCA8F112A}" type="pres">
      <dgm:prSet presAssocID="{653DD977-3706-47F2-8212-B18A069B6D27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14245E09-9E12-47C5-9301-80543420512C}" srcId="{CBDEFC32-AC08-46D4-942D-D98FCF35F943}" destId="{8BEB6FB2-1FA5-4D86-BE56-3795A8C9E06F}" srcOrd="0" destOrd="0" parTransId="{F7B4EFD6-704B-498A-B73B-118D9AF83F20}" sibTransId="{E7B8F03B-D964-4F95-96C4-3209323AE637}"/>
    <dgm:cxn modelId="{DD36291F-A2D5-0649-89FF-57DFED5820FA}" type="presOf" srcId="{A1A6B53F-A9CC-42F7-A5D8-81DB8C12D088}" destId="{F14E2C12-5CAE-C347-86CF-68D5BC6A9352}" srcOrd="0" destOrd="0" presId="urn:microsoft.com/office/officeart/2005/8/layout/vList2"/>
    <dgm:cxn modelId="{E0444928-B96D-48A9-96C6-EC0126685BE5}" srcId="{A1A6B53F-A9CC-42F7-A5D8-81DB8C12D088}" destId="{24602DFE-99BD-464D-838F-8F5A3C446314}" srcOrd="1" destOrd="0" parTransId="{B2FA22DF-2BEA-4F72-9976-4EC5CB792620}" sibTransId="{FC0F1B6C-0413-4A38-8E91-477F2D573E4F}"/>
    <dgm:cxn modelId="{CCD91356-DBC1-B947-A71B-DDE7DFDA3692}" type="presOf" srcId="{FBC3A66B-A991-4A4E-9152-92FBC24A54E8}" destId="{26F57991-10FD-7C4D-A090-2B3CCA8F112A}" srcOrd="0" destOrd="0" presId="urn:microsoft.com/office/officeart/2005/8/layout/vList2"/>
    <dgm:cxn modelId="{24FA4A59-BFC8-3948-8932-12D9978D50A1}" type="presOf" srcId="{8BEB6FB2-1FA5-4D86-BE56-3795A8C9E06F}" destId="{48ABFBF4-2659-8144-B222-024DD4782E5A}" srcOrd="0" destOrd="0" presId="urn:microsoft.com/office/officeart/2005/8/layout/vList2"/>
    <dgm:cxn modelId="{F2ECD860-6895-9E42-8565-752B1EE63DDA}" type="presOf" srcId="{653DD977-3706-47F2-8212-B18A069B6D27}" destId="{23B815C8-040A-FC48-A1B9-9CE30FDC716B}" srcOrd="0" destOrd="0" presId="urn:microsoft.com/office/officeart/2005/8/layout/vList2"/>
    <dgm:cxn modelId="{6AD18775-C5FF-4EA2-895F-5E1E52BD2737}" srcId="{653DD977-3706-47F2-8212-B18A069B6D27}" destId="{FBC3A66B-A991-4A4E-9152-92FBC24A54E8}" srcOrd="0" destOrd="0" parTransId="{562B87D6-9C14-4BAB-8C14-DEB4B5E27553}" sibTransId="{58D0ED55-2B89-48E0-BD1F-545E679DEC7B}"/>
    <dgm:cxn modelId="{C580087C-657A-A54C-B738-828EDE5B1414}" type="presOf" srcId="{24602DFE-99BD-464D-838F-8F5A3C446314}" destId="{A71AFD7A-5032-F246-8500-F5A90CB21C4D}" srcOrd="0" destOrd="0" presId="urn:microsoft.com/office/officeart/2005/8/layout/vList2"/>
    <dgm:cxn modelId="{DA50359E-2BC1-47D3-B024-1FCF910BF30A}" srcId="{A1A6B53F-A9CC-42F7-A5D8-81DB8C12D088}" destId="{ACAB0FCA-EFDE-418F-8984-E4380300AFB1}" srcOrd="0" destOrd="0" parTransId="{7CB0C7BD-B333-4FE1-83E0-DF41A616D8A6}" sibTransId="{E71F7A26-F067-4D15-A9C2-A2B5DDA85368}"/>
    <dgm:cxn modelId="{9F8754A8-5BEA-4C3E-BACC-46854218A93F}" srcId="{A1A6B53F-A9CC-42F7-A5D8-81DB8C12D088}" destId="{E568D731-1954-4E0B-B11F-0B7AA4C88B95}" srcOrd="3" destOrd="0" parTransId="{5DE7564A-1F8A-4865-8D4E-E84F8ED7C28F}" sibTransId="{5452CF87-1E53-40F6-91B0-F8E9456079DF}"/>
    <dgm:cxn modelId="{72CABBB6-622C-034D-9DB1-46CB1683D6B2}" type="presOf" srcId="{CBDEFC32-AC08-46D4-942D-D98FCF35F943}" destId="{58D2BF7C-8CE0-6149-B112-EE93C13C6F9F}" srcOrd="0" destOrd="0" presId="urn:microsoft.com/office/officeart/2005/8/layout/vList2"/>
    <dgm:cxn modelId="{9D1F67CF-105A-4276-ADC6-E8EBE7AAEA65}" srcId="{A1A6B53F-A9CC-42F7-A5D8-81DB8C12D088}" destId="{CBDEFC32-AC08-46D4-942D-D98FCF35F943}" srcOrd="2" destOrd="0" parTransId="{83E8009D-3681-43EA-B056-4EAA8C8A1FD2}" sibTransId="{58E7D776-34F1-4A0D-B902-582CB316BB0B}"/>
    <dgm:cxn modelId="{9BD94DD3-DA7F-4254-9998-2751960D59A6}" srcId="{A1A6B53F-A9CC-42F7-A5D8-81DB8C12D088}" destId="{653DD977-3706-47F2-8212-B18A069B6D27}" srcOrd="4" destOrd="0" parTransId="{4E628FF6-A5AD-4D41-AF45-A7F50ED5D79A}" sibTransId="{901FBDD7-377E-4AFF-AC8B-2EF69BAEF3B9}"/>
    <dgm:cxn modelId="{7B064BE3-2D54-334D-B73D-736C2597E203}" type="presOf" srcId="{ACAB0FCA-EFDE-418F-8984-E4380300AFB1}" destId="{5001119A-9AB6-E94E-82D7-4B1DFE30F734}" srcOrd="0" destOrd="0" presId="urn:microsoft.com/office/officeart/2005/8/layout/vList2"/>
    <dgm:cxn modelId="{9D12D1FA-A514-2A4E-9DB7-E85DFAF57CA5}" type="presOf" srcId="{E568D731-1954-4E0B-B11F-0B7AA4C88B95}" destId="{E10DC717-6582-4549-BE2F-2EFE33DB92BD}" srcOrd="0" destOrd="0" presId="urn:microsoft.com/office/officeart/2005/8/layout/vList2"/>
    <dgm:cxn modelId="{AB5E0D6B-493C-3D44-B9A4-EFA25261FB53}" type="presParOf" srcId="{F14E2C12-5CAE-C347-86CF-68D5BC6A9352}" destId="{5001119A-9AB6-E94E-82D7-4B1DFE30F734}" srcOrd="0" destOrd="0" presId="urn:microsoft.com/office/officeart/2005/8/layout/vList2"/>
    <dgm:cxn modelId="{2B8F3517-4E15-FF44-93F9-CE9F7760D1FF}" type="presParOf" srcId="{F14E2C12-5CAE-C347-86CF-68D5BC6A9352}" destId="{D0FC4C01-B7CC-2240-ABE0-CE685D0A32C6}" srcOrd="1" destOrd="0" presId="urn:microsoft.com/office/officeart/2005/8/layout/vList2"/>
    <dgm:cxn modelId="{40F0FDFF-0A62-BD4A-AFCD-87D7B279F6C9}" type="presParOf" srcId="{F14E2C12-5CAE-C347-86CF-68D5BC6A9352}" destId="{A71AFD7A-5032-F246-8500-F5A90CB21C4D}" srcOrd="2" destOrd="0" presId="urn:microsoft.com/office/officeart/2005/8/layout/vList2"/>
    <dgm:cxn modelId="{010817DD-7D0F-0042-8F07-D79D7851361E}" type="presParOf" srcId="{F14E2C12-5CAE-C347-86CF-68D5BC6A9352}" destId="{5D84F592-1122-CC49-9AF2-A9A9E538F6E6}" srcOrd="3" destOrd="0" presId="urn:microsoft.com/office/officeart/2005/8/layout/vList2"/>
    <dgm:cxn modelId="{AF8066E9-0D5A-DD4D-AE49-5BE58F26DE38}" type="presParOf" srcId="{F14E2C12-5CAE-C347-86CF-68D5BC6A9352}" destId="{58D2BF7C-8CE0-6149-B112-EE93C13C6F9F}" srcOrd="4" destOrd="0" presId="urn:microsoft.com/office/officeart/2005/8/layout/vList2"/>
    <dgm:cxn modelId="{08A1BE31-E5C5-B94B-B76A-6FAC2CC120CD}" type="presParOf" srcId="{F14E2C12-5CAE-C347-86CF-68D5BC6A9352}" destId="{48ABFBF4-2659-8144-B222-024DD4782E5A}" srcOrd="5" destOrd="0" presId="urn:microsoft.com/office/officeart/2005/8/layout/vList2"/>
    <dgm:cxn modelId="{986CAFF8-69C9-EA41-8449-BB6549623F17}" type="presParOf" srcId="{F14E2C12-5CAE-C347-86CF-68D5BC6A9352}" destId="{E10DC717-6582-4549-BE2F-2EFE33DB92BD}" srcOrd="6" destOrd="0" presId="urn:microsoft.com/office/officeart/2005/8/layout/vList2"/>
    <dgm:cxn modelId="{28A4830C-BFB0-394B-B216-78C5E82B6EFC}" type="presParOf" srcId="{F14E2C12-5CAE-C347-86CF-68D5BC6A9352}" destId="{2C44E244-4D08-EF48-9F46-9CF4B924C72D}" srcOrd="7" destOrd="0" presId="urn:microsoft.com/office/officeart/2005/8/layout/vList2"/>
    <dgm:cxn modelId="{07B5ADCE-3E9B-7F47-A217-36FD95EEF401}" type="presParOf" srcId="{F14E2C12-5CAE-C347-86CF-68D5BC6A9352}" destId="{23B815C8-040A-FC48-A1B9-9CE30FDC716B}" srcOrd="8" destOrd="0" presId="urn:microsoft.com/office/officeart/2005/8/layout/vList2"/>
    <dgm:cxn modelId="{E451FA3A-C448-3249-A55B-0E010F2166BA}" type="presParOf" srcId="{F14E2C12-5CAE-C347-86CF-68D5BC6A9352}" destId="{26F57991-10FD-7C4D-A090-2B3CCA8F112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BA8672D-409F-4E62-B6BA-CAE057FEDC0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0328380-D5FE-420B-AE5C-B9088DEBF331}">
      <dgm:prSet/>
      <dgm:spPr/>
      <dgm:t>
        <a:bodyPr/>
        <a:lstStyle/>
        <a:p>
          <a:r>
            <a:rPr lang="en-US" dirty="0"/>
            <a:t>Serum creatinine will determine the candidacy and selection of an agent for PrEP. </a:t>
          </a:r>
        </a:p>
      </dgm:t>
    </dgm:pt>
    <dgm:pt modelId="{8315F5AB-2660-41AD-B41E-B6E122DB4967}" type="parTrans" cxnId="{8CCB95EE-5EE6-4100-9F52-6A855308C0AA}">
      <dgm:prSet/>
      <dgm:spPr/>
      <dgm:t>
        <a:bodyPr/>
        <a:lstStyle/>
        <a:p>
          <a:endParaRPr lang="en-US"/>
        </a:p>
      </dgm:t>
    </dgm:pt>
    <dgm:pt modelId="{8A907883-93F3-467C-A019-AD35D33C21DE}" type="sibTrans" cxnId="{8CCB95EE-5EE6-4100-9F52-6A855308C0AA}">
      <dgm:prSet/>
      <dgm:spPr/>
      <dgm:t>
        <a:bodyPr/>
        <a:lstStyle/>
        <a:p>
          <a:endParaRPr lang="en-US"/>
        </a:p>
      </dgm:t>
    </dgm:pt>
    <dgm:pt modelId="{F4C98DA1-FAEA-410A-AC3A-C2B68A9F511D}">
      <dgm:prSet/>
      <dgm:spPr/>
      <dgm:t>
        <a:bodyPr/>
        <a:lstStyle/>
        <a:p>
          <a:r>
            <a:rPr lang="en-US" dirty="0"/>
            <a:t>Individuals with a  eGFR &lt;30 ml/min/1.73 m</a:t>
          </a:r>
          <a:r>
            <a:rPr lang="en-US" baseline="30000" dirty="0"/>
            <a:t>2</a:t>
          </a:r>
          <a:r>
            <a:rPr lang="en-US" dirty="0"/>
            <a:t> are not candidates for PrEP with either TDF-FTC or TAF-FTC </a:t>
          </a:r>
        </a:p>
      </dgm:t>
    </dgm:pt>
    <dgm:pt modelId="{5E91D03C-84B0-4391-B81E-6376804D0FB2}" type="parTrans" cxnId="{DD171A74-59F9-41D4-99F6-88CBC0546681}">
      <dgm:prSet/>
      <dgm:spPr/>
      <dgm:t>
        <a:bodyPr/>
        <a:lstStyle/>
        <a:p>
          <a:endParaRPr lang="en-US"/>
        </a:p>
      </dgm:t>
    </dgm:pt>
    <dgm:pt modelId="{92F79EE9-8EC5-48C8-8BF0-9FB99270384C}" type="sibTrans" cxnId="{DD171A74-59F9-41D4-99F6-88CBC0546681}">
      <dgm:prSet/>
      <dgm:spPr/>
      <dgm:t>
        <a:bodyPr/>
        <a:lstStyle/>
        <a:p>
          <a:endParaRPr lang="en-US"/>
        </a:p>
      </dgm:t>
    </dgm:pt>
    <dgm:pt modelId="{81F4C6A3-6492-4868-B50C-6A102DAFFC73}">
      <dgm:prSet/>
      <dgm:spPr/>
      <dgm:t>
        <a:bodyPr/>
        <a:lstStyle/>
        <a:p>
          <a:r>
            <a:rPr lang="en-US" dirty="0"/>
            <a:t>Individuals with an eGFR &lt;60 mL/min/1.73 m</a:t>
          </a:r>
          <a:r>
            <a:rPr lang="en-US" baseline="30000" dirty="0"/>
            <a:t>2</a:t>
          </a:r>
          <a:r>
            <a:rPr lang="en-US" dirty="0"/>
            <a:t> are not candidates for PrEP with TDF-FTC. </a:t>
          </a:r>
        </a:p>
      </dgm:t>
    </dgm:pt>
    <dgm:pt modelId="{FD1D4A48-7C4B-4A75-A594-DD5D1A429AF2}" type="parTrans" cxnId="{96B51FDA-69E3-4C86-9845-479F6A2B0983}">
      <dgm:prSet/>
      <dgm:spPr/>
      <dgm:t>
        <a:bodyPr/>
        <a:lstStyle/>
        <a:p>
          <a:endParaRPr lang="en-US"/>
        </a:p>
      </dgm:t>
    </dgm:pt>
    <dgm:pt modelId="{98DADEC0-4648-4481-B875-8B9F22EE9B80}" type="sibTrans" cxnId="{96B51FDA-69E3-4C86-9845-479F6A2B0983}">
      <dgm:prSet/>
      <dgm:spPr/>
      <dgm:t>
        <a:bodyPr/>
        <a:lstStyle/>
        <a:p>
          <a:endParaRPr lang="en-US"/>
        </a:p>
      </dgm:t>
    </dgm:pt>
    <dgm:pt modelId="{1718B14A-5262-43BD-9C98-CC44E60004AF}">
      <dgm:prSet/>
      <dgm:spPr/>
      <dgm:t>
        <a:bodyPr/>
        <a:lstStyle/>
        <a:p>
          <a:r>
            <a:rPr lang="en-US" dirty="0"/>
            <a:t>For patients with an eGFR &gt;60 mL/min/1.73 m</a:t>
          </a:r>
          <a:r>
            <a:rPr lang="en-US" baseline="30000" dirty="0"/>
            <a:t>2</a:t>
          </a:r>
          <a:r>
            <a:rPr lang="en-US" dirty="0"/>
            <a:t>, but with risk factors for renal disease (</a:t>
          </a:r>
          <a:r>
            <a:rPr lang="en-US" dirty="0" err="1"/>
            <a:t>eg</a:t>
          </a:r>
          <a:r>
            <a:rPr lang="en-US" dirty="0"/>
            <a:t>, diabetes, hypertension, older age [</a:t>
          </a:r>
          <a:r>
            <a:rPr lang="en-US" dirty="0" err="1"/>
            <a:t>eg</a:t>
          </a:r>
          <a:r>
            <a:rPr lang="en-US" dirty="0"/>
            <a:t>, &gt;40 years], nephrotoxic medications)</a:t>
          </a:r>
        </a:p>
      </dgm:t>
    </dgm:pt>
    <dgm:pt modelId="{0109C663-CD43-4CA7-8AC3-69991E9D8F4A}" type="parTrans" cxnId="{6F84808D-D49A-4C01-A05D-7EF66DD638E1}">
      <dgm:prSet/>
      <dgm:spPr/>
      <dgm:t>
        <a:bodyPr/>
        <a:lstStyle/>
        <a:p>
          <a:endParaRPr lang="en-US"/>
        </a:p>
      </dgm:t>
    </dgm:pt>
    <dgm:pt modelId="{CC705FDB-7FB3-498B-91F0-7D9BCEE2C6CE}" type="sibTrans" cxnId="{6F84808D-D49A-4C01-A05D-7EF66DD638E1}">
      <dgm:prSet/>
      <dgm:spPr/>
      <dgm:t>
        <a:bodyPr/>
        <a:lstStyle/>
        <a:p>
          <a:endParaRPr lang="en-US"/>
        </a:p>
      </dgm:t>
    </dgm:pt>
    <dgm:pt modelId="{AA38A235-28E1-41EF-A40B-50ACA9AC5364}">
      <dgm:prSet/>
      <dgm:spPr/>
      <dgm:t>
        <a:bodyPr/>
        <a:lstStyle/>
        <a:p>
          <a:r>
            <a:rPr lang="en-US" dirty="0"/>
            <a:t>Obtaining baseline proteinuria and glycosuria is prudent  (Not recommended by Guideline Panels)</a:t>
          </a:r>
        </a:p>
      </dgm:t>
    </dgm:pt>
    <dgm:pt modelId="{D2E7B0D6-E9FC-4457-B077-8921CE7A1A82}" type="parTrans" cxnId="{4CE324B5-CED4-4F4D-95D1-8005EC1D6A2E}">
      <dgm:prSet/>
      <dgm:spPr/>
      <dgm:t>
        <a:bodyPr/>
        <a:lstStyle/>
        <a:p>
          <a:endParaRPr lang="en-US"/>
        </a:p>
      </dgm:t>
    </dgm:pt>
    <dgm:pt modelId="{D199CBE7-A527-4D12-9DFE-38BA36000CDB}" type="sibTrans" cxnId="{4CE324B5-CED4-4F4D-95D1-8005EC1D6A2E}">
      <dgm:prSet/>
      <dgm:spPr/>
      <dgm:t>
        <a:bodyPr/>
        <a:lstStyle/>
        <a:p>
          <a:endParaRPr lang="en-US"/>
        </a:p>
      </dgm:t>
    </dgm:pt>
    <dgm:pt modelId="{80AC1C59-B0B2-464F-B5A6-C7ED4639F918}">
      <dgm:prSet/>
      <dgm:spPr/>
      <dgm:t>
        <a:bodyPr/>
        <a:lstStyle/>
        <a:p>
          <a:r>
            <a:rPr lang="en-US" dirty="0"/>
            <a:t>In general, the risk of kidney injury with PrEP is low in patients without HIV taking TDF-FTC. </a:t>
          </a:r>
        </a:p>
      </dgm:t>
    </dgm:pt>
    <dgm:pt modelId="{77A63B35-58F6-4013-A6E3-171B83B01894}" type="parTrans" cxnId="{43FC487A-74A0-4A38-983A-B19B94671684}">
      <dgm:prSet/>
      <dgm:spPr/>
      <dgm:t>
        <a:bodyPr/>
        <a:lstStyle/>
        <a:p>
          <a:endParaRPr lang="en-US"/>
        </a:p>
      </dgm:t>
    </dgm:pt>
    <dgm:pt modelId="{23CE1E5A-894E-47A7-BCFF-AA8FDE4DBB95}" type="sibTrans" cxnId="{43FC487A-74A0-4A38-983A-B19B94671684}">
      <dgm:prSet/>
      <dgm:spPr/>
      <dgm:t>
        <a:bodyPr/>
        <a:lstStyle/>
        <a:p>
          <a:endParaRPr lang="en-US"/>
        </a:p>
      </dgm:t>
    </dgm:pt>
    <dgm:pt modelId="{83DE4F49-FD9B-47A9-9EF2-A29C493CB2C5}">
      <dgm:prSet/>
      <dgm:spPr/>
      <dgm:t>
        <a:bodyPr/>
        <a:lstStyle/>
        <a:p>
          <a:r>
            <a:rPr lang="en-US"/>
            <a:t>Certain risk factors have been associated with declines in renal function:</a:t>
          </a:r>
        </a:p>
      </dgm:t>
    </dgm:pt>
    <dgm:pt modelId="{12BA2DFC-0F7E-4365-85F5-DFFCB24247D7}" type="parTrans" cxnId="{910DA686-BC86-4204-9183-6C704D8E6DE2}">
      <dgm:prSet/>
      <dgm:spPr/>
      <dgm:t>
        <a:bodyPr/>
        <a:lstStyle/>
        <a:p>
          <a:endParaRPr lang="en-US"/>
        </a:p>
      </dgm:t>
    </dgm:pt>
    <dgm:pt modelId="{7B9F4B9E-868F-456E-ACFB-FC5AFDF5B345}" type="sibTrans" cxnId="{910DA686-BC86-4204-9183-6C704D8E6DE2}">
      <dgm:prSet/>
      <dgm:spPr/>
      <dgm:t>
        <a:bodyPr/>
        <a:lstStyle/>
        <a:p>
          <a:endParaRPr lang="en-US"/>
        </a:p>
      </dgm:t>
    </dgm:pt>
    <dgm:pt modelId="{1E49C0E6-8775-4FC9-8508-35E550504778}">
      <dgm:prSet/>
      <dgm:spPr/>
      <dgm:t>
        <a:bodyPr/>
        <a:lstStyle/>
        <a:p>
          <a:r>
            <a:rPr lang="en-US"/>
            <a:t>Baseline eGFR &lt;90 mL/min/1.73 m</a:t>
          </a:r>
          <a:r>
            <a:rPr lang="en-US" baseline="30000"/>
            <a:t>2</a:t>
          </a:r>
          <a:endParaRPr lang="en-US"/>
        </a:p>
      </dgm:t>
    </dgm:pt>
    <dgm:pt modelId="{DEE56F68-731E-40B3-A210-216EAC271003}" type="parTrans" cxnId="{50DD8291-66E4-4996-BB0A-EE2D944BA347}">
      <dgm:prSet/>
      <dgm:spPr/>
      <dgm:t>
        <a:bodyPr/>
        <a:lstStyle/>
        <a:p>
          <a:endParaRPr lang="en-US"/>
        </a:p>
      </dgm:t>
    </dgm:pt>
    <dgm:pt modelId="{2D2BD23C-4E19-4A2E-AC2C-E40564301122}" type="sibTrans" cxnId="{50DD8291-66E4-4996-BB0A-EE2D944BA347}">
      <dgm:prSet/>
      <dgm:spPr/>
      <dgm:t>
        <a:bodyPr/>
        <a:lstStyle/>
        <a:p>
          <a:endParaRPr lang="en-US"/>
        </a:p>
      </dgm:t>
    </dgm:pt>
    <dgm:pt modelId="{14FD412F-AC20-493A-9917-761DC7DD23F1}">
      <dgm:prSet/>
      <dgm:spPr/>
      <dgm:t>
        <a:bodyPr/>
        <a:lstStyle/>
        <a:p>
          <a:r>
            <a:rPr lang="en-US"/>
            <a:t>Age greater than 40 </a:t>
          </a:r>
        </a:p>
      </dgm:t>
    </dgm:pt>
    <dgm:pt modelId="{D994E281-AA94-4EC5-AEC8-AF72D824A78F}" type="parTrans" cxnId="{205CD5FD-AAD3-4AAC-A799-2406A1948B67}">
      <dgm:prSet/>
      <dgm:spPr/>
      <dgm:t>
        <a:bodyPr/>
        <a:lstStyle/>
        <a:p>
          <a:endParaRPr lang="en-US"/>
        </a:p>
      </dgm:t>
    </dgm:pt>
    <dgm:pt modelId="{B89ACA2D-31C7-46DC-9D3C-54EFAE258DF9}" type="sibTrans" cxnId="{205CD5FD-AAD3-4AAC-A799-2406A1948B67}">
      <dgm:prSet/>
      <dgm:spPr/>
      <dgm:t>
        <a:bodyPr/>
        <a:lstStyle/>
        <a:p>
          <a:endParaRPr lang="en-US"/>
        </a:p>
      </dgm:t>
    </dgm:pt>
    <dgm:pt modelId="{7D9D8AE8-11B8-46A1-A255-BA1E590350DE}">
      <dgm:prSet/>
      <dgm:spPr/>
      <dgm:t>
        <a:bodyPr/>
        <a:lstStyle/>
        <a:p>
          <a:r>
            <a:rPr lang="en-US"/>
            <a:t>Renal effects appear to be even less frequent with TAF-FTC than TDF-FTC. </a:t>
          </a:r>
        </a:p>
      </dgm:t>
    </dgm:pt>
    <dgm:pt modelId="{0C4C531F-A414-4135-A6D6-52F84E6EADFB}" type="parTrans" cxnId="{873155B2-E199-4BB2-9235-79CFC7C7D70D}">
      <dgm:prSet/>
      <dgm:spPr/>
      <dgm:t>
        <a:bodyPr/>
        <a:lstStyle/>
        <a:p>
          <a:endParaRPr lang="en-US"/>
        </a:p>
      </dgm:t>
    </dgm:pt>
    <dgm:pt modelId="{837B29AF-5C98-48F7-BCB9-D7EA35A72257}" type="sibTrans" cxnId="{873155B2-E199-4BB2-9235-79CFC7C7D70D}">
      <dgm:prSet/>
      <dgm:spPr/>
      <dgm:t>
        <a:bodyPr/>
        <a:lstStyle/>
        <a:p>
          <a:endParaRPr lang="en-US"/>
        </a:p>
      </dgm:t>
    </dgm:pt>
    <dgm:pt modelId="{F1CD342E-F96A-874F-B376-701CF89B3C73}">
      <dgm:prSet/>
      <dgm:spPr/>
      <dgm:t>
        <a:bodyPr/>
        <a:lstStyle/>
        <a:p>
          <a:r>
            <a:rPr lang="en-US" b="0" dirty="0">
              <a:solidFill>
                <a:srgbClr val="232323"/>
              </a:solidFill>
              <a:latin typeface="Noto Sans"/>
            </a:rPr>
            <a:t>In a meta-analysis the odds ratio of </a:t>
          </a:r>
          <a:r>
            <a:rPr lang="en-US" b="0" dirty="0" err="1">
              <a:solidFill>
                <a:srgbClr val="232323"/>
              </a:solidFill>
              <a:latin typeface="Noto Sans"/>
            </a:rPr>
            <a:t>i</a:t>
          </a:r>
          <a:r>
            <a:rPr lang="en-US" b="0" dirty="0">
              <a:solidFill>
                <a:srgbClr val="232323"/>
              </a:solidFill>
              <a:latin typeface="Noto Sans"/>
            </a:rPr>
            <a:t> creatinine elevations in patients who received TDF-based PrEP compared with placebo  was 1.36 and only 6% of these patients had creatinine elevations that were greater than 1.3 times the upper limit of normal</a:t>
          </a:r>
          <a:endParaRPr lang="en-US" dirty="0"/>
        </a:p>
      </dgm:t>
    </dgm:pt>
    <dgm:pt modelId="{5B24238C-C198-6A47-AF71-C80E70138F86}" type="parTrans" cxnId="{0CA76ECC-0E11-954E-ACE9-8A869E5FDE8C}">
      <dgm:prSet/>
      <dgm:spPr/>
      <dgm:t>
        <a:bodyPr/>
        <a:lstStyle/>
        <a:p>
          <a:endParaRPr lang="en-US"/>
        </a:p>
      </dgm:t>
    </dgm:pt>
    <dgm:pt modelId="{FE0E3BA6-466B-B64C-B27D-87FC724EE065}" type="sibTrans" cxnId="{0CA76ECC-0E11-954E-ACE9-8A869E5FDE8C}">
      <dgm:prSet/>
      <dgm:spPr/>
      <dgm:t>
        <a:bodyPr/>
        <a:lstStyle/>
        <a:p>
          <a:endParaRPr lang="en-US"/>
        </a:p>
      </dgm:t>
    </dgm:pt>
    <dgm:pt modelId="{6E3673D1-197C-1342-AE00-A8169C813FC5}" type="pres">
      <dgm:prSet presAssocID="{DBA8672D-409F-4E62-B6BA-CAE057FEDC05}" presName="linear" presStyleCnt="0">
        <dgm:presLayoutVars>
          <dgm:animLvl val="lvl"/>
          <dgm:resizeHandles val="exact"/>
        </dgm:presLayoutVars>
      </dgm:prSet>
      <dgm:spPr/>
    </dgm:pt>
    <dgm:pt modelId="{1F1F2D0C-2B2D-6F48-BCB8-C4EE3EAAFDDB}" type="pres">
      <dgm:prSet presAssocID="{90328380-D5FE-420B-AE5C-B9088DEBF33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BA518F4-71DC-5747-8FD4-26B8F7ED25A6}" type="pres">
      <dgm:prSet presAssocID="{90328380-D5FE-420B-AE5C-B9088DEBF331}" presName="childText" presStyleLbl="revTx" presStyleIdx="0" presStyleCnt="4">
        <dgm:presLayoutVars>
          <dgm:bulletEnabled val="1"/>
        </dgm:presLayoutVars>
      </dgm:prSet>
      <dgm:spPr/>
    </dgm:pt>
    <dgm:pt modelId="{A43BAC66-E74C-D943-8E5B-3656B3821776}" type="pres">
      <dgm:prSet presAssocID="{1718B14A-5262-43BD-9C98-CC44E60004A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4923317-3966-C244-938A-652717DC9C95}" type="pres">
      <dgm:prSet presAssocID="{1718B14A-5262-43BD-9C98-CC44E60004AF}" presName="childText" presStyleLbl="revTx" presStyleIdx="1" presStyleCnt="4">
        <dgm:presLayoutVars>
          <dgm:bulletEnabled val="1"/>
        </dgm:presLayoutVars>
      </dgm:prSet>
      <dgm:spPr/>
    </dgm:pt>
    <dgm:pt modelId="{311B37B4-EDFB-3D4E-9AFC-5070DEA12DFD}" type="pres">
      <dgm:prSet presAssocID="{80AC1C59-B0B2-464F-B5A6-C7ED4639F91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F65C6C3-4463-A14F-BBCE-D5741EDCA8E7}" type="pres">
      <dgm:prSet presAssocID="{80AC1C59-B0B2-464F-B5A6-C7ED4639F918}" presName="childText" presStyleLbl="revTx" presStyleIdx="2" presStyleCnt="4">
        <dgm:presLayoutVars>
          <dgm:bulletEnabled val="1"/>
        </dgm:presLayoutVars>
      </dgm:prSet>
      <dgm:spPr/>
    </dgm:pt>
    <dgm:pt modelId="{F6AADCFD-6CD9-7247-A0EA-9709E6FB1B4D}" type="pres">
      <dgm:prSet presAssocID="{83DE4F49-FD9B-47A9-9EF2-A29C493CB2C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6EEC815-2BBB-B245-BF91-1CEEC7353BED}" type="pres">
      <dgm:prSet presAssocID="{83DE4F49-FD9B-47A9-9EF2-A29C493CB2C5}" presName="childText" presStyleLbl="revTx" presStyleIdx="3" presStyleCnt="4">
        <dgm:presLayoutVars>
          <dgm:bulletEnabled val="1"/>
        </dgm:presLayoutVars>
      </dgm:prSet>
      <dgm:spPr/>
    </dgm:pt>
    <dgm:pt modelId="{72462F82-3C3E-9546-BE81-A2303960A3AD}" type="pres">
      <dgm:prSet presAssocID="{7D9D8AE8-11B8-46A1-A255-BA1E590350D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BA0540E-33B7-8147-BF78-3423B8B13E24}" type="presOf" srcId="{F4C98DA1-FAEA-410A-AC3A-C2B68A9F511D}" destId="{EBA518F4-71DC-5747-8FD4-26B8F7ED25A6}" srcOrd="0" destOrd="0" presId="urn:microsoft.com/office/officeart/2005/8/layout/vList2"/>
    <dgm:cxn modelId="{536BF118-4020-F44E-9BD4-BEE9C3ECC70C}" type="presOf" srcId="{1E49C0E6-8775-4FC9-8508-35E550504778}" destId="{66EEC815-2BBB-B245-BF91-1CEEC7353BED}" srcOrd="0" destOrd="0" presId="urn:microsoft.com/office/officeart/2005/8/layout/vList2"/>
    <dgm:cxn modelId="{9CE4333C-106A-CD47-B22B-94B28C48BF63}" type="presOf" srcId="{AA38A235-28E1-41EF-A40B-50ACA9AC5364}" destId="{24923317-3966-C244-938A-652717DC9C95}" srcOrd="0" destOrd="0" presId="urn:microsoft.com/office/officeart/2005/8/layout/vList2"/>
    <dgm:cxn modelId="{646B1E5F-2830-2546-BDBA-B4CDE77E7728}" type="presOf" srcId="{DBA8672D-409F-4E62-B6BA-CAE057FEDC05}" destId="{6E3673D1-197C-1342-AE00-A8169C813FC5}" srcOrd="0" destOrd="0" presId="urn:microsoft.com/office/officeart/2005/8/layout/vList2"/>
    <dgm:cxn modelId="{DD171A74-59F9-41D4-99F6-88CBC0546681}" srcId="{90328380-D5FE-420B-AE5C-B9088DEBF331}" destId="{F4C98DA1-FAEA-410A-AC3A-C2B68A9F511D}" srcOrd="0" destOrd="0" parTransId="{5E91D03C-84B0-4391-B81E-6376804D0FB2}" sibTransId="{92F79EE9-8EC5-48C8-8BF0-9FB99270384C}"/>
    <dgm:cxn modelId="{3B986777-48E7-934B-BC97-C961D7857E3F}" type="presOf" srcId="{F1CD342E-F96A-874F-B376-701CF89B3C73}" destId="{9F65C6C3-4463-A14F-BBCE-D5741EDCA8E7}" srcOrd="0" destOrd="0" presId="urn:microsoft.com/office/officeart/2005/8/layout/vList2"/>
    <dgm:cxn modelId="{43FC487A-74A0-4A38-983A-B19B94671684}" srcId="{DBA8672D-409F-4E62-B6BA-CAE057FEDC05}" destId="{80AC1C59-B0B2-464F-B5A6-C7ED4639F918}" srcOrd="2" destOrd="0" parTransId="{77A63B35-58F6-4013-A6E3-171B83B01894}" sibTransId="{23CE1E5A-894E-47A7-BCFF-AA8FDE4DBB95}"/>
    <dgm:cxn modelId="{910DA686-BC86-4204-9183-6C704D8E6DE2}" srcId="{DBA8672D-409F-4E62-B6BA-CAE057FEDC05}" destId="{83DE4F49-FD9B-47A9-9EF2-A29C493CB2C5}" srcOrd="3" destOrd="0" parTransId="{12BA2DFC-0F7E-4365-85F5-DFFCB24247D7}" sibTransId="{7B9F4B9E-868F-456E-ACFB-FC5AFDF5B345}"/>
    <dgm:cxn modelId="{6F84808D-D49A-4C01-A05D-7EF66DD638E1}" srcId="{DBA8672D-409F-4E62-B6BA-CAE057FEDC05}" destId="{1718B14A-5262-43BD-9C98-CC44E60004AF}" srcOrd="1" destOrd="0" parTransId="{0109C663-CD43-4CA7-8AC3-69991E9D8F4A}" sibTransId="{CC705FDB-7FB3-498B-91F0-7D9BCEE2C6CE}"/>
    <dgm:cxn modelId="{50DD8291-66E4-4996-BB0A-EE2D944BA347}" srcId="{83DE4F49-FD9B-47A9-9EF2-A29C493CB2C5}" destId="{1E49C0E6-8775-4FC9-8508-35E550504778}" srcOrd="0" destOrd="0" parTransId="{DEE56F68-731E-40B3-A210-216EAC271003}" sibTransId="{2D2BD23C-4E19-4A2E-AC2C-E40564301122}"/>
    <dgm:cxn modelId="{40532F9F-5A19-0A4A-8F88-E4C027422749}" type="presOf" srcId="{7D9D8AE8-11B8-46A1-A255-BA1E590350DE}" destId="{72462F82-3C3E-9546-BE81-A2303960A3AD}" srcOrd="0" destOrd="0" presId="urn:microsoft.com/office/officeart/2005/8/layout/vList2"/>
    <dgm:cxn modelId="{C4D3C3AA-665F-E247-B003-D62211B1F553}" type="presOf" srcId="{90328380-D5FE-420B-AE5C-B9088DEBF331}" destId="{1F1F2D0C-2B2D-6F48-BCB8-C4EE3EAAFDDB}" srcOrd="0" destOrd="0" presId="urn:microsoft.com/office/officeart/2005/8/layout/vList2"/>
    <dgm:cxn modelId="{873155B2-E199-4BB2-9235-79CFC7C7D70D}" srcId="{DBA8672D-409F-4E62-B6BA-CAE057FEDC05}" destId="{7D9D8AE8-11B8-46A1-A255-BA1E590350DE}" srcOrd="4" destOrd="0" parTransId="{0C4C531F-A414-4135-A6D6-52F84E6EADFB}" sibTransId="{837B29AF-5C98-48F7-BCB9-D7EA35A72257}"/>
    <dgm:cxn modelId="{4CE324B5-CED4-4F4D-95D1-8005EC1D6A2E}" srcId="{1718B14A-5262-43BD-9C98-CC44E60004AF}" destId="{AA38A235-28E1-41EF-A40B-50ACA9AC5364}" srcOrd="0" destOrd="0" parTransId="{D2E7B0D6-E9FC-4457-B077-8921CE7A1A82}" sibTransId="{D199CBE7-A527-4D12-9DFE-38BA36000CDB}"/>
    <dgm:cxn modelId="{332374C2-5222-2F48-A619-92CD47E35D3C}" type="presOf" srcId="{14FD412F-AC20-493A-9917-761DC7DD23F1}" destId="{66EEC815-2BBB-B245-BF91-1CEEC7353BED}" srcOrd="0" destOrd="1" presId="urn:microsoft.com/office/officeart/2005/8/layout/vList2"/>
    <dgm:cxn modelId="{0CA76ECC-0E11-954E-ACE9-8A869E5FDE8C}" srcId="{80AC1C59-B0B2-464F-B5A6-C7ED4639F918}" destId="{F1CD342E-F96A-874F-B376-701CF89B3C73}" srcOrd="0" destOrd="0" parTransId="{5B24238C-C198-6A47-AF71-C80E70138F86}" sibTransId="{FE0E3BA6-466B-B64C-B27D-87FC724EE065}"/>
    <dgm:cxn modelId="{A8F0B5CE-1231-3D4D-99FE-3461894A4D0E}" type="presOf" srcId="{80AC1C59-B0B2-464F-B5A6-C7ED4639F918}" destId="{311B37B4-EDFB-3D4E-9AFC-5070DEA12DFD}" srcOrd="0" destOrd="0" presId="urn:microsoft.com/office/officeart/2005/8/layout/vList2"/>
    <dgm:cxn modelId="{96B51FDA-69E3-4C86-9845-479F6A2B0983}" srcId="{90328380-D5FE-420B-AE5C-B9088DEBF331}" destId="{81F4C6A3-6492-4868-B50C-6A102DAFFC73}" srcOrd="1" destOrd="0" parTransId="{FD1D4A48-7C4B-4A75-A594-DD5D1A429AF2}" sibTransId="{98DADEC0-4648-4481-B875-8B9F22EE9B80}"/>
    <dgm:cxn modelId="{8CCB95EE-5EE6-4100-9F52-6A855308C0AA}" srcId="{DBA8672D-409F-4E62-B6BA-CAE057FEDC05}" destId="{90328380-D5FE-420B-AE5C-B9088DEBF331}" srcOrd="0" destOrd="0" parTransId="{8315F5AB-2660-41AD-B41E-B6E122DB4967}" sibTransId="{8A907883-93F3-467C-A019-AD35D33C21DE}"/>
    <dgm:cxn modelId="{963002F0-FEED-124B-A147-75AB801A89C0}" type="presOf" srcId="{1718B14A-5262-43BD-9C98-CC44E60004AF}" destId="{A43BAC66-E74C-D943-8E5B-3656B3821776}" srcOrd="0" destOrd="0" presId="urn:microsoft.com/office/officeart/2005/8/layout/vList2"/>
    <dgm:cxn modelId="{00C817F8-9E62-1F4D-B7E0-A1D5FCA56AE6}" type="presOf" srcId="{81F4C6A3-6492-4868-B50C-6A102DAFFC73}" destId="{EBA518F4-71DC-5747-8FD4-26B8F7ED25A6}" srcOrd="0" destOrd="1" presId="urn:microsoft.com/office/officeart/2005/8/layout/vList2"/>
    <dgm:cxn modelId="{751884F9-3341-D544-9011-8F2467E2FDE2}" type="presOf" srcId="{83DE4F49-FD9B-47A9-9EF2-A29C493CB2C5}" destId="{F6AADCFD-6CD9-7247-A0EA-9709E6FB1B4D}" srcOrd="0" destOrd="0" presId="urn:microsoft.com/office/officeart/2005/8/layout/vList2"/>
    <dgm:cxn modelId="{205CD5FD-AAD3-4AAC-A799-2406A1948B67}" srcId="{83DE4F49-FD9B-47A9-9EF2-A29C493CB2C5}" destId="{14FD412F-AC20-493A-9917-761DC7DD23F1}" srcOrd="1" destOrd="0" parTransId="{D994E281-AA94-4EC5-AEC8-AF72D824A78F}" sibTransId="{B89ACA2D-31C7-46DC-9D3C-54EFAE258DF9}"/>
    <dgm:cxn modelId="{ED21A958-3204-D54C-AFA5-80C51389383C}" type="presParOf" srcId="{6E3673D1-197C-1342-AE00-A8169C813FC5}" destId="{1F1F2D0C-2B2D-6F48-BCB8-C4EE3EAAFDDB}" srcOrd="0" destOrd="0" presId="urn:microsoft.com/office/officeart/2005/8/layout/vList2"/>
    <dgm:cxn modelId="{312B3ED1-4C45-044A-9555-E0DE0ECCE0CF}" type="presParOf" srcId="{6E3673D1-197C-1342-AE00-A8169C813FC5}" destId="{EBA518F4-71DC-5747-8FD4-26B8F7ED25A6}" srcOrd="1" destOrd="0" presId="urn:microsoft.com/office/officeart/2005/8/layout/vList2"/>
    <dgm:cxn modelId="{8D5021BA-2E3E-F845-826C-B018F49A9019}" type="presParOf" srcId="{6E3673D1-197C-1342-AE00-A8169C813FC5}" destId="{A43BAC66-E74C-D943-8E5B-3656B3821776}" srcOrd="2" destOrd="0" presId="urn:microsoft.com/office/officeart/2005/8/layout/vList2"/>
    <dgm:cxn modelId="{C42E0043-0436-1249-8E79-8FEBA307ADAA}" type="presParOf" srcId="{6E3673D1-197C-1342-AE00-A8169C813FC5}" destId="{24923317-3966-C244-938A-652717DC9C95}" srcOrd="3" destOrd="0" presId="urn:microsoft.com/office/officeart/2005/8/layout/vList2"/>
    <dgm:cxn modelId="{D8BBAF18-49D3-B34C-AF25-E777E55D0917}" type="presParOf" srcId="{6E3673D1-197C-1342-AE00-A8169C813FC5}" destId="{311B37B4-EDFB-3D4E-9AFC-5070DEA12DFD}" srcOrd="4" destOrd="0" presId="urn:microsoft.com/office/officeart/2005/8/layout/vList2"/>
    <dgm:cxn modelId="{97E6C3BE-614F-204D-B21E-448260EF33A9}" type="presParOf" srcId="{6E3673D1-197C-1342-AE00-A8169C813FC5}" destId="{9F65C6C3-4463-A14F-BBCE-D5741EDCA8E7}" srcOrd="5" destOrd="0" presId="urn:microsoft.com/office/officeart/2005/8/layout/vList2"/>
    <dgm:cxn modelId="{88E20F03-8DA8-AA46-BA76-F605C4DACF42}" type="presParOf" srcId="{6E3673D1-197C-1342-AE00-A8169C813FC5}" destId="{F6AADCFD-6CD9-7247-A0EA-9709E6FB1B4D}" srcOrd="6" destOrd="0" presId="urn:microsoft.com/office/officeart/2005/8/layout/vList2"/>
    <dgm:cxn modelId="{11F0F3CE-6F8A-0A4E-9270-DB188ABDFE71}" type="presParOf" srcId="{6E3673D1-197C-1342-AE00-A8169C813FC5}" destId="{66EEC815-2BBB-B245-BF91-1CEEC7353BED}" srcOrd="7" destOrd="0" presId="urn:microsoft.com/office/officeart/2005/8/layout/vList2"/>
    <dgm:cxn modelId="{DA673184-0B33-E940-A5D7-8573633D9B00}" type="presParOf" srcId="{6E3673D1-197C-1342-AE00-A8169C813FC5}" destId="{72462F82-3C3E-9546-BE81-A2303960A3A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61A96-19AB-47DF-84BA-A0CFF40587EF}">
      <dsp:nvSpPr>
        <dsp:cNvPr id="0" name=""/>
        <dsp:cNvSpPr/>
      </dsp:nvSpPr>
      <dsp:spPr>
        <a:xfrm>
          <a:off x="0" y="3828"/>
          <a:ext cx="10972800" cy="9060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E4161-1EFF-4CAA-867A-8204B9C23817}">
      <dsp:nvSpPr>
        <dsp:cNvPr id="0" name=""/>
        <dsp:cNvSpPr/>
      </dsp:nvSpPr>
      <dsp:spPr>
        <a:xfrm>
          <a:off x="274087" y="207695"/>
          <a:ext cx="498341" cy="49834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0377E-0D61-4F91-9250-D71E2C0D92A6}">
      <dsp:nvSpPr>
        <dsp:cNvPr id="0" name=""/>
        <dsp:cNvSpPr/>
      </dsp:nvSpPr>
      <dsp:spPr>
        <a:xfrm>
          <a:off x="1046516" y="3828"/>
          <a:ext cx="9925260" cy="906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93" tIns="95893" rIns="95893" bIns="958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Presentation: Mr. P</a:t>
          </a:r>
        </a:p>
      </dsp:txBody>
      <dsp:txXfrm>
        <a:off x="1046516" y="3828"/>
        <a:ext cx="9925260" cy="906074"/>
      </dsp:txXfrm>
    </dsp:sp>
    <dsp:sp modelId="{0D17E2A3-1E22-40F8-9687-A4FBF2BAEEA8}">
      <dsp:nvSpPr>
        <dsp:cNvPr id="0" name=""/>
        <dsp:cNvSpPr/>
      </dsp:nvSpPr>
      <dsp:spPr>
        <a:xfrm>
          <a:off x="0" y="1136422"/>
          <a:ext cx="10972800" cy="112052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CF0F4-6639-4C60-891C-FB1FAA35FACA}">
      <dsp:nvSpPr>
        <dsp:cNvPr id="0" name=""/>
        <dsp:cNvSpPr/>
      </dsp:nvSpPr>
      <dsp:spPr>
        <a:xfrm>
          <a:off x="274087" y="1447514"/>
          <a:ext cx="498341" cy="49834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43CFA-D0BB-4E64-8086-5DBF1C5FA658}">
      <dsp:nvSpPr>
        <dsp:cNvPr id="0" name=""/>
        <dsp:cNvSpPr/>
      </dsp:nvSpPr>
      <dsp:spPr>
        <a:xfrm>
          <a:off x="1046516" y="1243647"/>
          <a:ext cx="4937760" cy="906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93" tIns="95893" rIns="95893" bIns="958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Clinical/Laboratory evaluation </a:t>
          </a:r>
        </a:p>
      </dsp:txBody>
      <dsp:txXfrm>
        <a:off x="1046516" y="1243647"/>
        <a:ext cx="4937760" cy="906074"/>
      </dsp:txXfrm>
    </dsp:sp>
    <dsp:sp modelId="{9EE52368-9F70-4520-B492-631836F0C978}">
      <dsp:nvSpPr>
        <dsp:cNvPr id="0" name=""/>
        <dsp:cNvSpPr/>
      </dsp:nvSpPr>
      <dsp:spPr>
        <a:xfrm>
          <a:off x="5984276" y="1243647"/>
          <a:ext cx="4987500" cy="906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93" tIns="95893" rIns="95893" bIns="9589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Rationale for labs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Interpretation of HIV  and HBV serology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Screening for STIs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Kidney function evaluation prior to PrEP delivery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Osteoporosis evaluation Prior to Starting PrEP</a:t>
          </a:r>
        </a:p>
      </dsp:txBody>
      <dsp:txXfrm>
        <a:off x="5984276" y="1243647"/>
        <a:ext cx="4987500" cy="906074"/>
      </dsp:txXfrm>
    </dsp:sp>
    <dsp:sp modelId="{8E12A106-4F00-2F45-9AD4-EDC043EF0100}">
      <dsp:nvSpPr>
        <dsp:cNvPr id="0" name=""/>
        <dsp:cNvSpPr/>
      </dsp:nvSpPr>
      <dsp:spPr>
        <a:xfrm>
          <a:off x="0" y="2483465"/>
          <a:ext cx="10972800" cy="9060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8FC60-6B63-6145-BF95-EBC594700BA6}">
      <dsp:nvSpPr>
        <dsp:cNvPr id="0" name=""/>
        <dsp:cNvSpPr/>
      </dsp:nvSpPr>
      <dsp:spPr>
        <a:xfrm>
          <a:off x="274087" y="2687332"/>
          <a:ext cx="498341" cy="498341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01103-C0DE-D647-A67E-B9E10B9DDC13}">
      <dsp:nvSpPr>
        <dsp:cNvPr id="0" name=""/>
        <dsp:cNvSpPr/>
      </dsp:nvSpPr>
      <dsp:spPr>
        <a:xfrm>
          <a:off x="1046516" y="2483465"/>
          <a:ext cx="9925260" cy="906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93" tIns="95893" rIns="95893" bIns="958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Treatment considerations</a:t>
          </a:r>
        </a:p>
      </dsp:txBody>
      <dsp:txXfrm>
        <a:off x="1046516" y="2483465"/>
        <a:ext cx="9925260" cy="906074"/>
      </dsp:txXfrm>
    </dsp:sp>
    <dsp:sp modelId="{8745C23A-F244-FE49-AD7C-893A31ACFD81}">
      <dsp:nvSpPr>
        <dsp:cNvPr id="0" name=""/>
        <dsp:cNvSpPr/>
      </dsp:nvSpPr>
      <dsp:spPr>
        <a:xfrm>
          <a:off x="0" y="3616059"/>
          <a:ext cx="10972800" cy="9060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9398F-C58C-DA42-BCF5-FD051F2C31D6}">
      <dsp:nvSpPr>
        <dsp:cNvPr id="0" name=""/>
        <dsp:cNvSpPr/>
      </dsp:nvSpPr>
      <dsp:spPr>
        <a:xfrm>
          <a:off x="274087" y="3819926"/>
          <a:ext cx="498341" cy="498341"/>
        </a:xfrm>
        <a:prstGeom prst="rect">
          <a:avLst/>
        </a:prstGeom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B6DF9-E008-E942-B133-BD98A60E120C}">
      <dsp:nvSpPr>
        <dsp:cNvPr id="0" name=""/>
        <dsp:cNvSpPr/>
      </dsp:nvSpPr>
      <dsp:spPr>
        <a:xfrm>
          <a:off x="1046516" y="3616059"/>
          <a:ext cx="9925260" cy="906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93" tIns="95893" rIns="95893" bIns="958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Counseling the Patient</a:t>
          </a:r>
        </a:p>
      </dsp:txBody>
      <dsp:txXfrm>
        <a:off x="1046516" y="3616059"/>
        <a:ext cx="9925260" cy="90607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858D52-0862-6441-B70B-CCA312AA55DF}">
      <dsp:nvSpPr>
        <dsp:cNvPr id="0" name=""/>
        <dsp:cNvSpPr/>
      </dsp:nvSpPr>
      <dsp:spPr>
        <a:xfrm>
          <a:off x="0" y="751934"/>
          <a:ext cx="6356808" cy="3597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Importance of osteoporosis history, risk factors or presence of osteopenia</a:t>
          </a:r>
        </a:p>
      </dsp:txBody>
      <dsp:txXfrm>
        <a:off x="17563" y="769497"/>
        <a:ext cx="6321682" cy="324648"/>
      </dsp:txXfrm>
    </dsp:sp>
    <dsp:sp modelId="{6118612D-EEC8-1344-B1AB-16A23673AC5D}">
      <dsp:nvSpPr>
        <dsp:cNvPr id="0" name=""/>
        <dsp:cNvSpPr/>
      </dsp:nvSpPr>
      <dsp:spPr>
        <a:xfrm>
          <a:off x="0" y="1111709"/>
          <a:ext cx="6356808" cy="41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829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It informs our regimen selection for PrEP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If only TDF-FTC is available discuss with patient risk of osteoporosis vs HIV</a:t>
          </a:r>
        </a:p>
      </dsp:txBody>
      <dsp:txXfrm>
        <a:off x="0" y="1111709"/>
        <a:ext cx="6356808" cy="411412"/>
      </dsp:txXfrm>
    </dsp:sp>
    <dsp:sp modelId="{ABEC57BA-A1A3-7840-871C-8191DF3065B5}">
      <dsp:nvSpPr>
        <dsp:cNvPr id="0" name=""/>
        <dsp:cNvSpPr/>
      </dsp:nvSpPr>
      <dsp:spPr>
        <a:xfrm>
          <a:off x="0" y="1499655"/>
          <a:ext cx="6356808" cy="359774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Bone loss appears to be greatest during the first six months, and then stabilizes </a:t>
          </a:r>
        </a:p>
      </dsp:txBody>
      <dsp:txXfrm>
        <a:off x="17563" y="1517218"/>
        <a:ext cx="6321682" cy="324648"/>
      </dsp:txXfrm>
    </dsp:sp>
    <dsp:sp modelId="{A826C73E-D9F1-FD4B-9FED-B040D3FD0C2B}">
      <dsp:nvSpPr>
        <dsp:cNvPr id="0" name=""/>
        <dsp:cNvSpPr/>
      </dsp:nvSpPr>
      <dsp:spPr>
        <a:xfrm>
          <a:off x="0" y="1926096"/>
          <a:ext cx="6356808" cy="359774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The need for routine bone density screening prior to initiating PrEP is unclear </a:t>
          </a:r>
        </a:p>
      </dsp:txBody>
      <dsp:txXfrm>
        <a:off x="17563" y="1943659"/>
        <a:ext cx="6321682" cy="324648"/>
      </dsp:txXfrm>
    </dsp:sp>
    <dsp:sp modelId="{09A890D1-48AA-8244-A9DA-7A5DD623B943}">
      <dsp:nvSpPr>
        <dsp:cNvPr id="0" name=""/>
        <dsp:cNvSpPr/>
      </dsp:nvSpPr>
      <dsp:spPr>
        <a:xfrm>
          <a:off x="0" y="2329071"/>
          <a:ext cx="6356808" cy="359774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Consider obtaining a baseline DXA scan in:</a:t>
          </a:r>
        </a:p>
      </dsp:txBody>
      <dsp:txXfrm>
        <a:off x="17563" y="2346634"/>
        <a:ext cx="6321682" cy="324648"/>
      </dsp:txXfrm>
    </dsp:sp>
    <dsp:sp modelId="{8607D054-F6F0-1942-A24D-F47FC5A41C29}">
      <dsp:nvSpPr>
        <dsp:cNvPr id="0" name=""/>
        <dsp:cNvSpPr/>
      </dsp:nvSpPr>
      <dsp:spPr>
        <a:xfrm>
          <a:off x="0" y="2688846"/>
          <a:ext cx="6356808" cy="41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829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Patients who have a history of osteoporosis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Those who are at high risk for osteoporosis</a:t>
          </a:r>
        </a:p>
      </dsp:txBody>
      <dsp:txXfrm>
        <a:off x="0" y="2688846"/>
        <a:ext cx="6356808" cy="411412"/>
      </dsp:txXfrm>
    </dsp:sp>
    <dsp:sp modelId="{63634021-C105-A346-A165-84A4BBC90E6D}">
      <dsp:nvSpPr>
        <dsp:cNvPr id="0" name=""/>
        <dsp:cNvSpPr/>
      </dsp:nvSpPr>
      <dsp:spPr>
        <a:xfrm>
          <a:off x="0" y="3100259"/>
          <a:ext cx="6356808" cy="359774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Patients on TDF-FTC may have decrease in bone mass</a:t>
          </a:r>
        </a:p>
      </dsp:txBody>
      <dsp:txXfrm>
        <a:off x="17563" y="3117822"/>
        <a:ext cx="6321682" cy="324648"/>
      </dsp:txXfrm>
    </dsp:sp>
    <dsp:sp modelId="{24E8E678-DE8B-A648-82B8-E42DD2AD05BB}">
      <dsp:nvSpPr>
        <dsp:cNvPr id="0" name=""/>
        <dsp:cNvSpPr/>
      </dsp:nvSpPr>
      <dsp:spPr>
        <a:xfrm>
          <a:off x="0" y="3460034"/>
          <a:ext cx="6356808" cy="4114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829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 But no differences in the rate of fractures have been reported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The bone loss seen with TDF may be of more concern in adolescent MSM</a:t>
          </a:r>
        </a:p>
      </dsp:txBody>
      <dsp:txXfrm>
        <a:off x="0" y="3460034"/>
        <a:ext cx="6356808" cy="411412"/>
      </dsp:txXfrm>
    </dsp:sp>
    <dsp:sp modelId="{7171F26A-DB42-214C-96AD-F4CE0A414A0B}">
      <dsp:nvSpPr>
        <dsp:cNvPr id="0" name=""/>
        <dsp:cNvSpPr/>
      </dsp:nvSpPr>
      <dsp:spPr>
        <a:xfrm>
          <a:off x="0" y="3871446"/>
          <a:ext cx="6356808" cy="35977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There are no proven strategies to attenuate bone loss in patients taking PrEP. </a:t>
          </a:r>
        </a:p>
      </dsp:txBody>
      <dsp:txXfrm>
        <a:off x="17563" y="3889009"/>
        <a:ext cx="6321682" cy="3246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1762B-892A-8447-A7DB-AABA0BECF047}">
      <dsp:nvSpPr>
        <dsp:cNvPr id="0" name=""/>
        <dsp:cNvSpPr/>
      </dsp:nvSpPr>
      <dsp:spPr>
        <a:xfrm>
          <a:off x="0" y="486381"/>
          <a:ext cx="10972800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437388" rIns="85161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Due to greater experience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TAF has been associated with mild but greater weight gain and slight changes in lipid parameters that are less favorable compared with TDF-FTC</a:t>
          </a:r>
        </a:p>
      </dsp:txBody>
      <dsp:txXfrm>
        <a:off x="0" y="486381"/>
        <a:ext cx="10972800" cy="1521449"/>
      </dsp:txXfrm>
    </dsp:sp>
    <dsp:sp modelId="{3C24C266-9883-E644-AF1A-1466B8A39F71}">
      <dsp:nvSpPr>
        <dsp:cNvPr id="0" name=""/>
        <dsp:cNvSpPr/>
      </dsp:nvSpPr>
      <dsp:spPr>
        <a:xfrm>
          <a:off x="548640" y="176421"/>
          <a:ext cx="768096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For the Majority of patients TDF-FTC rather than TAF-FTC. </a:t>
          </a:r>
        </a:p>
      </dsp:txBody>
      <dsp:txXfrm>
        <a:off x="578902" y="206683"/>
        <a:ext cx="7620436" cy="559396"/>
      </dsp:txXfrm>
    </dsp:sp>
    <dsp:sp modelId="{090034FC-00BB-F245-951D-8E0E17913D4C}">
      <dsp:nvSpPr>
        <dsp:cNvPr id="0" name=""/>
        <dsp:cNvSpPr/>
      </dsp:nvSpPr>
      <dsp:spPr>
        <a:xfrm>
          <a:off x="0" y="2431191"/>
          <a:ext cx="10972800" cy="19183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437388" rIns="851611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MSM and transgender women with bone and renal disease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Adolescents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Pros of using it: They appear to be at higher risk for loss of bone mineral density</a:t>
          </a: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Cons of using it: Not well studied in this population</a:t>
          </a:r>
        </a:p>
      </dsp:txBody>
      <dsp:txXfrm>
        <a:off x="0" y="2431191"/>
        <a:ext cx="10972800" cy="1918350"/>
      </dsp:txXfrm>
    </dsp:sp>
    <dsp:sp modelId="{FCC55275-02DF-1340-A8E9-A95E09723B7A}">
      <dsp:nvSpPr>
        <dsp:cNvPr id="0" name=""/>
        <dsp:cNvSpPr/>
      </dsp:nvSpPr>
      <dsp:spPr>
        <a:xfrm>
          <a:off x="548640" y="2121231"/>
          <a:ext cx="768096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When is TAF/FTC a consideration</a:t>
          </a:r>
        </a:p>
      </dsp:txBody>
      <dsp:txXfrm>
        <a:off x="578902" y="2151493"/>
        <a:ext cx="7620436" cy="55939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91E87-5FBC-4E4F-B98A-B932858E41D9}">
      <dsp:nvSpPr>
        <dsp:cNvPr id="0" name=""/>
        <dsp:cNvSpPr/>
      </dsp:nvSpPr>
      <dsp:spPr>
        <a:xfrm>
          <a:off x="0" y="419894"/>
          <a:ext cx="109728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12420" rIns="85161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The DISCOVER trial, which compared TAF-FTC and TDF-FTC for PrEP, only evaluated those who engaged primarily in anal-receptive sex </a:t>
          </a:r>
        </a:p>
      </dsp:txBody>
      <dsp:txXfrm>
        <a:off x="0" y="419894"/>
        <a:ext cx="10972800" cy="850500"/>
      </dsp:txXfrm>
    </dsp:sp>
    <dsp:sp modelId="{9682DE04-462F-5E49-9451-DD270B16986F}">
      <dsp:nvSpPr>
        <dsp:cNvPr id="0" name=""/>
        <dsp:cNvSpPr/>
      </dsp:nvSpPr>
      <dsp:spPr>
        <a:xfrm>
          <a:off x="548640" y="198494"/>
          <a:ext cx="768096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If risk is mainly through vaginal sex avoid TAF-FTC. </a:t>
          </a:r>
        </a:p>
      </dsp:txBody>
      <dsp:txXfrm>
        <a:off x="570256" y="220110"/>
        <a:ext cx="7637728" cy="399568"/>
      </dsp:txXfrm>
    </dsp:sp>
    <dsp:sp modelId="{DA9EB6AF-9140-9648-A452-F453CFCD1E1B}">
      <dsp:nvSpPr>
        <dsp:cNvPr id="0" name=""/>
        <dsp:cNvSpPr/>
      </dsp:nvSpPr>
      <dsp:spPr>
        <a:xfrm>
          <a:off x="0" y="1572794"/>
          <a:ext cx="10972800" cy="874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12420" rIns="85161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Consider deferring PrEP if other alternatives for prevention can be sustained.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TAF-FTC is the only option if PrEP is used with the uncertainty of efficacy</a:t>
          </a:r>
        </a:p>
      </dsp:txBody>
      <dsp:txXfrm>
        <a:off x="0" y="1572794"/>
        <a:ext cx="10972800" cy="874125"/>
      </dsp:txXfrm>
    </dsp:sp>
    <dsp:sp modelId="{904434DC-75A2-6F4A-8DB1-248F63119937}">
      <dsp:nvSpPr>
        <dsp:cNvPr id="0" name=""/>
        <dsp:cNvSpPr/>
      </dsp:nvSpPr>
      <dsp:spPr>
        <a:xfrm>
          <a:off x="548640" y="1351394"/>
          <a:ext cx="768096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For patients with eGFR is &lt;60 mL/min/1.73 m</a:t>
          </a:r>
          <a:r>
            <a:rPr lang="en-US" sz="1500" kern="1200" baseline="30000"/>
            <a:t>2</a:t>
          </a:r>
          <a:endParaRPr lang="en-US" sz="1500" kern="1200"/>
        </a:p>
      </dsp:txBody>
      <dsp:txXfrm>
        <a:off x="570256" y="1373010"/>
        <a:ext cx="7637728" cy="399568"/>
      </dsp:txXfrm>
    </dsp:sp>
    <dsp:sp modelId="{338C6BBB-6B55-FA4F-B74B-5DE2AEAD4C8F}">
      <dsp:nvSpPr>
        <dsp:cNvPr id="0" name=""/>
        <dsp:cNvSpPr/>
      </dsp:nvSpPr>
      <dsp:spPr>
        <a:xfrm>
          <a:off x="0" y="2749319"/>
          <a:ext cx="1097280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12420" rIns="85161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A trial with TDF-FTC and close monitoring is warranted</a:t>
          </a:r>
        </a:p>
      </dsp:txBody>
      <dsp:txXfrm>
        <a:off x="0" y="2749319"/>
        <a:ext cx="10972800" cy="637875"/>
      </dsp:txXfrm>
    </dsp:sp>
    <dsp:sp modelId="{F6DA99D7-6664-7E4D-83D0-4319D63BC2DD}">
      <dsp:nvSpPr>
        <dsp:cNvPr id="0" name=""/>
        <dsp:cNvSpPr/>
      </dsp:nvSpPr>
      <dsp:spPr>
        <a:xfrm>
          <a:off x="548640" y="2527919"/>
          <a:ext cx="768096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For those with eGFR ≥60 mL/min/1.73 m2 but have have risk factors for renal disease </a:t>
          </a:r>
        </a:p>
      </dsp:txBody>
      <dsp:txXfrm>
        <a:off x="570256" y="2549535"/>
        <a:ext cx="7637728" cy="399568"/>
      </dsp:txXfrm>
    </dsp:sp>
    <dsp:sp modelId="{9BA5FA5C-446B-CA40-988A-1C210F1386A8}">
      <dsp:nvSpPr>
        <dsp:cNvPr id="0" name=""/>
        <dsp:cNvSpPr/>
      </dsp:nvSpPr>
      <dsp:spPr>
        <a:xfrm>
          <a:off x="0" y="3689594"/>
          <a:ext cx="10972800" cy="637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1611" tIns="312420" rIns="851611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Weigh the the risk of HIV with the potential risk of exacerbating bone disease with the uncertainty of TAF  vs TDF</a:t>
          </a:r>
        </a:p>
      </dsp:txBody>
      <dsp:txXfrm>
        <a:off x="0" y="3689594"/>
        <a:ext cx="10972800" cy="637875"/>
      </dsp:txXfrm>
    </dsp:sp>
    <dsp:sp modelId="{78AEED96-EC36-6F47-A37A-A8ACF23FCC15}">
      <dsp:nvSpPr>
        <dsp:cNvPr id="0" name=""/>
        <dsp:cNvSpPr/>
      </dsp:nvSpPr>
      <dsp:spPr>
        <a:xfrm>
          <a:off x="548640" y="3468194"/>
          <a:ext cx="7680960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0322" tIns="0" rIns="29032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For those with or at risk of osteoporosis</a:t>
          </a:r>
        </a:p>
      </dsp:txBody>
      <dsp:txXfrm>
        <a:off x="570256" y="3489810"/>
        <a:ext cx="7637728" cy="39956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C2513-8A39-6D4F-BD48-0CCFD828089D}">
      <dsp:nvSpPr>
        <dsp:cNvPr id="0" name=""/>
        <dsp:cNvSpPr/>
      </dsp:nvSpPr>
      <dsp:spPr>
        <a:xfrm>
          <a:off x="0" y="74742"/>
          <a:ext cx="5384800" cy="1053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Always maximize other harm reduction strategies</a:t>
          </a:r>
        </a:p>
      </dsp:txBody>
      <dsp:txXfrm>
        <a:off x="51444" y="126186"/>
        <a:ext cx="5281912" cy="950952"/>
      </dsp:txXfrm>
    </dsp:sp>
    <dsp:sp modelId="{B7509B27-A2E5-814D-9849-0C9B4A4E716C}">
      <dsp:nvSpPr>
        <dsp:cNvPr id="0" name=""/>
        <dsp:cNvSpPr/>
      </dsp:nvSpPr>
      <dsp:spPr>
        <a:xfrm>
          <a:off x="0" y="1128583"/>
          <a:ext cx="5384800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6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Use of sterile needles/syringes and non sharing paraphernalia practices</a:t>
          </a:r>
        </a:p>
      </dsp:txBody>
      <dsp:txXfrm>
        <a:off x="0" y="1128583"/>
        <a:ext cx="5384800" cy="471960"/>
      </dsp:txXfrm>
    </dsp:sp>
    <dsp:sp modelId="{6F3AF172-6977-FF44-8BFB-EB8424AC1808}">
      <dsp:nvSpPr>
        <dsp:cNvPr id="0" name=""/>
        <dsp:cNvSpPr/>
      </dsp:nvSpPr>
      <dsp:spPr>
        <a:xfrm>
          <a:off x="0" y="1600543"/>
          <a:ext cx="5384800" cy="1053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TDF-FTC is the best option if feasible</a:t>
          </a:r>
        </a:p>
      </dsp:txBody>
      <dsp:txXfrm>
        <a:off x="51444" y="1651987"/>
        <a:ext cx="5281912" cy="950952"/>
      </dsp:txXfrm>
    </dsp:sp>
    <dsp:sp modelId="{F812BAC1-0BBF-F94D-B375-14AA58318EF2}">
      <dsp:nvSpPr>
        <dsp:cNvPr id="0" name=""/>
        <dsp:cNvSpPr/>
      </dsp:nvSpPr>
      <dsp:spPr>
        <a:xfrm>
          <a:off x="0" y="2709104"/>
          <a:ext cx="5384800" cy="1053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TAF-FTC not studied when IDU is the only HIV risk factor, but it is an option for those patients with renal disease and osteoporosis:</a:t>
          </a:r>
        </a:p>
      </dsp:txBody>
      <dsp:txXfrm>
        <a:off x="51444" y="2760548"/>
        <a:ext cx="5281912" cy="950952"/>
      </dsp:txXfrm>
    </dsp:sp>
    <dsp:sp modelId="{204886B1-B62A-2E41-8E46-781971BBFC55}">
      <dsp:nvSpPr>
        <dsp:cNvPr id="0" name=""/>
        <dsp:cNvSpPr/>
      </dsp:nvSpPr>
      <dsp:spPr>
        <a:xfrm>
          <a:off x="0" y="3762945"/>
          <a:ext cx="5384800" cy="6882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96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TAF achieves higher peripheral blood mononuclear cell concentrations than TDF</a:t>
          </a:r>
          <a:br>
            <a:rPr lang="en-US" sz="1500" kern="1200"/>
          </a:br>
          <a:endParaRPr lang="en-US" sz="1500" kern="1200"/>
        </a:p>
      </dsp:txBody>
      <dsp:txXfrm>
        <a:off x="0" y="3762945"/>
        <a:ext cx="5384800" cy="6882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2B90B-EA46-4272-AD0D-05FD17E65186}">
      <dsp:nvSpPr>
        <dsp:cNvPr id="0" name=""/>
        <dsp:cNvSpPr/>
      </dsp:nvSpPr>
      <dsp:spPr>
        <a:xfrm>
          <a:off x="0" y="1878"/>
          <a:ext cx="8229600" cy="952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EECE6-D142-4941-AB11-E74057DCBD65}">
      <dsp:nvSpPr>
        <dsp:cNvPr id="0" name=""/>
        <dsp:cNvSpPr/>
      </dsp:nvSpPr>
      <dsp:spPr>
        <a:xfrm>
          <a:off x="287993" y="216088"/>
          <a:ext cx="523623" cy="52362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F024F-4D57-4001-8DCF-BF39A677870C}">
      <dsp:nvSpPr>
        <dsp:cNvPr id="0" name=""/>
        <dsp:cNvSpPr/>
      </dsp:nvSpPr>
      <dsp:spPr>
        <a:xfrm>
          <a:off x="1099610" y="1878"/>
          <a:ext cx="3703320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Establish ground rules</a:t>
          </a:r>
        </a:p>
      </dsp:txBody>
      <dsp:txXfrm>
        <a:off x="1099610" y="1878"/>
        <a:ext cx="3703320" cy="952043"/>
      </dsp:txXfrm>
    </dsp:sp>
    <dsp:sp modelId="{ED05DA0A-AB23-446A-A166-E0BFBED11EF2}">
      <dsp:nvSpPr>
        <dsp:cNvPr id="0" name=""/>
        <dsp:cNvSpPr/>
      </dsp:nvSpPr>
      <dsp:spPr>
        <a:xfrm>
          <a:off x="4802930" y="1878"/>
          <a:ext cx="342666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Quarterly visit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No HIV test: NO PRESCRIPTION!!!!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First follow-up could be in 1 month</a:t>
          </a:r>
        </a:p>
      </dsp:txBody>
      <dsp:txXfrm>
        <a:off x="4802930" y="1878"/>
        <a:ext cx="3426669" cy="952043"/>
      </dsp:txXfrm>
    </dsp:sp>
    <dsp:sp modelId="{898272CC-98F1-4668-B948-C4166B3EB59A}">
      <dsp:nvSpPr>
        <dsp:cNvPr id="0" name=""/>
        <dsp:cNvSpPr/>
      </dsp:nvSpPr>
      <dsp:spPr>
        <a:xfrm>
          <a:off x="0" y="1191932"/>
          <a:ext cx="8229600" cy="952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4F247-5903-40BC-AD17-444C00CF237B}">
      <dsp:nvSpPr>
        <dsp:cNvPr id="0" name=""/>
        <dsp:cNvSpPr/>
      </dsp:nvSpPr>
      <dsp:spPr>
        <a:xfrm>
          <a:off x="287993" y="1406142"/>
          <a:ext cx="523623" cy="523623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FD7B7-FF1D-4193-A9EC-33392AE4E632}">
      <dsp:nvSpPr>
        <dsp:cNvPr id="0" name=""/>
        <dsp:cNvSpPr/>
      </dsp:nvSpPr>
      <dsp:spPr>
        <a:xfrm>
          <a:off x="1099610" y="1191932"/>
          <a:ext cx="3703320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Discuss common side effects</a:t>
          </a:r>
        </a:p>
      </dsp:txBody>
      <dsp:txXfrm>
        <a:off x="1099610" y="1191932"/>
        <a:ext cx="3703320" cy="952043"/>
      </dsp:txXfrm>
    </dsp:sp>
    <dsp:sp modelId="{B02EF8C6-8D6D-4E8B-BCA8-CD2F7C1F2F45}">
      <dsp:nvSpPr>
        <dsp:cNvPr id="0" name=""/>
        <dsp:cNvSpPr/>
      </dsp:nvSpPr>
      <dsp:spPr>
        <a:xfrm>
          <a:off x="4802930" y="1191932"/>
          <a:ext cx="342666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Flatulence, nausea, GI upset, headache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Usually resolve in 30 days</a:t>
          </a:r>
        </a:p>
      </dsp:txBody>
      <dsp:txXfrm>
        <a:off x="4802930" y="1191932"/>
        <a:ext cx="3426669" cy="952043"/>
      </dsp:txXfrm>
    </dsp:sp>
    <dsp:sp modelId="{7C144F1D-278B-43FA-8381-57E4D62AE05D}">
      <dsp:nvSpPr>
        <dsp:cNvPr id="0" name=""/>
        <dsp:cNvSpPr/>
      </dsp:nvSpPr>
      <dsp:spPr>
        <a:xfrm>
          <a:off x="0" y="2381986"/>
          <a:ext cx="8229600" cy="952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68FD18-1B78-4845-8C85-2E2C1CAD1860}">
      <dsp:nvSpPr>
        <dsp:cNvPr id="0" name=""/>
        <dsp:cNvSpPr/>
      </dsp:nvSpPr>
      <dsp:spPr>
        <a:xfrm>
          <a:off x="287993" y="2596196"/>
          <a:ext cx="523623" cy="52362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9F3AC-006A-4D09-B2E9-B488ADEA5CF8}">
      <dsp:nvSpPr>
        <dsp:cNvPr id="0" name=""/>
        <dsp:cNvSpPr/>
      </dsp:nvSpPr>
      <dsp:spPr>
        <a:xfrm>
          <a:off x="1099610" y="2381986"/>
          <a:ext cx="3703320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Discuss potential risks</a:t>
          </a:r>
        </a:p>
      </dsp:txBody>
      <dsp:txXfrm>
        <a:off x="1099610" y="2381986"/>
        <a:ext cx="3703320" cy="952043"/>
      </dsp:txXfrm>
    </dsp:sp>
    <dsp:sp modelId="{1BD05580-64D1-418C-AEE4-5F9184AEC340}">
      <dsp:nvSpPr>
        <dsp:cNvPr id="0" name=""/>
        <dsp:cNvSpPr/>
      </dsp:nvSpPr>
      <dsp:spPr>
        <a:xfrm>
          <a:off x="4802930" y="2381986"/>
          <a:ext cx="342666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Bone demineralization</a:t>
          </a:r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Nephrotoxicity</a:t>
          </a:r>
        </a:p>
      </dsp:txBody>
      <dsp:txXfrm>
        <a:off x="4802930" y="2381986"/>
        <a:ext cx="3426669" cy="952043"/>
      </dsp:txXfrm>
    </dsp:sp>
    <dsp:sp modelId="{D04B718B-1348-4C7F-B285-73A12C259D95}">
      <dsp:nvSpPr>
        <dsp:cNvPr id="0" name=""/>
        <dsp:cNvSpPr/>
      </dsp:nvSpPr>
      <dsp:spPr>
        <a:xfrm>
          <a:off x="0" y="3572041"/>
          <a:ext cx="8229600" cy="95204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0762C-A450-4C65-A58E-9B6863FE4F5C}">
      <dsp:nvSpPr>
        <dsp:cNvPr id="0" name=""/>
        <dsp:cNvSpPr/>
      </dsp:nvSpPr>
      <dsp:spPr>
        <a:xfrm>
          <a:off x="287993" y="3786250"/>
          <a:ext cx="523623" cy="523623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7D93F7-4FF6-4B63-A490-E3C2BAA1F45E}">
      <dsp:nvSpPr>
        <dsp:cNvPr id="0" name=""/>
        <dsp:cNvSpPr/>
      </dsp:nvSpPr>
      <dsp:spPr>
        <a:xfrm>
          <a:off x="1099610" y="3572041"/>
          <a:ext cx="7129989" cy="952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758" tIns="100758" rIns="100758" bIns="100758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Discuss Adherence Strategies</a:t>
          </a:r>
        </a:p>
      </dsp:txBody>
      <dsp:txXfrm>
        <a:off x="1099610" y="3572041"/>
        <a:ext cx="7129989" cy="95204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67B16-D0FC-B249-9E2E-98BBC1C71159}">
      <dsp:nvSpPr>
        <dsp:cNvPr id="0" name=""/>
        <dsp:cNvSpPr/>
      </dsp:nvSpPr>
      <dsp:spPr>
        <a:xfrm>
          <a:off x="0" y="431"/>
          <a:ext cx="6815667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HCV antibody</a:t>
          </a:r>
        </a:p>
      </dsp:txBody>
      <dsp:txXfrm>
        <a:off x="23417" y="23848"/>
        <a:ext cx="6768833" cy="432866"/>
      </dsp:txXfrm>
    </dsp:sp>
    <dsp:sp modelId="{68C309C9-7367-B14B-8EB1-D17C946F60C2}">
      <dsp:nvSpPr>
        <dsp:cNvPr id="0" name=""/>
        <dsp:cNvSpPr/>
      </dsp:nvSpPr>
      <dsp:spPr>
        <a:xfrm>
          <a:off x="0" y="480131"/>
          <a:ext cx="681566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Negative</a:t>
          </a:r>
        </a:p>
      </dsp:txBody>
      <dsp:txXfrm>
        <a:off x="0" y="480131"/>
        <a:ext cx="6815667" cy="331200"/>
      </dsp:txXfrm>
    </dsp:sp>
    <dsp:sp modelId="{EA3F804F-4212-A946-A4DE-F7735ABF1CFC}">
      <dsp:nvSpPr>
        <dsp:cNvPr id="0" name=""/>
        <dsp:cNvSpPr/>
      </dsp:nvSpPr>
      <dsp:spPr>
        <a:xfrm>
          <a:off x="0" y="811331"/>
          <a:ext cx="6815667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HIV1/2 Antigen/Antibody Immunoassay</a:t>
          </a:r>
        </a:p>
      </dsp:txBody>
      <dsp:txXfrm>
        <a:off x="23417" y="834748"/>
        <a:ext cx="6768833" cy="432866"/>
      </dsp:txXfrm>
    </dsp:sp>
    <dsp:sp modelId="{3AEE2C83-9237-3447-B387-37E1AFE86CDB}">
      <dsp:nvSpPr>
        <dsp:cNvPr id="0" name=""/>
        <dsp:cNvSpPr/>
      </dsp:nvSpPr>
      <dsp:spPr>
        <a:xfrm>
          <a:off x="0" y="1291031"/>
          <a:ext cx="681566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 Negative</a:t>
          </a:r>
        </a:p>
      </dsp:txBody>
      <dsp:txXfrm>
        <a:off x="0" y="1291031"/>
        <a:ext cx="6815667" cy="331200"/>
      </dsp:txXfrm>
    </dsp:sp>
    <dsp:sp modelId="{A659A424-21E6-194A-89B2-DBD4DE3BD062}">
      <dsp:nvSpPr>
        <dsp:cNvPr id="0" name=""/>
        <dsp:cNvSpPr/>
      </dsp:nvSpPr>
      <dsp:spPr>
        <a:xfrm>
          <a:off x="0" y="1622231"/>
          <a:ext cx="6815667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GC/Chlamydia in urine, oropharynx and rectum</a:t>
          </a:r>
        </a:p>
      </dsp:txBody>
      <dsp:txXfrm>
        <a:off x="23417" y="1645648"/>
        <a:ext cx="6768833" cy="432866"/>
      </dsp:txXfrm>
    </dsp:sp>
    <dsp:sp modelId="{09C136ED-959F-A949-BC4F-0F95B015C7EE}">
      <dsp:nvSpPr>
        <dsp:cNvPr id="0" name=""/>
        <dsp:cNvSpPr/>
      </dsp:nvSpPr>
      <dsp:spPr>
        <a:xfrm>
          <a:off x="0" y="2101931"/>
          <a:ext cx="681566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Negative</a:t>
          </a:r>
        </a:p>
      </dsp:txBody>
      <dsp:txXfrm>
        <a:off x="0" y="2101931"/>
        <a:ext cx="6815667" cy="331200"/>
      </dsp:txXfrm>
    </dsp:sp>
    <dsp:sp modelId="{398DBB9E-D469-EC4B-BA94-B158C49382CB}">
      <dsp:nvSpPr>
        <dsp:cNvPr id="0" name=""/>
        <dsp:cNvSpPr/>
      </dsp:nvSpPr>
      <dsp:spPr>
        <a:xfrm>
          <a:off x="0" y="2433131"/>
          <a:ext cx="6815667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HBsAg, HBsAb, HBcAb</a:t>
          </a:r>
        </a:p>
      </dsp:txBody>
      <dsp:txXfrm>
        <a:off x="23417" y="2456548"/>
        <a:ext cx="6768833" cy="432866"/>
      </dsp:txXfrm>
    </dsp:sp>
    <dsp:sp modelId="{77A3FBFF-15AD-B546-8445-93315D2FE586}">
      <dsp:nvSpPr>
        <dsp:cNvPr id="0" name=""/>
        <dsp:cNvSpPr/>
      </dsp:nvSpPr>
      <dsp:spPr>
        <a:xfrm>
          <a:off x="0" y="2912831"/>
          <a:ext cx="681566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/>
            <a:t>HBsAg and HBcAb reactive.  HBsAb not detectable</a:t>
          </a:r>
        </a:p>
      </dsp:txBody>
      <dsp:txXfrm>
        <a:off x="0" y="2912831"/>
        <a:ext cx="6815667" cy="331200"/>
      </dsp:txXfrm>
    </dsp:sp>
    <dsp:sp modelId="{736F1316-A02E-2A45-ABF7-AC6E701D36D1}">
      <dsp:nvSpPr>
        <dsp:cNvPr id="0" name=""/>
        <dsp:cNvSpPr/>
      </dsp:nvSpPr>
      <dsp:spPr>
        <a:xfrm>
          <a:off x="0" y="3244031"/>
          <a:ext cx="6815667" cy="479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HBV viral load</a:t>
          </a:r>
        </a:p>
      </dsp:txBody>
      <dsp:txXfrm>
        <a:off x="23417" y="3267448"/>
        <a:ext cx="6768833" cy="432866"/>
      </dsp:txXfrm>
    </dsp:sp>
    <dsp:sp modelId="{FC4132FB-B993-C541-9286-D33A32ADD2EF}">
      <dsp:nvSpPr>
        <dsp:cNvPr id="0" name=""/>
        <dsp:cNvSpPr/>
      </dsp:nvSpPr>
      <dsp:spPr>
        <a:xfrm>
          <a:off x="0" y="3723731"/>
          <a:ext cx="681566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40,000 international units/mL</a:t>
          </a:r>
        </a:p>
      </dsp:txBody>
      <dsp:txXfrm>
        <a:off x="0" y="3723731"/>
        <a:ext cx="6815667" cy="331200"/>
      </dsp:txXfrm>
    </dsp:sp>
    <dsp:sp modelId="{5CF50FC2-D5C7-1C43-9336-4D98F54FAF09}">
      <dsp:nvSpPr>
        <dsp:cNvPr id="0" name=""/>
        <dsp:cNvSpPr/>
      </dsp:nvSpPr>
      <dsp:spPr>
        <a:xfrm>
          <a:off x="0" y="4054931"/>
          <a:ext cx="6815667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Complete Blood Count:</a:t>
          </a:r>
        </a:p>
      </dsp:txBody>
      <dsp:txXfrm>
        <a:off x="23417" y="4078348"/>
        <a:ext cx="6768833" cy="432866"/>
      </dsp:txXfrm>
    </dsp:sp>
    <dsp:sp modelId="{3693E954-A895-C944-85C9-A6D1EB0B0C22}">
      <dsp:nvSpPr>
        <dsp:cNvPr id="0" name=""/>
        <dsp:cNvSpPr/>
      </dsp:nvSpPr>
      <dsp:spPr>
        <a:xfrm>
          <a:off x="0" y="4534631"/>
          <a:ext cx="681566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Normal</a:t>
          </a:r>
        </a:p>
      </dsp:txBody>
      <dsp:txXfrm>
        <a:off x="0" y="4534631"/>
        <a:ext cx="6815667" cy="331200"/>
      </dsp:txXfrm>
    </dsp:sp>
    <dsp:sp modelId="{B0799213-4E6B-F840-9B3F-06663B44C77C}">
      <dsp:nvSpPr>
        <dsp:cNvPr id="0" name=""/>
        <dsp:cNvSpPr/>
      </dsp:nvSpPr>
      <dsp:spPr>
        <a:xfrm>
          <a:off x="0" y="4865831"/>
          <a:ext cx="6815667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Comprehensive Metabolic Panel</a:t>
          </a:r>
        </a:p>
      </dsp:txBody>
      <dsp:txXfrm>
        <a:off x="23417" y="4889248"/>
        <a:ext cx="6768833" cy="432866"/>
      </dsp:txXfrm>
    </dsp:sp>
    <dsp:sp modelId="{95809E54-38FE-6F4C-BF1C-12EF04DB56DA}">
      <dsp:nvSpPr>
        <dsp:cNvPr id="0" name=""/>
        <dsp:cNvSpPr/>
      </dsp:nvSpPr>
      <dsp:spPr>
        <a:xfrm>
          <a:off x="0" y="5345531"/>
          <a:ext cx="6815667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MP: </a:t>
          </a:r>
          <a:r>
            <a:rPr lang="en-US" sz="1600" b="1" kern="1200" dirty="0"/>
            <a:t>ALT 72 IU/L, AST 45 IU</a:t>
          </a:r>
          <a:r>
            <a:rPr lang="en-US" sz="1600" kern="1200" dirty="0"/>
            <a:t>/, creatinine 0.9 mg/dL, GFR 116  ml/min, albumin 4.5 g/dL, total bilirubin 0.7 mg/dL, INR 1.0. </a:t>
          </a:r>
        </a:p>
      </dsp:txBody>
      <dsp:txXfrm>
        <a:off x="0" y="5345531"/>
        <a:ext cx="6815667" cy="5071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4A5A1-43DF-F244-8C36-D27950869ABD}">
      <dsp:nvSpPr>
        <dsp:cNvPr id="0" name=""/>
        <dsp:cNvSpPr/>
      </dsp:nvSpPr>
      <dsp:spPr>
        <a:xfrm>
          <a:off x="0" y="56450"/>
          <a:ext cx="10972800" cy="8342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a) Meets criteria for PrEP but needs counseling for Hep B</a:t>
          </a:r>
        </a:p>
      </dsp:txBody>
      <dsp:txXfrm>
        <a:off x="40724" y="97174"/>
        <a:ext cx="10891352" cy="752780"/>
      </dsp:txXfrm>
    </dsp:sp>
    <dsp:sp modelId="{F5899112-0570-0948-81A3-E2CC8BD8BB0A}">
      <dsp:nvSpPr>
        <dsp:cNvPr id="0" name=""/>
        <dsp:cNvSpPr/>
      </dsp:nvSpPr>
      <dsp:spPr>
        <a:xfrm>
          <a:off x="0" y="951159"/>
          <a:ext cx="10972800" cy="834228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b) Will need an HIV RNA after day 10 of last sexual exposure or a repeat 4</a:t>
          </a:r>
          <a:r>
            <a:rPr lang="en-US" sz="2100" kern="1200" baseline="30000" dirty="0"/>
            <a:t>th</a:t>
          </a:r>
          <a:r>
            <a:rPr lang="en-US" sz="2100" kern="1200" dirty="0"/>
            <a:t> generation HIV Assay within 3 weeks</a:t>
          </a:r>
        </a:p>
      </dsp:txBody>
      <dsp:txXfrm>
        <a:off x="40724" y="991883"/>
        <a:ext cx="10891352" cy="752780"/>
      </dsp:txXfrm>
    </dsp:sp>
    <dsp:sp modelId="{E53CA4CB-1239-FC40-BAD3-16D17841D689}">
      <dsp:nvSpPr>
        <dsp:cNvPr id="0" name=""/>
        <dsp:cNvSpPr/>
      </dsp:nvSpPr>
      <dsp:spPr>
        <a:xfrm>
          <a:off x="0" y="1845867"/>
          <a:ext cx="10972800" cy="834228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c) Will need Hep B treatment before he can start PrEP</a:t>
          </a:r>
        </a:p>
      </dsp:txBody>
      <dsp:txXfrm>
        <a:off x="40724" y="1886591"/>
        <a:ext cx="10891352" cy="752780"/>
      </dsp:txXfrm>
    </dsp:sp>
    <dsp:sp modelId="{CD7D7442-A21B-5447-87A0-53C80C8EDCAC}">
      <dsp:nvSpPr>
        <dsp:cNvPr id="0" name=""/>
        <dsp:cNvSpPr/>
      </dsp:nvSpPr>
      <dsp:spPr>
        <a:xfrm>
          <a:off x="0" y="2740575"/>
          <a:ext cx="10972800" cy="834228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d) </a:t>
          </a:r>
          <a:r>
            <a:rPr lang="en-US" sz="2100" kern="1200" dirty="0">
              <a:solidFill>
                <a:srgbClr val="FFFF00"/>
              </a:solidFill>
            </a:rPr>
            <a:t>A and B are true</a:t>
          </a:r>
        </a:p>
      </dsp:txBody>
      <dsp:txXfrm>
        <a:off x="40724" y="2781299"/>
        <a:ext cx="10891352" cy="752780"/>
      </dsp:txXfrm>
    </dsp:sp>
    <dsp:sp modelId="{D886C0E6-B2F0-7F4F-848D-24DB35BFC10C}">
      <dsp:nvSpPr>
        <dsp:cNvPr id="0" name=""/>
        <dsp:cNvSpPr/>
      </dsp:nvSpPr>
      <dsp:spPr>
        <a:xfrm>
          <a:off x="0" y="3635283"/>
          <a:ext cx="10972800" cy="83422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e) B and C are true</a:t>
          </a:r>
        </a:p>
      </dsp:txBody>
      <dsp:txXfrm>
        <a:off x="40724" y="3676007"/>
        <a:ext cx="10891352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F95127-BFC9-834B-9C2F-72287BD9C17C}">
      <dsp:nvSpPr>
        <dsp:cNvPr id="0" name=""/>
        <dsp:cNvSpPr/>
      </dsp:nvSpPr>
      <dsp:spPr>
        <a:xfrm>
          <a:off x="0" y="584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FF220B-E669-1B49-A3EA-85A5DD32042A}">
      <dsp:nvSpPr>
        <dsp:cNvPr id="0" name=""/>
        <dsp:cNvSpPr/>
      </dsp:nvSpPr>
      <dsp:spPr>
        <a:xfrm>
          <a:off x="0" y="584"/>
          <a:ext cx="8229600" cy="100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HPI:</a:t>
          </a:r>
          <a:r>
            <a:rPr lang="en-US" sz="1600" kern="1200" dirty="0"/>
            <a:t>  Mr. P is a 32-year-old MSM who is requesting PrEP.  He mentions he heard about PrEP from a friend and thinks he may be a candidate. He is feeling well, experienced a gonococcal urethritis 5 months ago that was treated and has been asymptomatic since then.</a:t>
          </a:r>
          <a:br>
            <a:rPr lang="en-US" sz="1600" kern="1200" dirty="0"/>
          </a:br>
          <a:endParaRPr lang="en-US" sz="1600" kern="1200" dirty="0"/>
        </a:p>
      </dsp:txBody>
      <dsp:txXfrm>
        <a:off x="0" y="584"/>
        <a:ext cx="8229600" cy="1008838"/>
      </dsp:txXfrm>
    </dsp:sp>
    <dsp:sp modelId="{F9116D41-08DD-4242-AECE-482FA4996B23}">
      <dsp:nvSpPr>
        <dsp:cNvPr id="0" name=""/>
        <dsp:cNvSpPr/>
      </dsp:nvSpPr>
      <dsp:spPr>
        <a:xfrm>
          <a:off x="0" y="1009423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FC166-8406-434E-B2CE-6D01728F8DFA}">
      <dsp:nvSpPr>
        <dsp:cNvPr id="0" name=""/>
        <dsp:cNvSpPr/>
      </dsp:nvSpPr>
      <dsp:spPr>
        <a:xfrm>
          <a:off x="0" y="1009423"/>
          <a:ext cx="8221563" cy="1498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Sexual History:  </a:t>
          </a:r>
          <a:r>
            <a:rPr lang="en-US" sz="1600" kern="1200" dirty="0"/>
            <a:t>He does not have a stable sexual partner, uses condoms 50% of the time and engages in receptive anal intercourse. Has had 5 different sexual partners in the last 6 months of which 4 have reported to him that their HIV status is negative and 1 is unknown. He does not use drugs during sex. His last condom less receptive anal sexual encounter was 8 days ago. The HIV status of his partner in the last encounter is unknown.</a:t>
          </a:r>
          <a:br>
            <a:rPr lang="en-US" sz="1600" kern="1200" dirty="0"/>
          </a:br>
          <a:endParaRPr lang="en-US" sz="1600" kern="1200" dirty="0"/>
        </a:p>
      </dsp:txBody>
      <dsp:txXfrm>
        <a:off x="0" y="1009423"/>
        <a:ext cx="8221563" cy="1498277"/>
      </dsp:txXfrm>
    </dsp:sp>
    <dsp:sp modelId="{94A973F6-6C84-9740-AEE3-3EB349BEDF2C}">
      <dsp:nvSpPr>
        <dsp:cNvPr id="0" name=""/>
        <dsp:cNvSpPr/>
      </dsp:nvSpPr>
      <dsp:spPr>
        <a:xfrm>
          <a:off x="0" y="2507700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5AC7017-4DC5-CF4C-9F33-47055D0C8B46}">
      <dsp:nvSpPr>
        <dsp:cNvPr id="0" name=""/>
        <dsp:cNvSpPr/>
      </dsp:nvSpPr>
      <dsp:spPr>
        <a:xfrm>
          <a:off x="0" y="2507700"/>
          <a:ext cx="8229600" cy="100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PMH:</a:t>
          </a:r>
          <a:r>
            <a:rPr lang="en-US" sz="1600" kern="1200" dirty="0"/>
            <a:t> Gonococcal urethritis treated 5 months ago. Otherwise, unremarkable</a:t>
          </a:r>
          <a:br>
            <a:rPr lang="en-US" sz="1600" kern="1200" dirty="0"/>
          </a:br>
          <a:endParaRPr lang="en-US" sz="1600" kern="1200" dirty="0"/>
        </a:p>
      </dsp:txBody>
      <dsp:txXfrm>
        <a:off x="0" y="2507700"/>
        <a:ext cx="8229600" cy="1008838"/>
      </dsp:txXfrm>
    </dsp:sp>
    <dsp:sp modelId="{1C9F6F7C-7284-B044-9004-8B02AA9AC490}">
      <dsp:nvSpPr>
        <dsp:cNvPr id="0" name=""/>
        <dsp:cNvSpPr/>
      </dsp:nvSpPr>
      <dsp:spPr>
        <a:xfrm>
          <a:off x="0" y="3516539"/>
          <a:ext cx="8229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C2256-7807-E246-A529-B245E3F594B4}">
      <dsp:nvSpPr>
        <dsp:cNvPr id="0" name=""/>
        <dsp:cNvSpPr/>
      </dsp:nvSpPr>
      <dsp:spPr>
        <a:xfrm>
          <a:off x="0" y="3516539"/>
          <a:ext cx="8229600" cy="10088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PE: </a:t>
          </a:r>
          <a:r>
            <a:rPr lang="en-US" sz="1600" kern="1200" dirty="0"/>
            <a:t>Vital signs are normal, weight 70 kg, height 175 cm, BMI 23, otherwise normal. </a:t>
          </a:r>
        </a:p>
      </dsp:txBody>
      <dsp:txXfrm>
        <a:off x="0" y="3516539"/>
        <a:ext cx="8229600" cy="10088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67B16-D0FC-B249-9E2E-98BBC1C71159}">
      <dsp:nvSpPr>
        <dsp:cNvPr id="0" name=""/>
        <dsp:cNvSpPr/>
      </dsp:nvSpPr>
      <dsp:spPr>
        <a:xfrm>
          <a:off x="0" y="431"/>
          <a:ext cx="6815667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HCV antibody</a:t>
          </a:r>
        </a:p>
      </dsp:txBody>
      <dsp:txXfrm>
        <a:off x="23417" y="23848"/>
        <a:ext cx="6768833" cy="432866"/>
      </dsp:txXfrm>
    </dsp:sp>
    <dsp:sp modelId="{68C309C9-7367-B14B-8EB1-D17C946F60C2}">
      <dsp:nvSpPr>
        <dsp:cNvPr id="0" name=""/>
        <dsp:cNvSpPr/>
      </dsp:nvSpPr>
      <dsp:spPr>
        <a:xfrm>
          <a:off x="0" y="480131"/>
          <a:ext cx="681566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Negative</a:t>
          </a:r>
        </a:p>
      </dsp:txBody>
      <dsp:txXfrm>
        <a:off x="0" y="480131"/>
        <a:ext cx="6815667" cy="331200"/>
      </dsp:txXfrm>
    </dsp:sp>
    <dsp:sp modelId="{EA3F804F-4212-A946-A4DE-F7735ABF1CFC}">
      <dsp:nvSpPr>
        <dsp:cNvPr id="0" name=""/>
        <dsp:cNvSpPr/>
      </dsp:nvSpPr>
      <dsp:spPr>
        <a:xfrm>
          <a:off x="0" y="811331"/>
          <a:ext cx="6815667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HIV1/2 Antigen/Antibody Immunoassay</a:t>
          </a:r>
        </a:p>
      </dsp:txBody>
      <dsp:txXfrm>
        <a:off x="23417" y="834748"/>
        <a:ext cx="6768833" cy="432866"/>
      </dsp:txXfrm>
    </dsp:sp>
    <dsp:sp modelId="{3AEE2C83-9237-3447-B387-37E1AFE86CDB}">
      <dsp:nvSpPr>
        <dsp:cNvPr id="0" name=""/>
        <dsp:cNvSpPr/>
      </dsp:nvSpPr>
      <dsp:spPr>
        <a:xfrm>
          <a:off x="0" y="1291031"/>
          <a:ext cx="681566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 Negative</a:t>
          </a:r>
        </a:p>
      </dsp:txBody>
      <dsp:txXfrm>
        <a:off x="0" y="1291031"/>
        <a:ext cx="6815667" cy="331200"/>
      </dsp:txXfrm>
    </dsp:sp>
    <dsp:sp modelId="{A659A424-21E6-194A-89B2-DBD4DE3BD062}">
      <dsp:nvSpPr>
        <dsp:cNvPr id="0" name=""/>
        <dsp:cNvSpPr/>
      </dsp:nvSpPr>
      <dsp:spPr>
        <a:xfrm>
          <a:off x="0" y="1622231"/>
          <a:ext cx="6815667" cy="4797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GC/Chlamydia in urine, oropharynx and rectum</a:t>
          </a:r>
        </a:p>
      </dsp:txBody>
      <dsp:txXfrm>
        <a:off x="23417" y="1645648"/>
        <a:ext cx="6768833" cy="432866"/>
      </dsp:txXfrm>
    </dsp:sp>
    <dsp:sp modelId="{09C136ED-959F-A949-BC4F-0F95B015C7EE}">
      <dsp:nvSpPr>
        <dsp:cNvPr id="0" name=""/>
        <dsp:cNvSpPr/>
      </dsp:nvSpPr>
      <dsp:spPr>
        <a:xfrm>
          <a:off x="0" y="2101931"/>
          <a:ext cx="681566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Negative</a:t>
          </a:r>
        </a:p>
      </dsp:txBody>
      <dsp:txXfrm>
        <a:off x="0" y="2101931"/>
        <a:ext cx="6815667" cy="331200"/>
      </dsp:txXfrm>
    </dsp:sp>
    <dsp:sp modelId="{398DBB9E-D469-EC4B-BA94-B158C49382CB}">
      <dsp:nvSpPr>
        <dsp:cNvPr id="0" name=""/>
        <dsp:cNvSpPr/>
      </dsp:nvSpPr>
      <dsp:spPr>
        <a:xfrm>
          <a:off x="0" y="2433131"/>
          <a:ext cx="6815667" cy="47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HBsAg, HBsAb, HBcAb</a:t>
          </a:r>
        </a:p>
      </dsp:txBody>
      <dsp:txXfrm>
        <a:off x="23417" y="2456548"/>
        <a:ext cx="6768833" cy="432866"/>
      </dsp:txXfrm>
    </dsp:sp>
    <dsp:sp modelId="{77A3FBFF-15AD-B546-8445-93315D2FE586}">
      <dsp:nvSpPr>
        <dsp:cNvPr id="0" name=""/>
        <dsp:cNvSpPr/>
      </dsp:nvSpPr>
      <dsp:spPr>
        <a:xfrm>
          <a:off x="0" y="2912831"/>
          <a:ext cx="681566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/>
            <a:t>HBsAg and HBcAb reactive.  HBsAb not detectable</a:t>
          </a:r>
        </a:p>
      </dsp:txBody>
      <dsp:txXfrm>
        <a:off x="0" y="2912831"/>
        <a:ext cx="6815667" cy="331200"/>
      </dsp:txXfrm>
    </dsp:sp>
    <dsp:sp modelId="{736F1316-A02E-2A45-ABF7-AC6E701D36D1}">
      <dsp:nvSpPr>
        <dsp:cNvPr id="0" name=""/>
        <dsp:cNvSpPr/>
      </dsp:nvSpPr>
      <dsp:spPr>
        <a:xfrm>
          <a:off x="0" y="3244031"/>
          <a:ext cx="6815667" cy="4797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HBV viral load</a:t>
          </a:r>
        </a:p>
      </dsp:txBody>
      <dsp:txXfrm>
        <a:off x="23417" y="3267448"/>
        <a:ext cx="6768833" cy="432866"/>
      </dsp:txXfrm>
    </dsp:sp>
    <dsp:sp modelId="{FC4132FB-B993-C541-9286-D33A32ADD2EF}">
      <dsp:nvSpPr>
        <dsp:cNvPr id="0" name=""/>
        <dsp:cNvSpPr/>
      </dsp:nvSpPr>
      <dsp:spPr>
        <a:xfrm>
          <a:off x="0" y="3723731"/>
          <a:ext cx="681566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40,000 international units/mL</a:t>
          </a:r>
        </a:p>
      </dsp:txBody>
      <dsp:txXfrm>
        <a:off x="0" y="3723731"/>
        <a:ext cx="6815667" cy="331200"/>
      </dsp:txXfrm>
    </dsp:sp>
    <dsp:sp modelId="{5CF50FC2-D5C7-1C43-9336-4D98F54FAF09}">
      <dsp:nvSpPr>
        <dsp:cNvPr id="0" name=""/>
        <dsp:cNvSpPr/>
      </dsp:nvSpPr>
      <dsp:spPr>
        <a:xfrm>
          <a:off x="0" y="4054931"/>
          <a:ext cx="6815667" cy="479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Complete Blood Count:</a:t>
          </a:r>
        </a:p>
      </dsp:txBody>
      <dsp:txXfrm>
        <a:off x="23417" y="4078348"/>
        <a:ext cx="6768833" cy="432866"/>
      </dsp:txXfrm>
    </dsp:sp>
    <dsp:sp modelId="{3693E954-A895-C944-85C9-A6D1EB0B0C22}">
      <dsp:nvSpPr>
        <dsp:cNvPr id="0" name=""/>
        <dsp:cNvSpPr/>
      </dsp:nvSpPr>
      <dsp:spPr>
        <a:xfrm>
          <a:off x="0" y="4534631"/>
          <a:ext cx="6815667" cy="331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Normal</a:t>
          </a:r>
        </a:p>
      </dsp:txBody>
      <dsp:txXfrm>
        <a:off x="0" y="4534631"/>
        <a:ext cx="6815667" cy="331200"/>
      </dsp:txXfrm>
    </dsp:sp>
    <dsp:sp modelId="{B0799213-4E6B-F840-9B3F-06663B44C77C}">
      <dsp:nvSpPr>
        <dsp:cNvPr id="0" name=""/>
        <dsp:cNvSpPr/>
      </dsp:nvSpPr>
      <dsp:spPr>
        <a:xfrm>
          <a:off x="0" y="4865831"/>
          <a:ext cx="6815667" cy="4797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Comprehensive Metabolic Panel</a:t>
          </a:r>
        </a:p>
      </dsp:txBody>
      <dsp:txXfrm>
        <a:off x="23417" y="4889248"/>
        <a:ext cx="6768833" cy="432866"/>
      </dsp:txXfrm>
    </dsp:sp>
    <dsp:sp modelId="{95809E54-38FE-6F4C-BF1C-12EF04DB56DA}">
      <dsp:nvSpPr>
        <dsp:cNvPr id="0" name=""/>
        <dsp:cNvSpPr/>
      </dsp:nvSpPr>
      <dsp:spPr>
        <a:xfrm>
          <a:off x="0" y="5345531"/>
          <a:ext cx="6815667" cy="50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397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MP: </a:t>
          </a:r>
          <a:r>
            <a:rPr lang="en-US" sz="1600" b="1" kern="1200" dirty="0"/>
            <a:t>ALT 72 IU/L, AST 45 IU</a:t>
          </a:r>
          <a:r>
            <a:rPr lang="en-US" sz="1600" kern="1200" dirty="0"/>
            <a:t>/, creatinine 0.9 mg/dL, GFR 116  ml/min, albumin 4.5 g/dL, total bilirubin 0.7 mg/dL, INR 1.0. </a:t>
          </a:r>
        </a:p>
      </dsp:txBody>
      <dsp:txXfrm>
        <a:off x="0" y="5345531"/>
        <a:ext cx="6815667" cy="5071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4A5A1-43DF-F244-8C36-D27950869ABD}">
      <dsp:nvSpPr>
        <dsp:cNvPr id="0" name=""/>
        <dsp:cNvSpPr/>
      </dsp:nvSpPr>
      <dsp:spPr>
        <a:xfrm>
          <a:off x="0" y="56450"/>
          <a:ext cx="10972800" cy="8342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a) Meets criteria for PrEP but needs counseling for Hep B</a:t>
          </a:r>
        </a:p>
      </dsp:txBody>
      <dsp:txXfrm>
        <a:off x="40724" y="97174"/>
        <a:ext cx="10891352" cy="752780"/>
      </dsp:txXfrm>
    </dsp:sp>
    <dsp:sp modelId="{F5899112-0570-0948-81A3-E2CC8BD8BB0A}">
      <dsp:nvSpPr>
        <dsp:cNvPr id="0" name=""/>
        <dsp:cNvSpPr/>
      </dsp:nvSpPr>
      <dsp:spPr>
        <a:xfrm>
          <a:off x="0" y="951159"/>
          <a:ext cx="10972800" cy="834228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b) Will need an HIV RNA after day 10 of last sexual exposure or a repeat 4</a:t>
          </a:r>
          <a:r>
            <a:rPr lang="en-US" sz="2100" kern="1200" baseline="30000" dirty="0"/>
            <a:t>th</a:t>
          </a:r>
          <a:r>
            <a:rPr lang="en-US" sz="2100" kern="1200" dirty="0"/>
            <a:t> generation HIV Assay within 3 weeks</a:t>
          </a:r>
        </a:p>
      </dsp:txBody>
      <dsp:txXfrm>
        <a:off x="40724" y="991883"/>
        <a:ext cx="10891352" cy="752780"/>
      </dsp:txXfrm>
    </dsp:sp>
    <dsp:sp modelId="{E53CA4CB-1239-FC40-BAD3-16D17841D689}">
      <dsp:nvSpPr>
        <dsp:cNvPr id="0" name=""/>
        <dsp:cNvSpPr/>
      </dsp:nvSpPr>
      <dsp:spPr>
        <a:xfrm>
          <a:off x="0" y="1845867"/>
          <a:ext cx="10972800" cy="834228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c) Will need Hep B treatment before he can start PrEP</a:t>
          </a:r>
        </a:p>
      </dsp:txBody>
      <dsp:txXfrm>
        <a:off x="40724" y="1886591"/>
        <a:ext cx="10891352" cy="752780"/>
      </dsp:txXfrm>
    </dsp:sp>
    <dsp:sp modelId="{CD7D7442-A21B-5447-87A0-53C80C8EDCAC}">
      <dsp:nvSpPr>
        <dsp:cNvPr id="0" name=""/>
        <dsp:cNvSpPr/>
      </dsp:nvSpPr>
      <dsp:spPr>
        <a:xfrm>
          <a:off x="0" y="2740575"/>
          <a:ext cx="10972800" cy="834228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d) A and B are true</a:t>
          </a:r>
        </a:p>
      </dsp:txBody>
      <dsp:txXfrm>
        <a:off x="40724" y="2781299"/>
        <a:ext cx="10891352" cy="752780"/>
      </dsp:txXfrm>
    </dsp:sp>
    <dsp:sp modelId="{D886C0E6-B2F0-7F4F-848D-24DB35BFC10C}">
      <dsp:nvSpPr>
        <dsp:cNvPr id="0" name=""/>
        <dsp:cNvSpPr/>
      </dsp:nvSpPr>
      <dsp:spPr>
        <a:xfrm>
          <a:off x="0" y="3635283"/>
          <a:ext cx="10972800" cy="834228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e) B and C are true</a:t>
          </a:r>
        </a:p>
      </dsp:txBody>
      <dsp:txXfrm>
        <a:off x="40724" y="3676007"/>
        <a:ext cx="10891352" cy="752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E61A96-19AB-47DF-84BA-A0CFF40587EF}">
      <dsp:nvSpPr>
        <dsp:cNvPr id="0" name=""/>
        <dsp:cNvSpPr/>
      </dsp:nvSpPr>
      <dsp:spPr>
        <a:xfrm>
          <a:off x="0" y="3828"/>
          <a:ext cx="10972800" cy="9060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E4161-1EFF-4CAA-867A-8204B9C23817}">
      <dsp:nvSpPr>
        <dsp:cNvPr id="0" name=""/>
        <dsp:cNvSpPr/>
      </dsp:nvSpPr>
      <dsp:spPr>
        <a:xfrm>
          <a:off x="274087" y="207695"/>
          <a:ext cx="498341" cy="49834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0377E-0D61-4F91-9250-D71E2C0D92A6}">
      <dsp:nvSpPr>
        <dsp:cNvPr id="0" name=""/>
        <dsp:cNvSpPr/>
      </dsp:nvSpPr>
      <dsp:spPr>
        <a:xfrm>
          <a:off x="1046516" y="3828"/>
          <a:ext cx="9925260" cy="906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93" tIns="95893" rIns="95893" bIns="958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Case Presentation: Mr. P</a:t>
          </a:r>
        </a:p>
      </dsp:txBody>
      <dsp:txXfrm>
        <a:off x="1046516" y="3828"/>
        <a:ext cx="9925260" cy="906074"/>
      </dsp:txXfrm>
    </dsp:sp>
    <dsp:sp modelId="{0D17E2A3-1E22-40F8-9687-A4FBF2BAEEA8}">
      <dsp:nvSpPr>
        <dsp:cNvPr id="0" name=""/>
        <dsp:cNvSpPr/>
      </dsp:nvSpPr>
      <dsp:spPr>
        <a:xfrm>
          <a:off x="0" y="1136422"/>
          <a:ext cx="10972800" cy="112052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CF0F4-6639-4C60-891C-FB1FAA35FACA}">
      <dsp:nvSpPr>
        <dsp:cNvPr id="0" name=""/>
        <dsp:cNvSpPr/>
      </dsp:nvSpPr>
      <dsp:spPr>
        <a:xfrm>
          <a:off x="274087" y="1447514"/>
          <a:ext cx="498341" cy="49834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B43CFA-D0BB-4E64-8086-5DBF1C5FA658}">
      <dsp:nvSpPr>
        <dsp:cNvPr id="0" name=""/>
        <dsp:cNvSpPr/>
      </dsp:nvSpPr>
      <dsp:spPr>
        <a:xfrm>
          <a:off x="1046516" y="1243647"/>
          <a:ext cx="4937760" cy="906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93" tIns="95893" rIns="95893" bIns="958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Clinical/Laboratory evaluation </a:t>
          </a:r>
        </a:p>
      </dsp:txBody>
      <dsp:txXfrm>
        <a:off x="1046516" y="1243647"/>
        <a:ext cx="4937760" cy="906074"/>
      </dsp:txXfrm>
    </dsp:sp>
    <dsp:sp modelId="{9EE52368-9F70-4520-B492-631836F0C978}">
      <dsp:nvSpPr>
        <dsp:cNvPr id="0" name=""/>
        <dsp:cNvSpPr/>
      </dsp:nvSpPr>
      <dsp:spPr>
        <a:xfrm>
          <a:off x="5984276" y="1243647"/>
          <a:ext cx="4987500" cy="906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93" tIns="95893" rIns="95893" bIns="9589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Rationale for labs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Interpretation of HIV  and HBV serology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Screening for STIs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Kidney function evaluation prior to PrEP delivery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Osteoporosis evaluation Prior to Starting PrEP</a:t>
          </a:r>
        </a:p>
      </dsp:txBody>
      <dsp:txXfrm>
        <a:off x="5984276" y="1243647"/>
        <a:ext cx="4987500" cy="906074"/>
      </dsp:txXfrm>
    </dsp:sp>
    <dsp:sp modelId="{8E12A106-4F00-2F45-9AD4-EDC043EF0100}">
      <dsp:nvSpPr>
        <dsp:cNvPr id="0" name=""/>
        <dsp:cNvSpPr/>
      </dsp:nvSpPr>
      <dsp:spPr>
        <a:xfrm>
          <a:off x="0" y="2483465"/>
          <a:ext cx="10972800" cy="9060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8FC60-6B63-6145-BF95-EBC594700BA6}">
      <dsp:nvSpPr>
        <dsp:cNvPr id="0" name=""/>
        <dsp:cNvSpPr/>
      </dsp:nvSpPr>
      <dsp:spPr>
        <a:xfrm>
          <a:off x="274087" y="2687332"/>
          <a:ext cx="498341" cy="498341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01103-C0DE-D647-A67E-B9E10B9DDC13}">
      <dsp:nvSpPr>
        <dsp:cNvPr id="0" name=""/>
        <dsp:cNvSpPr/>
      </dsp:nvSpPr>
      <dsp:spPr>
        <a:xfrm>
          <a:off x="1046516" y="2483465"/>
          <a:ext cx="9925260" cy="906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93" tIns="95893" rIns="95893" bIns="958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Treatment considerations</a:t>
          </a:r>
        </a:p>
      </dsp:txBody>
      <dsp:txXfrm>
        <a:off x="1046516" y="2483465"/>
        <a:ext cx="9925260" cy="906074"/>
      </dsp:txXfrm>
    </dsp:sp>
    <dsp:sp modelId="{8745C23A-F244-FE49-AD7C-893A31ACFD81}">
      <dsp:nvSpPr>
        <dsp:cNvPr id="0" name=""/>
        <dsp:cNvSpPr/>
      </dsp:nvSpPr>
      <dsp:spPr>
        <a:xfrm>
          <a:off x="0" y="3616059"/>
          <a:ext cx="10972800" cy="90607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C9398F-C58C-DA42-BCF5-FD051F2C31D6}">
      <dsp:nvSpPr>
        <dsp:cNvPr id="0" name=""/>
        <dsp:cNvSpPr/>
      </dsp:nvSpPr>
      <dsp:spPr>
        <a:xfrm>
          <a:off x="274087" y="3819926"/>
          <a:ext cx="498341" cy="498341"/>
        </a:xfrm>
        <a:prstGeom prst="rect">
          <a:avLst/>
        </a:prstGeom>
        <a:blipFill rotWithShape="1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B6DF9-E008-E942-B133-BD98A60E120C}">
      <dsp:nvSpPr>
        <dsp:cNvPr id="0" name=""/>
        <dsp:cNvSpPr/>
      </dsp:nvSpPr>
      <dsp:spPr>
        <a:xfrm>
          <a:off x="1046516" y="3616059"/>
          <a:ext cx="9925260" cy="906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93" tIns="95893" rIns="95893" bIns="958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Counseling the Patient</a:t>
          </a:r>
        </a:p>
      </dsp:txBody>
      <dsp:txXfrm>
        <a:off x="1046516" y="3616059"/>
        <a:ext cx="9925260" cy="9060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8BE66-3039-9845-9EC4-25695E6DBD2F}">
      <dsp:nvSpPr>
        <dsp:cNvPr id="0" name=""/>
        <dsp:cNvSpPr/>
      </dsp:nvSpPr>
      <dsp:spPr>
        <a:xfrm>
          <a:off x="0" y="325440"/>
          <a:ext cx="584776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3851" tIns="208280" rIns="45385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HIV1/2 Antigen/Antibody Immunoassay  (4</a:t>
          </a:r>
          <a:r>
            <a:rPr lang="en-US" sz="1000" kern="1200" baseline="30000" dirty="0"/>
            <a:t>th</a:t>
          </a:r>
          <a:r>
            <a:rPr lang="en-US" sz="1000" kern="1200" dirty="0"/>
            <a:t> generation assay)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i="1" kern="1200" dirty="0"/>
            <a:t>HIV-1/HIV2 antibody differentiation immune assay</a:t>
          </a:r>
          <a:endParaRPr lang="en-U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i="1" kern="1200"/>
            <a:t>Nucleic Acid Test (NAT) </a:t>
          </a:r>
          <a:endParaRPr lang="en-US" sz="1000" kern="1200"/>
        </a:p>
      </dsp:txBody>
      <dsp:txXfrm>
        <a:off x="0" y="325440"/>
        <a:ext cx="5847760" cy="756000"/>
      </dsp:txXfrm>
    </dsp:sp>
    <dsp:sp modelId="{46D482AA-CC9B-AC4C-A2BF-74E604B00995}">
      <dsp:nvSpPr>
        <dsp:cNvPr id="0" name=""/>
        <dsp:cNvSpPr/>
      </dsp:nvSpPr>
      <dsp:spPr>
        <a:xfrm>
          <a:off x="292388" y="177840"/>
          <a:ext cx="4093432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722" tIns="0" rIns="15472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HIV:</a:t>
          </a:r>
        </a:p>
      </dsp:txBody>
      <dsp:txXfrm>
        <a:off x="306798" y="192250"/>
        <a:ext cx="4064612" cy="266380"/>
      </dsp:txXfrm>
    </dsp:sp>
    <dsp:sp modelId="{CF5D739E-BEFD-C24A-B1BD-6DCF5BEF6113}">
      <dsp:nvSpPr>
        <dsp:cNvPr id="0" name=""/>
        <dsp:cNvSpPr/>
      </dsp:nvSpPr>
      <dsp:spPr>
        <a:xfrm>
          <a:off x="0" y="1283040"/>
          <a:ext cx="584776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3851" tIns="208280" rIns="45385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HBsAb:   Surface antibody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HBsAg:    Surface antigen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HBcAb:    Total core antibody</a:t>
          </a:r>
        </a:p>
      </dsp:txBody>
      <dsp:txXfrm>
        <a:off x="0" y="1283040"/>
        <a:ext cx="5847760" cy="756000"/>
      </dsp:txXfrm>
    </dsp:sp>
    <dsp:sp modelId="{197C5412-27BB-434F-9291-99BE4455EF0F}">
      <dsp:nvSpPr>
        <dsp:cNvPr id="0" name=""/>
        <dsp:cNvSpPr/>
      </dsp:nvSpPr>
      <dsp:spPr>
        <a:xfrm>
          <a:off x="292388" y="1135440"/>
          <a:ext cx="4093432" cy="29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722" tIns="0" rIns="15472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HBV serologies: </a:t>
          </a:r>
        </a:p>
      </dsp:txBody>
      <dsp:txXfrm>
        <a:off x="306798" y="1149850"/>
        <a:ext cx="4064612" cy="266380"/>
      </dsp:txXfrm>
    </dsp:sp>
    <dsp:sp modelId="{B64ABB39-6C08-9947-A41E-277D40A26AEE}">
      <dsp:nvSpPr>
        <dsp:cNvPr id="0" name=""/>
        <dsp:cNvSpPr/>
      </dsp:nvSpPr>
      <dsp:spPr>
        <a:xfrm>
          <a:off x="0" y="2240640"/>
          <a:ext cx="5847760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3851" tIns="208280" rIns="45385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If previously treated substitute for HCV RNA</a:t>
          </a:r>
        </a:p>
      </dsp:txBody>
      <dsp:txXfrm>
        <a:off x="0" y="2240640"/>
        <a:ext cx="5847760" cy="425250"/>
      </dsp:txXfrm>
    </dsp:sp>
    <dsp:sp modelId="{B1539474-7005-AF41-861D-B1477FBBADB1}">
      <dsp:nvSpPr>
        <dsp:cNvPr id="0" name=""/>
        <dsp:cNvSpPr/>
      </dsp:nvSpPr>
      <dsp:spPr>
        <a:xfrm>
          <a:off x="292388" y="2093040"/>
          <a:ext cx="4093432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722" tIns="0" rIns="15472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HCV antibody</a:t>
          </a:r>
        </a:p>
      </dsp:txBody>
      <dsp:txXfrm>
        <a:off x="306798" y="2107450"/>
        <a:ext cx="4064612" cy="266380"/>
      </dsp:txXfrm>
    </dsp:sp>
    <dsp:sp modelId="{447A5980-FAD9-BC40-9B5E-40D25B8A1F4D}">
      <dsp:nvSpPr>
        <dsp:cNvPr id="0" name=""/>
        <dsp:cNvSpPr/>
      </dsp:nvSpPr>
      <dsp:spPr>
        <a:xfrm>
          <a:off x="0" y="2867490"/>
          <a:ext cx="5847760" cy="425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3851" tIns="208280" rIns="45385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Creatinine/GFR, Microalbumin/creatinine ratio</a:t>
          </a:r>
        </a:p>
      </dsp:txBody>
      <dsp:txXfrm>
        <a:off x="0" y="2867490"/>
        <a:ext cx="5847760" cy="425250"/>
      </dsp:txXfrm>
    </dsp:sp>
    <dsp:sp modelId="{0A4861EC-F933-554E-B22D-523E092A3BC9}">
      <dsp:nvSpPr>
        <dsp:cNvPr id="0" name=""/>
        <dsp:cNvSpPr/>
      </dsp:nvSpPr>
      <dsp:spPr>
        <a:xfrm>
          <a:off x="292388" y="2719890"/>
          <a:ext cx="4093432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722" tIns="0" rIns="15472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Renal function</a:t>
          </a:r>
        </a:p>
      </dsp:txBody>
      <dsp:txXfrm>
        <a:off x="306798" y="2734300"/>
        <a:ext cx="4064612" cy="266380"/>
      </dsp:txXfrm>
    </dsp:sp>
    <dsp:sp modelId="{870CD366-69C9-B746-A0DE-D4B21781E400}">
      <dsp:nvSpPr>
        <dsp:cNvPr id="0" name=""/>
        <dsp:cNvSpPr/>
      </dsp:nvSpPr>
      <dsp:spPr>
        <a:xfrm>
          <a:off x="0" y="3494340"/>
          <a:ext cx="5847760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3851" tIns="208280" rIns="453851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RPR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dirty="0"/>
            <a:t>GC/</a:t>
          </a:r>
          <a:r>
            <a:rPr lang="en-US" sz="1000" b="1" i="1" kern="1200" dirty="0"/>
            <a:t>Chlamydia (</a:t>
          </a:r>
          <a:r>
            <a:rPr lang="en-US" sz="1000" kern="1200" dirty="0"/>
            <a:t>Oral, anal and urine/vaginal)</a:t>
          </a:r>
        </a:p>
      </dsp:txBody>
      <dsp:txXfrm>
        <a:off x="0" y="3494340"/>
        <a:ext cx="5847760" cy="582750"/>
      </dsp:txXfrm>
    </dsp:sp>
    <dsp:sp modelId="{43DA585B-FCCF-BD4A-BC45-CB25585DFCE7}">
      <dsp:nvSpPr>
        <dsp:cNvPr id="0" name=""/>
        <dsp:cNvSpPr/>
      </dsp:nvSpPr>
      <dsp:spPr>
        <a:xfrm>
          <a:off x="292388" y="3346740"/>
          <a:ext cx="4093432" cy="29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722" tIns="0" rIns="15472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STI screening</a:t>
          </a:r>
        </a:p>
      </dsp:txBody>
      <dsp:txXfrm>
        <a:off x="306798" y="3361150"/>
        <a:ext cx="4064612" cy="266380"/>
      </dsp:txXfrm>
    </dsp:sp>
    <dsp:sp modelId="{E48869CB-934B-5C42-824A-3697C6DDE437}">
      <dsp:nvSpPr>
        <dsp:cNvPr id="0" name=""/>
        <dsp:cNvSpPr/>
      </dsp:nvSpPr>
      <dsp:spPr>
        <a:xfrm>
          <a:off x="0" y="4278690"/>
          <a:ext cx="584776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F3ABB-DA98-D642-B7CB-A7E7738E39EC}">
      <dsp:nvSpPr>
        <dsp:cNvPr id="0" name=""/>
        <dsp:cNvSpPr/>
      </dsp:nvSpPr>
      <dsp:spPr>
        <a:xfrm>
          <a:off x="292388" y="4131090"/>
          <a:ext cx="4093432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722" tIns="0" rIns="154722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Pregnancy screening</a:t>
          </a:r>
        </a:p>
      </dsp:txBody>
      <dsp:txXfrm>
        <a:off x="306798" y="4145500"/>
        <a:ext cx="4064612" cy="266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D7103-F3FF-4347-A13F-34AF4E86E021}">
      <dsp:nvSpPr>
        <dsp:cNvPr id="0" name=""/>
        <dsp:cNvSpPr/>
      </dsp:nvSpPr>
      <dsp:spPr>
        <a:xfrm>
          <a:off x="3429" y="110292"/>
          <a:ext cx="3343274" cy="9022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preferred HIV screening test is a fourth-generation antigen/antibody assay. </a:t>
          </a:r>
        </a:p>
      </dsp:txBody>
      <dsp:txXfrm>
        <a:off x="3429" y="110292"/>
        <a:ext cx="3343274" cy="902264"/>
      </dsp:txXfrm>
    </dsp:sp>
    <dsp:sp modelId="{0559BAC3-7085-7548-BCEE-7BF4E711FA60}">
      <dsp:nvSpPr>
        <dsp:cNvPr id="0" name=""/>
        <dsp:cNvSpPr/>
      </dsp:nvSpPr>
      <dsp:spPr>
        <a:xfrm>
          <a:off x="3429" y="1012556"/>
          <a:ext cx="3343274" cy="340311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 third-generation assay is acceptable if an antigen-antibody test is not available, and the clinical history suggests that acute HIV infection is unlikely.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Rapid tests that use oral fluid should not be used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12% false negatives rates in acute HIV</a:t>
          </a:r>
        </a:p>
      </dsp:txBody>
      <dsp:txXfrm>
        <a:off x="3429" y="1012556"/>
        <a:ext cx="3343274" cy="3403113"/>
      </dsp:txXfrm>
    </dsp:sp>
    <dsp:sp modelId="{55256EA2-204D-A74A-A1C1-BE58BA343F70}">
      <dsp:nvSpPr>
        <dsp:cNvPr id="0" name=""/>
        <dsp:cNvSpPr/>
      </dsp:nvSpPr>
      <dsp:spPr>
        <a:xfrm>
          <a:off x="3814762" y="110292"/>
          <a:ext cx="3343274" cy="9022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HIV RNA should be performed prior to initiating PrEP in the following groups of patients</a:t>
          </a:r>
        </a:p>
      </dsp:txBody>
      <dsp:txXfrm>
        <a:off x="3814762" y="110292"/>
        <a:ext cx="3343274" cy="902264"/>
      </dsp:txXfrm>
    </dsp:sp>
    <dsp:sp modelId="{25FF1C72-C480-F047-9270-6304B3CA5E22}">
      <dsp:nvSpPr>
        <dsp:cNvPr id="0" name=""/>
        <dsp:cNvSpPr/>
      </dsp:nvSpPr>
      <dsp:spPr>
        <a:xfrm>
          <a:off x="3814762" y="1012556"/>
          <a:ext cx="3343274" cy="340311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Patients with signs or symptoms suggestive of acute HIV infection within the previous four weeks.</a:t>
          </a:r>
          <a:br>
            <a:rPr lang="en-US" sz="1800" kern="1200" dirty="0"/>
          </a:b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Patients with an indeterminate antigen/antibody test. </a:t>
          </a:r>
          <a:br>
            <a:rPr lang="en-US" sz="1800" kern="1200" dirty="0"/>
          </a:b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Patients who report a high-risk exposure within four weeks of starting PrEP, regardless of symptoms. </a:t>
          </a:r>
        </a:p>
      </dsp:txBody>
      <dsp:txXfrm>
        <a:off x="3814762" y="1012556"/>
        <a:ext cx="3343274" cy="3403113"/>
      </dsp:txXfrm>
    </dsp:sp>
    <dsp:sp modelId="{2A35905C-CF1B-854A-8979-EE88DD521731}">
      <dsp:nvSpPr>
        <dsp:cNvPr id="0" name=""/>
        <dsp:cNvSpPr/>
      </dsp:nvSpPr>
      <dsp:spPr>
        <a:xfrm>
          <a:off x="7626096" y="110292"/>
          <a:ext cx="3343274" cy="9022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 err="1"/>
            <a:t>You</a:t>
          </a:r>
          <a:r>
            <a:rPr lang="es-ES_tradnl" sz="1800" kern="1200" dirty="0"/>
            <a:t> </a:t>
          </a:r>
          <a:r>
            <a:rPr lang="es-ES_tradnl" sz="1800" kern="1200" dirty="0" err="1"/>
            <a:t>may</a:t>
          </a:r>
          <a:r>
            <a:rPr lang="es-ES_tradnl" sz="1800" kern="1200" dirty="0"/>
            <a:t> </a:t>
          </a:r>
          <a:r>
            <a:rPr lang="es-ES_tradnl" sz="1800" kern="1200" dirty="0" err="1"/>
            <a:t>start</a:t>
          </a:r>
          <a:r>
            <a:rPr lang="es-ES_tradnl" sz="1800" kern="1200" dirty="0"/>
            <a:t> “Rapid PrEP” </a:t>
          </a:r>
          <a:r>
            <a:rPr lang="es-ES_tradnl" sz="1800" kern="1200" dirty="0" err="1"/>
            <a:t>but</a:t>
          </a:r>
          <a:r>
            <a:rPr lang="es-ES_tradnl" sz="1800" kern="1200" dirty="0"/>
            <a:t> </a:t>
          </a:r>
          <a:r>
            <a:rPr lang="es-ES_tradnl" sz="1800" kern="1200" dirty="0" err="1"/>
            <a:t>will</a:t>
          </a:r>
          <a:r>
            <a:rPr lang="es-ES_tradnl" sz="1800" kern="1200" dirty="0"/>
            <a:t> </a:t>
          </a:r>
          <a:r>
            <a:rPr lang="es-ES_tradnl" sz="1800" kern="1200" dirty="0" err="1"/>
            <a:t>need</a:t>
          </a:r>
          <a:r>
            <a:rPr lang="es-ES_tradnl" sz="1800" kern="1200" dirty="0"/>
            <a:t> to </a:t>
          </a:r>
          <a:r>
            <a:rPr lang="es-ES_tradnl" sz="1800" kern="1200" dirty="0" err="1"/>
            <a:t>repeat</a:t>
          </a:r>
          <a:r>
            <a:rPr lang="es-ES_tradnl" sz="1800" kern="1200" dirty="0"/>
            <a:t> HIV </a:t>
          </a:r>
          <a:r>
            <a:rPr lang="es-ES_tradnl" sz="1800" kern="1200" dirty="0" err="1"/>
            <a:t>testing</a:t>
          </a:r>
          <a:r>
            <a:rPr lang="es-ES_tradnl" sz="1800" kern="1200" dirty="0"/>
            <a:t> </a:t>
          </a:r>
          <a:r>
            <a:rPr lang="es-ES_tradnl" sz="1800" kern="1200" dirty="0" err="1"/>
            <a:t>within</a:t>
          </a:r>
          <a:r>
            <a:rPr lang="es-ES_tradnl" sz="1800" kern="1200" dirty="0"/>
            <a:t> 4  </a:t>
          </a:r>
          <a:r>
            <a:rPr lang="es-ES_tradnl" sz="1800" kern="1200" dirty="0" err="1"/>
            <a:t>weeks</a:t>
          </a:r>
          <a:r>
            <a:rPr lang="es-ES_tradnl" sz="1800" kern="1200" dirty="0"/>
            <a:t> </a:t>
          </a:r>
          <a:endParaRPr lang="en-US" sz="1800" kern="1200" dirty="0"/>
        </a:p>
      </dsp:txBody>
      <dsp:txXfrm>
        <a:off x="7626096" y="110292"/>
        <a:ext cx="3343274" cy="902264"/>
      </dsp:txXfrm>
    </dsp:sp>
    <dsp:sp modelId="{4381D062-17F7-B540-9DB2-4A543C5859DA}">
      <dsp:nvSpPr>
        <dsp:cNvPr id="0" name=""/>
        <dsp:cNvSpPr/>
      </dsp:nvSpPr>
      <dsp:spPr>
        <a:xfrm>
          <a:off x="7626096" y="1012556"/>
          <a:ext cx="3343274" cy="340311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 err="1"/>
            <a:t>Depending</a:t>
          </a:r>
          <a:r>
            <a:rPr lang="es-ES_tradnl" sz="1800" kern="1200" dirty="0"/>
            <a:t> </a:t>
          </a:r>
          <a:r>
            <a:rPr lang="es-ES_tradnl" sz="1800" kern="1200" dirty="0" err="1"/>
            <a:t>on</a:t>
          </a:r>
          <a:r>
            <a:rPr lang="es-ES_tradnl" sz="1800" kern="1200" dirty="0"/>
            <a:t> </a:t>
          </a:r>
          <a:r>
            <a:rPr lang="es-ES_tradnl" sz="1800" kern="1200" dirty="0" err="1"/>
            <a:t>initial</a:t>
          </a:r>
          <a:r>
            <a:rPr lang="es-ES_tradnl" sz="1800" kern="1200" dirty="0"/>
            <a:t> test </a:t>
          </a:r>
          <a:r>
            <a:rPr lang="es-ES_tradnl" sz="1800" kern="1200" dirty="0" err="1"/>
            <a:t>used</a:t>
          </a:r>
          <a:r>
            <a:rPr lang="es-ES_tradnl" sz="1800" kern="1200" dirty="0"/>
            <a:t> and </a:t>
          </a:r>
          <a:r>
            <a:rPr lang="es-ES_tradnl" sz="1800" kern="1200" dirty="0" err="1"/>
            <a:t>clinical</a:t>
          </a:r>
          <a:r>
            <a:rPr lang="es-ES_tradnl" sz="1800" kern="1200" dirty="0"/>
            <a:t> </a:t>
          </a:r>
          <a:r>
            <a:rPr lang="es-ES_tradnl" sz="1800" kern="1200" dirty="0" err="1"/>
            <a:t>history</a:t>
          </a:r>
          <a:endParaRPr lang="en-US" sz="1800" kern="1200" dirty="0"/>
        </a:p>
      </dsp:txBody>
      <dsp:txXfrm>
        <a:off x="7626096" y="1012556"/>
        <a:ext cx="3343274" cy="34031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1119A-9AB6-E94E-82D7-4B1DFE30F734}">
      <dsp:nvSpPr>
        <dsp:cNvPr id="0" name=""/>
        <dsp:cNvSpPr/>
      </dsp:nvSpPr>
      <dsp:spPr>
        <a:xfrm>
          <a:off x="0" y="41927"/>
          <a:ext cx="6520206" cy="9534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Window period of acute hepatitis B</a:t>
          </a:r>
        </a:p>
      </dsp:txBody>
      <dsp:txXfrm>
        <a:off x="46541" y="88468"/>
        <a:ext cx="6427124" cy="860321"/>
      </dsp:txXfrm>
    </dsp:sp>
    <dsp:sp modelId="{A71AFD7A-5032-F246-8500-F5A90CB21C4D}">
      <dsp:nvSpPr>
        <dsp:cNvPr id="0" name=""/>
        <dsp:cNvSpPr/>
      </dsp:nvSpPr>
      <dsp:spPr>
        <a:xfrm>
          <a:off x="0" y="1064450"/>
          <a:ext cx="6520206" cy="953403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Anti-HBs has fallen to undetectable levels many years after recovery from acute hepatitis B </a:t>
          </a:r>
        </a:p>
      </dsp:txBody>
      <dsp:txXfrm>
        <a:off x="46541" y="1110991"/>
        <a:ext cx="6427124" cy="860321"/>
      </dsp:txXfrm>
    </dsp:sp>
    <dsp:sp modelId="{58D2BF7C-8CE0-6149-B112-EE93C13C6F9F}">
      <dsp:nvSpPr>
        <dsp:cNvPr id="0" name=""/>
        <dsp:cNvSpPr/>
      </dsp:nvSpPr>
      <dsp:spPr>
        <a:xfrm>
          <a:off x="0" y="2086974"/>
          <a:ext cx="6520206" cy="953403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HBsAg titer has fallen below the cutoff level for detection in those with chronic hepatitis B</a:t>
          </a:r>
        </a:p>
      </dsp:txBody>
      <dsp:txXfrm>
        <a:off x="46541" y="2133515"/>
        <a:ext cx="6427124" cy="860321"/>
      </dsp:txXfrm>
    </dsp:sp>
    <dsp:sp modelId="{48ABFBF4-2659-8144-B222-024DD4782E5A}">
      <dsp:nvSpPr>
        <dsp:cNvPr id="0" name=""/>
        <dsp:cNvSpPr/>
      </dsp:nvSpPr>
      <dsp:spPr>
        <a:xfrm>
          <a:off x="0" y="3040378"/>
          <a:ext cx="652020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01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Approximately 0.5 percent per year</a:t>
          </a:r>
        </a:p>
      </dsp:txBody>
      <dsp:txXfrm>
        <a:off x="0" y="3040378"/>
        <a:ext cx="6520206" cy="397440"/>
      </dsp:txXfrm>
    </dsp:sp>
    <dsp:sp modelId="{E10DC717-6582-4549-BE2F-2EFE33DB92BD}">
      <dsp:nvSpPr>
        <dsp:cNvPr id="0" name=""/>
        <dsp:cNvSpPr/>
      </dsp:nvSpPr>
      <dsp:spPr>
        <a:xfrm>
          <a:off x="0" y="3437818"/>
          <a:ext cx="6520206" cy="953403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HBsAg mutations (false negative)</a:t>
          </a:r>
        </a:p>
      </dsp:txBody>
      <dsp:txXfrm>
        <a:off x="46541" y="3484359"/>
        <a:ext cx="6427124" cy="860321"/>
      </dsp:txXfrm>
    </dsp:sp>
    <dsp:sp modelId="{23B815C8-040A-FC48-A1B9-9CE30FDC716B}">
      <dsp:nvSpPr>
        <dsp:cNvPr id="0" name=""/>
        <dsp:cNvSpPr/>
      </dsp:nvSpPr>
      <dsp:spPr>
        <a:xfrm>
          <a:off x="0" y="4460342"/>
          <a:ext cx="6520206" cy="95340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False-positive test result. </a:t>
          </a:r>
        </a:p>
      </dsp:txBody>
      <dsp:txXfrm>
        <a:off x="46541" y="4506883"/>
        <a:ext cx="6427124" cy="860321"/>
      </dsp:txXfrm>
    </dsp:sp>
    <dsp:sp modelId="{26F57991-10FD-7C4D-A090-2B3CCA8F112A}">
      <dsp:nvSpPr>
        <dsp:cNvPr id="0" name=""/>
        <dsp:cNvSpPr/>
      </dsp:nvSpPr>
      <dsp:spPr>
        <a:xfrm>
          <a:off x="0" y="5413745"/>
          <a:ext cx="6520206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01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An individual at low risk for disease</a:t>
          </a:r>
        </a:p>
      </dsp:txBody>
      <dsp:txXfrm>
        <a:off x="0" y="5413745"/>
        <a:ext cx="6520206" cy="3974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1F2D0C-2B2D-6F48-BCB8-C4EE3EAAFDDB}">
      <dsp:nvSpPr>
        <dsp:cNvPr id="0" name=""/>
        <dsp:cNvSpPr/>
      </dsp:nvSpPr>
      <dsp:spPr>
        <a:xfrm>
          <a:off x="0" y="125663"/>
          <a:ext cx="10529740" cy="63560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Serum creatinine will determine the candidacy and selection of an agent for PrEP. </a:t>
          </a:r>
        </a:p>
      </dsp:txBody>
      <dsp:txXfrm>
        <a:off x="31028" y="156691"/>
        <a:ext cx="10467684" cy="573546"/>
      </dsp:txXfrm>
    </dsp:sp>
    <dsp:sp modelId="{EBA518F4-71DC-5747-8FD4-26B8F7ED25A6}">
      <dsp:nvSpPr>
        <dsp:cNvPr id="0" name=""/>
        <dsp:cNvSpPr/>
      </dsp:nvSpPr>
      <dsp:spPr>
        <a:xfrm>
          <a:off x="0" y="761266"/>
          <a:ext cx="1052974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31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Individuals with a  eGFR &lt;30 ml/min/1.73 m</a:t>
          </a:r>
          <a:r>
            <a:rPr lang="en-US" sz="1200" kern="1200" baseline="30000" dirty="0"/>
            <a:t>2</a:t>
          </a:r>
          <a:r>
            <a:rPr lang="en-US" sz="1200" kern="1200" dirty="0"/>
            <a:t> are not candidates for PrEP with either TDF-FTC or TAF-FTC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Individuals with an eGFR &lt;60 mL/min/1.73 m</a:t>
          </a:r>
          <a:r>
            <a:rPr lang="en-US" sz="1200" kern="1200" baseline="30000" dirty="0"/>
            <a:t>2</a:t>
          </a:r>
          <a:r>
            <a:rPr lang="en-US" sz="1200" kern="1200" dirty="0"/>
            <a:t> are not candidates for PrEP with TDF-FTC. </a:t>
          </a:r>
        </a:p>
      </dsp:txBody>
      <dsp:txXfrm>
        <a:off x="0" y="761266"/>
        <a:ext cx="10529740" cy="414000"/>
      </dsp:txXfrm>
    </dsp:sp>
    <dsp:sp modelId="{A43BAC66-E74C-D943-8E5B-3656B3821776}">
      <dsp:nvSpPr>
        <dsp:cNvPr id="0" name=""/>
        <dsp:cNvSpPr/>
      </dsp:nvSpPr>
      <dsp:spPr>
        <a:xfrm>
          <a:off x="0" y="1175266"/>
          <a:ext cx="10529740" cy="63560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For patients with an eGFR &gt;60 mL/min/1.73 m</a:t>
          </a:r>
          <a:r>
            <a:rPr lang="en-US" sz="1600" kern="1200" baseline="30000" dirty="0"/>
            <a:t>2</a:t>
          </a:r>
          <a:r>
            <a:rPr lang="en-US" sz="1600" kern="1200" dirty="0"/>
            <a:t>, but with risk factors for renal disease (</a:t>
          </a:r>
          <a:r>
            <a:rPr lang="en-US" sz="1600" kern="1200" dirty="0" err="1"/>
            <a:t>eg</a:t>
          </a:r>
          <a:r>
            <a:rPr lang="en-US" sz="1600" kern="1200" dirty="0"/>
            <a:t>, diabetes, hypertension, older age [</a:t>
          </a:r>
          <a:r>
            <a:rPr lang="en-US" sz="1600" kern="1200" dirty="0" err="1"/>
            <a:t>eg</a:t>
          </a:r>
          <a:r>
            <a:rPr lang="en-US" sz="1600" kern="1200" dirty="0"/>
            <a:t>, &gt;40 years], nephrotoxic medications)</a:t>
          </a:r>
        </a:p>
      </dsp:txBody>
      <dsp:txXfrm>
        <a:off x="31028" y="1206294"/>
        <a:ext cx="10467684" cy="573546"/>
      </dsp:txXfrm>
    </dsp:sp>
    <dsp:sp modelId="{24923317-3966-C244-938A-652717DC9C95}">
      <dsp:nvSpPr>
        <dsp:cNvPr id="0" name=""/>
        <dsp:cNvSpPr/>
      </dsp:nvSpPr>
      <dsp:spPr>
        <a:xfrm>
          <a:off x="0" y="1810868"/>
          <a:ext cx="1052974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31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 dirty="0"/>
            <a:t>Obtaining baseline proteinuria and glycosuria is prudent  (Not recommended by Guideline Panels)</a:t>
          </a:r>
        </a:p>
      </dsp:txBody>
      <dsp:txXfrm>
        <a:off x="0" y="1810868"/>
        <a:ext cx="10529740" cy="264960"/>
      </dsp:txXfrm>
    </dsp:sp>
    <dsp:sp modelId="{311B37B4-EDFB-3D4E-9AFC-5070DEA12DFD}">
      <dsp:nvSpPr>
        <dsp:cNvPr id="0" name=""/>
        <dsp:cNvSpPr/>
      </dsp:nvSpPr>
      <dsp:spPr>
        <a:xfrm>
          <a:off x="0" y="2075828"/>
          <a:ext cx="10529740" cy="63560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 general, the risk of kidney injury with PrEP is low in patients without HIV taking TDF-FTC. </a:t>
          </a:r>
        </a:p>
      </dsp:txBody>
      <dsp:txXfrm>
        <a:off x="31028" y="2106856"/>
        <a:ext cx="10467684" cy="573546"/>
      </dsp:txXfrm>
    </dsp:sp>
    <dsp:sp modelId="{9F65C6C3-4463-A14F-BBCE-D5741EDCA8E7}">
      <dsp:nvSpPr>
        <dsp:cNvPr id="0" name=""/>
        <dsp:cNvSpPr/>
      </dsp:nvSpPr>
      <dsp:spPr>
        <a:xfrm>
          <a:off x="0" y="2711431"/>
          <a:ext cx="1052974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31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b="0" kern="1200" dirty="0">
              <a:solidFill>
                <a:srgbClr val="232323"/>
              </a:solidFill>
              <a:latin typeface="Noto Sans"/>
            </a:rPr>
            <a:t>In a meta-analysis the odds ratio of </a:t>
          </a:r>
          <a:r>
            <a:rPr lang="en-US" sz="1200" b="0" kern="1200" dirty="0" err="1">
              <a:solidFill>
                <a:srgbClr val="232323"/>
              </a:solidFill>
              <a:latin typeface="Noto Sans"/>
            </a:rPr>
            <a:t>i</a:t>
          </a:r>
          <a:r>
            <a:rPr lang="en-US" sz="1200" b="0" kern="1200" dirty="0">
              <a:solidFill>
                <a:srgbClr val="232323"/>
              </a:solidFill>
              <a:latin typeface="Noto Sans"/>
            </a:rPr>
            <a:t> creatinine elevations in patients who received TDF-based PrEP compared with placebo  was 1.36 and only 6% of these patients had creatinine elevations that were greater than 1.3 times the upper limit of normal</a:t>
          </a:r>
          <a:endParaRPr lang="en-US" sz="1200" kern="1200" dirty="0"/>
        </a:p>
      </dsp:txBody>
      <dsp:txXfrm>
        <a:off x="0" y="2711431"/>
        <a:ext cx="10529740" cy="380880"/>
      </dsp:txXfrm>
    </dsp:sp>
    <dsp:sp modelId="{F6AADCFD-6CD9-7247-A0EA-9709E6FB1B4D}">
      <dsp:nvSpPr>
        <dsp:cNvPr id="0" name=""/>
        <dsp:cNvSpPr/>
      </dsp:nvSpPr>
      <dsp:spPr>
        <a:xfrm>
          <a:off x="0" y="3092311"/>
          <a:ext cx="10529740" cy="63560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Certain risk factors have been associated with declines in renal function:</a:t>
          </a:r>
        </a:p>
      </dsp:txBody>
      <dsp:txXfrm>
        <a:off x="31028" y="3123339"/>
        <a:ext cx="10467684" cy="573546"/>
      </dsp:txXfrm>
    </dsp:sp>
    <dsp:sp modelId="{66EEC815-2BBB-B245-BF91-1CEEC7353BED}">
      <dsp:nvSpPr>
        <dsp:cNvPr id="0" name=""/>
        <dsp:cNvSpPr/>
      </dsp:nvSpPr>
      <dsp:spPr>
        <a:xfrm>
          <a:off x="0" y="3727913"/>
          <a:ext cx="10529740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4319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Baseline eGFR &lt;90 mL/min/1.73 m</a:t>
          </a:r>
          <a:r>
            <a:rPr lang="en-US" sz="1200" kern="1200" baseline="30000"/>
            <a:t>2</a:t>
          </a:r>
          <a:endParaRPr lang="en-US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200" kern="1200"/>
            <a:t>Age greater than 40 </a:t>
          </a:r>
        </a:p>
      </dsp:txBody>
      <dsp:txXfrm>
        <a:off x="0" y="3727913"/>
        <a:ext cx="10529740" cy="414000"/>
      </dsp:txXfrm>
    </dsp:sp>
    <dsp:sp modelId="{72462F82-3C3E-9546-BE81-A2303960A3AD}">
      <dsp:nvSpPr>
        <dsp:cNvPr id="0" name=""/>
        <dsp:cNvSpPr/>
      </dsp:nvSpPr>
      <dsp:spPr>
        <a:xfrm>
          <a:off x="0" y="4141913"/>
          <a:ext cx="10529740" cy="6356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Renal effects appear to be even less frequent with TAF-FTC than TDF-FTC. </a:t>
          </a:r>
        </a:p>
      </dsp:txBody>
      <dsp:txXfrm>
        <a:off x="31028" y="4172941"/>
        <a:ext cx="10467684" cy="57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21050" y="8832850"/>
            <a:ext cx="369888" cy="255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552" tIns="45081" rIns="88552" bIns="45081">
            <a:spAutoFit/>
          </a:bodyPr>
          <a:lstStyle/>
          <a:p>
            <a:pPr algn="ctr" defTabSz="880694" eaLnBrk="0" hangingPunct="0">
              <a:lnSpc>
                <a:spcPct val="90000"/>
              </a:lnSpc>
              <a:defRPr/>
            </a:pPr>
            <a:fld id="{525825CB-2570-4A3D-8F16-98E6C6576783}" type="slidenum">
              <a:rPr lang="en-US" sz="1200" b="0"/>
              <a:pPr algn="ctr" defTabSz="880694" eaLnBrk="0" hangingPunct="0">
                <a:lnSpc>
                  <a:spcPct val="90000"/>
                </a:lnSpc>
                <a:defRPr/>
              </a:pPr>
              <a:t>‹#›</a:t>
            </a:fld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1539085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842963" y="619125"/>
            <a:ext cx="8686801" cy="4886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7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42888" y="5645150"/>
            <a:ext cx="6524625" cy="3421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24225" y="9020175"/>
            <a:ext cx="3698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2738" tIns="46369" rIns="92738" bIns="46369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6998F1E-77EC-4310-BAF1-FA87A1F177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24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85C259-A979-4158-86A9-B7D052F8EEE6}" type="slidenum">
              <a:rPr 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" y="144463"/>
            <a:ext cx="6172200" cy="3471862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3898900"/>
            <a:ext cx="6340475" cy="4886325"/>
          </a:xfrm>
          <a:ln/>
        </p:spPr>
        <p:txBody>
          <a:bodyPr/>
          <a:lstStyle/>
          <a:p>
            <a:pPr marL="223838" indent="-223838" eaLnBrk="1" hangingPunct="1">
              <a:defRPr/>
            </a:pPr>
            <a:r>
              <a:rPr lang="en-US" sz="1000" b="1" dirty="0">
                <a:ea typeface="ＭＳ Ｐゴシック" charset="0"/>
                <a:cs typeface="+mn-cs"/>
              </a:rPr>
              <a:t>Slide:  Typical Interpretation of Serologic Test Results for HBV Infection</a:t>
            </a:r>
          </a:p>
          <a:p>
            <a:pPr marL="223838" indent="-223838" eaLnBrk="1" hangingPunct="1">
              <a:defRPr/>
            </a:pPr>
            <a:endParaRPr lang="en-US" sz="1000" dirty="0">
              <a:ea typeface="ＭＳ Ｐゴシック" charset="0"/>
              <a:cs typeface="+mn-cs"/>
            </a:endParaRPr>
          </a:p>
          <a:p>
            <a:pPr marL="223838" indent="-223838" eaLnBrk="1" hangingPunct="1">
              <a:buFontTx/>
              <a:buChar char="•"/>
              <a:defRPr/>
            </a:pPr>
            <a:r>
              <a:rPr lang="en-US" sz="1000" dirty="0">
                <a:ea typeface="ＭＳ Ｐゴシック" charset="0"/>
                <a:cs typeface="+mn-cs"/>
              </a:rPr>
              <a:t>Antigens and antibodies associated with HBV infection include HBsAg, anti-HBs, </a:t>
            </a:r>
            <a:r>
              <a:rPr lang="en-US" sz="1000" dirty="0" err="1">
                <a:ea typeface="ＭＳ Ｐゴシック" charset="0"/>
                <a:cs typeface="+mn-cs"/>
              </a:rPr>
              <a:t>HBcAg</a:t>
            </a:r>
            <a:r>
              <a:rPr lang="en-US" sz="1000" dirty="0">
                <a:ea typeface="ＭＳ Ｐゴシック" charset="0"/>
                <a:cs typeface="+mn-cs"/>
              </a:rPr>
              <a:t>, anti-HBc, HBeAg, and anti-</a:t>
            </a:r>
            <a:r>
              <a:rPr lang="en-US" sz="1000" dirty="0" err="1">
                <a:ea typeface="ＭＳ Ｐゴシック" charset="0"/>
                <a:cs typeface="+mn-cs"/>
              </a:rPr>
              <a:t>HBe</a:t>
            </a:r>
            <a:r>
              <a:rPr lang="en-US" sz="1000" dirty="0">
                <a:ea typeface="ＭＳ Ｐゴシック" charset="0"/>
                <a:cs typeface="+mn-cs"/>
              </a:rPr>
              <a:t>. At least one serologic marker is present during each of the different phases of HBV infection.</a:t>
            </a:r>
            <a:r>
              <a:rPr lang="en-US" sz="1000" baseline="30000" dirty="0">
                <a:ea typeface="ＭＳ Ｐゴシック" charset="0"/>
                <a:cs typeface="+mn-cs"/>
              </a:rPr>
              <a:t>1</a:t>
            </a:r>
            <a:r>
              <a:rPr lang="en-US" sz="1000" dirty="0">
                <a:ea typeface="ＭＳ Ｐゴシック" charset="0"/>
                <a:cs typeface="+mn-cs"/>
              </a:rPr>
              <a:t> </a:t>
            </a:r>
          </a:p>
          <a:p>
            <a:pPr marL="223838" indent="-223838" eaLnBrk="1" hangingPunct="1">
              <a:buFontTx/>
              <a:buChar char="•"/>
              <a:defRPr/>
            </a:pPr>
            <a:endParaRPr lang="en-US" sz="1000" dirty="0">
              <a:ea typeface="ＭＳ Ｐゴシック" charset="0"/>
              <a:cs typeface="+mn-cs"/>
            </a:endParaRPr>
          </a:p>
          <a:p>
            <a:pPr marL="223838" indent="-223838" eaLnBrk="1" hangingPunct="1">
              <a:buFontTx/>
              <a:buChar char="•"/>
              <a:defRPr/>
            </a:pPr>
            <a:r>
              <a:rPr lang="en-US" sz="1000" dirty="0">
                <a:ea typeface="ＭＳ Ｐゴシック" charset="0"/>
                <a:cs typeface="+mn-cs"/>
              </a:rPr>
              <a:t>The serologic markers typically used to differentiate between acute, resolving, and chronic infection are HBsAg, anti-HBc, and anti-HBs, as noted in the slide.</a:t>
            </a:r>
            <a:r>
              <a:rPr lang="en-US" sz="1000" baseline="30000" dirty="0">
                <a:ea typeface="ＭＳ Ｐゴシック" charset="0"/>
                <a:cs typeface="+mn-cs"/>
              </a:rPr>
              <a:t>1</a:t>
            </a:r>
            <a:r>
              <a:rPr lang="en-US" sz="1000" dirty="0">
                <a:ea typeface="ＭＳ Ｐゴシック" charset="0"/>
                <a:cs typeface="+mn-cs"/>
              </a:rPr>
              <a:t>  </a:t>
            </a:r>
          </a:p>
          <a:p>
            <a:pPr marL="223838" indent="-223838" eaLnBrk="1" hangingPunct="1">
              <a:buFontTx/>
              <a:buChar char="•"/>
              <a:defRPr/>
            </a:pPr>
            <a:endParaRPr lang="en-US" sz="1000" dirty="0">
              <a:ea typeface="ＭＳ Ｐゴシック" charset="0"/>
              <a:cs typeface="+mn-cs"/>
            </a:endParaRPr>
          </a:p>
          <a:p>
            <a:pPr marL="223838" indent="-223838" eaLnBrk="1" hangingPunct="1">
              <a:defRPr/>
            </a:pPr>
            <a:r>
              <a:rPr lang="en-US" sz="1000" b="1" i="1" dirty="0">
                <a:ea typeface="ＭＳ Ｐゴシック" charset="0"/>
                <a:cs typeface="+mn-cs"/>
              </a:rPr>
              <a:t>Reference</a:t>
            </a:r>
          </a:p>
          <a:p>
            <a:pPr marL="223838" indent="-223838" eaLnBrk="1" hangingPunct="1">
              <a:buFontTx/>
              <a:buAutoNum type="arabicPeriod"/>
              <a:defRPr/>
            </a:pPr>
            <a:r>
              <a:rPr lang="en-US" sz="1000" dirty="0">
                <a:ea typeface="ＭＳ Ｐゴシック" charset="0"/>
                <a:cs typeface="+mn-cs"/>
              </a:rPr>
              <a:t>Weinbaum CM, Williams I, Mast EE, et al. Recommendations for identification and public health management of persons with chronic hepatitis B virus infection. </a:t>
            </a:r>
            <a:r>
              <a:rPr lang="en-US" sz="1000" i="1" dirty="0">
                <a:ea typeface="ＭＳ Ｐゴシック" charset="0"/>
                <a:cs typeface="+mn-cs"/>
              </a:rPr>
              <a:t>MMWR </a:t>
            </a:r>
            <a:r>
              <a:rPr lang="en-US" sz="1000" i="1" dirty="0" err="1">
                <a:ea typeface="ＭＳ Ｐゴシック" charset="0"/>
                <a:cs typeface="+mn-cs"/>
              </a:rPr>
              <a:t>Recomm</a:t>
            </a:r>
            <a:r>
              <a:rPr lang="en-US" sz="1000" i="1" dirty="0">
                <a:ea typeface="ＭＳ Ｐゴシック" charset="0"/>
                <a:cs typeface="+mn-cs"/>
              </a:rPr>
              <a:t> Rep</a:t>
            </a:r>
            <a:r>
              <a:rPr lang="en-US" sz="1000" dirty="0">
                <a:ea typeface="ＭＳ Ｐゴシック" charset="0"/>
                <a:cs typeface="+mn-cs"/>
              </a:rPr>
              <a:t>. 2008;57(RR-8):1-20. </a:t>
            </a:r>
          </a:p>
        </p:txBody>
      </p:sp>
    </p:spTree>
    <p:extLst>
      <p:ext uri="{BB962C8B-B14F-4D97-AF65-F5344CB8AC3E}">
        <p14:creationId xmlns:p14="http://schemas.microsoft.com/office/powerpoint/2010/main" val="1050696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ECCA-9482-FF46-8A7E-88A6BB355059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3195-54CD-E344-AA9C-39EAED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3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ECCA-9482-FF46-8A7E-88A6BB355059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3195-54CD-E344-AA9C-39EAED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ECCA-9482-FF46-8A7E-88A6BB355059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3195-54CD-E344-AA9C-39EAED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87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55600" y="6448452"/>
            <a:ext cx="8728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There is no fee for this activity as it is sponsored by PRIME</a:t>
            </a:r>
            <a:r>
              <a:rPr lang="en-US" sz="1200" baseline="30000" dirty="0"/>
              <a:t>®</a:t>
            </a:r>
            <a:r>
              <a:rPr lang="en-US" sz="1200" dirty="0"/>
              <a:t> through an educational grant from Gilead Sciences, Inc.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81928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73952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381803174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43522972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60533106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331610547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40000" y="5791200"/>
            <a:ext cx="90424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 </a:t>
            </a:r>
          </a:p>
        </p:txBody>
      </p:sp>
    </p:spTree>
    <p:extLst>
      <p:ext uri="{BB962C8B-B14F-4D97-AF65-F5344CB8AC3E}">
        <p14:creationId xmlns:p14="http://schemas.microsoft.com/office/powerpoint/2010/main" val="139162382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29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14936463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ECCA-9482-FF46-8A7E-88A6BB355059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3195-54CD-E344-AA9C-39EAED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30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3" y="1435108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* Citations, references, and credits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24172792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241376343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20574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81928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73952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11670576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39A6"/>
              </a:solidFill>
              <a:latin typeface="Myriad Web Pro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78"/>
            <a:ext cx="41148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>
              <a:solidFill>
                <a:srgbClr val="0039A6"/>
              </a:solidFill>
              <a:latin typeface="Myriad Web Pro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78"/>
            <a:ext cx="27432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B90FD8F-E8BF-4524-8326-034AEFCE5233}" type="slidenum">
              <a:rPr lang="en-US" altLang="en-US" b="0" smtClean="0">
                <a:solidFill>
                  <a:srgbClr val="0039A6"/>
                </a:solidFill>
                <a:latin typeface="Myriad Web Pro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en-US" b="0">
              <a:solidFill>
                <a:srgbClr val="0039A6"/>
              </a:solidFill>
              <a:latin typeface="Myriad Web Pro"/>
            </a:endParaRPr>
          </a:p>
        </p:txBody>
      </p:sp>
    </p:spTree>
    <p:extLst>
      <p:ext uri="{BB962C8B-B14F-4D97-AF65-F5344CB8AC3E}">
        <p14:creationId xmlns:p14="http://schemas.microsoft.com/office/powerpoint/2010/main" val="3909554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" y="3902365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04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798004-1EB8-4A76-90C5-D6053E41A39D}" type="datetimeFigureOut"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pPr/>
              <a:t>5/21/21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CD5A9-CB55-4520-BB61-F2393F9B70ED}" type="slidenum"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73BE2-65A4-4041-87A2-578F573C1FF1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4" y="209550"/>
            <a:ext cx="9211733" cy="1085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36701" y="1981200"/>
            <a:ext cx="450426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4169" y="1981200"/>
            <a:ext cx="450426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ECC9F-C295-4BD8-991D-29B6615EF3DE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3A884-B1B8-4B37-AEFA-48AC9E4100CD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5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DC8D08F-4C55-41CB-A351-8B1860D1624D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ECCA-9482-FF46-8A7E-88A6BB355059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3195-54CD-E344-AA9C-39EAED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79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E52AB0F-FF9E-4AC1-A421-6A91D1773F25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 (For content heavy tables and charts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dc_proces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3733" y="6019801"/>
            <a:ext cx="160866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CCDB-ADFA-4A46-AF93-71FE4D24E94A}" type="datetimeFigureOut"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pPr/>
              <a:t>5/21/21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EE3A-943B-420B-B703-EAE033445444}" type="slidenum"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1674" y="6189663"/>
            <a:ext cx="669519" cy="5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20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" y="3902365"/>
            <a:ext cx="4533900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6042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2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798004-1EB8-4A76-90C5-D6053E41A39D}" type="datetimeFigureOut"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pPr/>
              <a:t>5/21/21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CD5A9-CB55-4520-BB61-F2393F9B70ED}" type="slidenum"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73BE2-65A4-4041-87A2-578F573C1FF1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6704" y="209550"/>
            <a:ext cx="9211733" cy="1085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36701" y="1981200"/>
            <a:ext cx="4504267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4169" y="1981200"/>
            <a:ext cx="4504267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ECC9F-C295-4BD8-991D-29B6615EF3DE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3A884-B1B8-4B37-AEFA-48AC9E4100CD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5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5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DC8D08F-4C55-41CB-A351-8B1860D1624D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E52AB0F-FF9E-4AC1-A421-6A91D1773F25}" type="slidenum">
              <a:rPr lang="en-US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ECCA-9482-FF46-8A7E-88A6BB355059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3195-54CD-E344-AA9C-39EAED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77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ta Slide (For content heavy tables and charts)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dc_process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3733" y="6019801"/>
            <a:ext cx="1608667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6CCDB-ADFA-4A46-AF93-71FE4D24E94A}" type="datetimeFigureOut"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pPr/>
              <a:t>5/21/21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EEE3A-943B-420B-B703-EAE033445444}" type="slidenum">
              <a:rPr lang="en-US" smtClean="0">
                <a:solidFill>
                  <a:srgbClr val="FFFFFF"/>
                </a:solidFill>
                <a:latin typeface="Arial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1674" y="6189663"/>
            <a:ext cx="669519" cy="52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2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5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ECCA-9482-FF46-8A7E-88A6BB355059}" type="datetimeFigureOut">
              <a:rPr lang="en-US" smtClean="0"/>
              <a:t>5/21/21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3195-54CD-E344-AA9C-39EAED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1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ECCA-9482-FF46-8A7E-88A6BB355059}" type="datetimeFigureOut">
              <a:rPr lang="en-US" smtClean="0"/>
              <a:t>5/21/21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3195-54CD-E344-AA9C-39EAED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40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ECCA-9482-FF46-8A7E-88A6BB355059}" type="datetimeFigureOut">
              <a:rPr lang="en-US" smtClean="0"/>
              <a:t>5/21/21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3195-54CD-E344-AA9C-39EAED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2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ECCA-9482-FF46-8A7E-88A6BB355059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3195-54CD-E344-AA9C-39EAED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5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ECCA-9482-FF46-8A7E-88A6BB355059}" type="datetimeFigureOut">
              <a:rPr lang="en-US" smtClean="0"/>
              <a:t>5/21/21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F3195-54CD-E344-AA9C-39EAED786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5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4ECCA-9482-FF46-8A7E-88A6BB355059}" type="datetimeFigureOut">
              <a:rPr lang="en-US" smtClean="0"/>
              <a:t>5/21/21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F3195-54CD-E344-AA9C-39EAED7862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>
            <a:off x="7721600" y="6664325"/>
            <a:ext cx="4267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en-US" sz="800" b="0" dirty="0">
                <a:solidFill>
                  <a:srgbClr val="000000"/>
                </a:solidFill>
              </a:rPr>
              <a:t>© 2015 PRIME</a:t>
            </a:r>
            <a:r>
              <a:rPr lang="en-US" sz="800" b="0" baseline="30000" dirty="0">
                <a:solidFill>
                  <a:srgbClr val="000000"/>
                </a:solidFill>
              </a:rPr>
              <a:t>® </a:t>
            </a:r>
            <a:r>
              <a:rPr lang="en-US" sz="800" b="0" dirty="0">
                <a:solidFill>
                  <a:srgbClr val="000000"/>
                </a:solidFill>
              </a:rPr>
              <a:t>Education, Inc. All Rights Reserved</a:t>
            </a:r>
            <a:r>
              <a:rPr lang="en-US" sz="800" b="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19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65" r:id="rId12"/>
    <p:sldLayoutId id="214748366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</p:sldLayoutIdLst>
  <p:transition>
    <p:fade/>
  </p:transition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" y="3902365"/>
            <a:ext cx="4533900" cy="2949575"/>
            <a:chOff x="0" y="2458"/>
            <a:chExt cx="2142" cy="1858"/>
          </a:xfrm>
        </p:grpSpPr>
        <p:sp>
          <p:nvSpPr>
            <p:cNvPr id="5939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939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940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940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94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8049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0" rIns="91179" bIns="4559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911825" fontAlgn="auto">
              <a:spcBef>
                <a:spcPts val="0"/>
              </a:spcBef>
              <a:spcAft>
                <a:spcPts val="0"/>
              </a:spcAft>
            </a:pPr>
            <a:fld id="{CD798004-1EB8-4A76-90C5-D6053E41A39D}" type="datetimeFigureOut">
              <a:rPr lang="en-US" b="0" smtClean="0">
                <a:solidFill>
                  <a:srgbClr val="FFFFFF"/>
                </a:solidFill>
                <a:latin typeface="Arial"/>
              </a:rPr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t>5/21/21</a:t>
            </a:fld>
            <a:endParaRPr lang="en-US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911825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4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911825" fontAlgn="auto">
              <a:spcBef>
                <a:spcPts val="0"/>
              </a:spcBef>
              <a:spcAft>
                <a:spcPts val="0"/>
              </a:spcAft>
            </a:pPr>
            <a:fld id="{BB0CD5A9-CB55-4520-BB61-F2393F9B70ED}" type="slidenum">
              <a:rPr lang="en-US" b="0" smtClean="0">
                <a:solidFill>
                  <a:srgbClr val="FFFFFF"/>
                </a:solidFill>
                <a:latin typeface="Arial"/>
              </a:rPr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5pPr>
      <a:lvl6pPr marL="45590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6pPr>
      <a:lvl7pPr marL="91182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7pPr>
      <a:lvl8pPr marL="13677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8pPr>
      <a:lvl9pPr marL="18236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1948" indent="-34194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0860" indent="-28496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39786" indent="-22794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595695" indent="-22794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1625" indent="-22794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07541" indent="-22794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63446" indent="-22794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19367" indent="-22794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75259" indent="-22794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01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25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50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60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75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495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405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315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" y="3902365"/>
            <a:ext cx="4533900" cy="2949575"/>
            <a:chOff x="0" y="2458"/>
            <a:chExt cx="2142" cy="1858"/>
          </a:xfrm>
        </p:grpSpPr>
        <p:sp>
          <p:nvSpPr>
            <p:cNvPr id="5939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939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939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940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5940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endParaRPr lang="en-US" b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5940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8049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0" rIns="91179" bIns="4559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40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40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911825" fontAlgn="auto">
              <a:spcBef>
                <a:spcPts val="0"/>
              </a:spcBef>
              <a:spcAft>
                <a:spcPts val="0"/>
              </a:spcAft>
            </a:pPr>
            <a:fld id="{CD798004-1EB8-4A76-90C5-D6053E41A39D}" type="datetimeFigureOut">
              <a:rPr lang="en-US" b="0" smtClean="0">
                <a:solidFill>
                  <a:srgbClr val="FFFFFF"/>
                </a:solidFill>
                <a:latin typeface="Arial"/>
              </a:rPr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t>5/21/21</a:t>
            </a:fld>
            <a:endParaRPr lang="en-US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40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911825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40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79" tIns="45590" rIns="91179" bIns="4559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defTabSz="911825" fontAlgn="auto">
              <a:spcBef>
                <a:spcPts val="0"/>
              </a:spcBef>
              <a:spcAft>
                <a:spcPts val="0"/>
              </a:spcAft>
            </a:pPr>
            <a:fld id="{BB0CD5A9-CB55-4520-BB61-F2393F9B70ED}" type="slidenum">
              <a:rPr lang="en-US" b="0" smtClean="0">
                <a:solidFill>
                  <a:srgbClr val="FFFFFF"/>
                </a:solidFill>
                <a:latin typeface="Arial"/>
              </a:rPr>
              <a:pPr defTabSz="91182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>
              <a:solidFill>
                <a:srgbClr val="FFFFFF"/>
              </a:solidFill>
              <a:latin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30" r:id="rId5"/>
    <p:sldLayoutId id="2147483831" r:id="rId6"/>
    <p:sldLayoutId id="2147483832" r:id="rId7"/>
    <p:sldLayoutId id="2147483833" r:id="rId8"/>
    <p:sldLayoutId id="2147483834" r:id="rId9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5pPr>
      <a:lvl6pPr marL="45590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6pPr>
      <a:lvl7pPr marL="91182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7pPr>
      <a:lvl8pPr marL="13677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8pPr>
      <a:lvl9pPr marL="182366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1948" indent="-34194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0860" indent="-284964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39786" indent="-22794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595695" indent="-227949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1625" indent="-22794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07541" indent="-22794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63446" indent="-22794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19367" indent="-22794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75259" indent="-22794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901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25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750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660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575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495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405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315" algn="l" defTabSz="91182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620/cdc.23447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620/cdc.23447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pdf/risk/prep/cdc-hiv-prep-guidelines-2017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hiv/pdf/risk/prep/cdc-hiv-prep-guidelines-2017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E951-11F8-144B-99D4-71A32AD51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err="1"/>
              <a:t>Patient</a:t>
            </a:r>
            <a:r>
              <a:rPr lang="es-ES_tradnl" dirty="0"/>
              <a:t> </a:t>
            </a:r>
            <a:r>
              <a:rPr lang="es-ES_tradnl" dirty="0" err="1"/>
              <a:t>Evaluation</a:t>
            </a:r>
            <a:r>
              <a:rPr lang="es-ES_tradnl" dirty="0"/>
              <a:t> </a:t>
            </a:r>
            <a:r>
              <a:rPr lang="en-US" dirty="0"/>
              <a:t>Before</a:t>
            </a:r>
            <a:r>
              <a:rPr lang="es-ES_tradnl" dirty="0"/>
              <a:t> </a:t>
            </a:r>
            <a:r>
              <a:rPr lang="es-ES_tradnl" dirty="0" err="1"/>
              <a:t>Initiating</a:t>
            </a:r>
            <a:r>
              <a:rPr lang="es-ES_tradnl" dirty="0"/>
              <a:t> HIV PrEP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563E2-E789-F44A-B033-9C6A7CA40D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Jorge Mera, MD, FACP</a:t>
            </a:r>
          </a:p>
          <a:p>
            <a:r>
              <a:rPr lang="en-US" dirty="0"/>
              <a:t>Cherokee Nation Health Services</a:t>
            </a:r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3084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Sequence of Appearance of Laboratory Markers for HIV- Infection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060" y="1503382"/>
            <a:ext cx="6843860" cy="47168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2340" y="6306021"/>
            <a:ext cx="7347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/>
            <a:r>
              <a:rPr lang="en-US" altLang="en-US" sz="1400" b="0" dirty="0">
                <a:latin typeface="Arial" panose="020B0604020202020204" pitchFamily="34" charset="0"/>
              </a:rPr>
              <a:t>Laboratory testing for the diagnosis of HIV infection : updated recommendations </a:t>
            </a:r>
          </a:p>
          <a:p>
            <a:pPr lvl="0" algn="ctr" eaLnBrk="0" hangingPunct="0"/>
            <a:r>
              <a:rPr lang="en-US" altLang="en-US" sz="1400" b="0" dirty="0">
                <a:latin typeface="Arial" panose="020B0604020202020204" pitchFamily="34" charset="0"/>
              </a:rPr>
              <a:t>June 27, 2014 </a:t>
            </a:r>
            <a:r>
              <a:rPr lang="en-US" altLang="en-US" sz="1400" b="0" dirty="0">
                <a:latin typeface="Arial" panose="020B0604020202020204" pitchFamily="34" charset="0"/>
                <a:hlinkClick r:id="rId3"/>
              </a:rPr>
              <a:t>http://dx.doi.org/10.15620/cdc.23447 </a:t>
            </a:r>
            <a:r>
              <a:rPr lang="en-US" altLang="en-US" sz="1400" b="0" dirty="0">
                <a:latin typeface="Arial" panose="020B0604020202020204" pitchFamily="34" charset="0"/>
              </a:rPr>
              <a:t>   </a:t>
            </a:r>
          </a:p>
          <a:p>
            <a:pPr lvl="0" algn="ctr" eaLnBrk="0" hangingPunct="0"/>
            <a:endParaRPr lang="en-US" altLang="en-US" sz="1400" b="0" dirty="0">
              <a:latin typeface="Arial" panose="020B0604020202020204" pitchFamily="34" charset="0"/>
            </a:endParaRPr>
          </a:p>
          <a:p>
            <a:pPr algn="ctr"/>
            <a:endParaRPr lang="en-US" sz="1400" dirty="0"/>
          </a:p>
        </p:txBody>
      </p:sp>
      <p:pic>
        <p:nvPicPr>
          <p:cNvPr id="1028" name="Picture 4" descr="New Sit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274638"/>
            <a:ext cx="952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BF4EC5-8C99-324C-89D9-FE9DF7018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049561"/>
              </p:ext>
            </p:extLst>
          </p:nvPr>
        </p:nvGraphicFramePr>
        <p:xfrm>
          <a:off x="8034649" y="2400684"/>
          <a:ext cx="397811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038">
                  <a:extLst>
                    <a:ext uri="{9D8B030D-6E8A-4147-A177-3AD203B41FA5}">
                      <a16:colId xmlns:a16="http://schemas.microsoft.com/office/drawing/2014/main" val="3981114077"/>
                    </a:ext>
                  </a:extLst>
                </a:gridCol>
                <a:gridCol w="1457274">
                  <a:extLst>
                    <a:ext uri="{9D8B030D-6E8A-4147-A177-3AD203B41FA5}">
                      <a16:colId xmlns:a16="http://schemas.microsoft.com/office/drawing/2014/main" val="1668632210"/>
                    </a:ext>
                  </a:extLst>
                </a:gridCol>
                <a:gridCol w="1194801">
                  <a:extLst>
                    <a:ext uri="{9D8B030D-6E8A-4147-A177-3AD203B41FA5}">
                      <a16:colId xmlns:a16="http://schemas.microsoft.com/office/drawing/2014/main" val="832479644"/>
                    </a:ext>
                  </a:extLst>
                </a:gridCol>
              </a:tblGrid>
              <a:tr h="276721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to positivity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36377"/>
                  </a:ext>
                </a:extLst>
              </a:tr>
              <a:tr h="3884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  <a:r>
                        <a:rPr lang="en-US" sz="1200" baseline="30000" dirty="0"/>
                        <a:t>rd</a:t>
                      </a:r>
                      <a:r>
                        <a:rPr lang="en-US" sz="1200" dirty="0"/>
                        <a:t>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IgG and IgM Antibody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20-30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45586"/>
                  </a:ext>
                </a:extLst>
              </a:tr>
              <a:tr h="5548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  <a:r>
                        <a:rPr lang="en-US" sz="1200" baseline="30000" dirty="0"/>
                        <a:t>th</a:t>
                      </a:r>
                      <a:r>
                        <a:rPr lang="en-US" sz="1200" dirty="0"/>
                        <a:t>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IgG and IgM Antibody</a:t>
                      </a:r>
                    </a:p>
                    <a:p>
                      <a:pPr algn="ctr"/>
                      <a:r>
                        <a:rPr lang="en-US" sz="1200" dirty="0"/>
                        <a:t>&amp; P24 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15-20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962499"/>
                  </a:ext>
                </a:extLst>
              </a:tr>
              <a:tr h="22502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HIV 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10-15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410757"/>
                  </a:ext>
                </a:extLst>
              </a:tr>
              <a:tr h="38840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Ultrasensitive</a:t>
                      </a:r>
                    </a:p>
                    <a:p>
                      <a:pPr algn="ctr"/>
                      <a:r>
                        <a:rPr lang="en-US" sz="1200" dirty="0"/>
                        <a:t> HIV 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617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39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CDC and APHL Recommended Laboratory Testing for the Diagnosis of HIV Infection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31" y="1600201"/>
            <a:ext cx="7439939" cy="4525963"/>
          </a:xfrm>
        </p:spPr>
      </p:pic>
      <p:sp>
        <p:nvSpPr>
          <p:cNvPr id="5" name="TextBox 4"/>
          <p:cNvSpPr txBox="1"/>
          <p:nvPr/>
        </p:nvSpPr>
        <p:spPr>
          <a:xfrm>
            <a:off x="2142565" y="6287209"/>
            <a:ext cx="6277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dirty="0"/>
              <a:t>David H </a:t>
            </a:r>
            <a:r>
              <a:rPr lang="en-US" sz="1000" b="0" dirty="0" err="1"/>
              <a:t>Spach</a:t>
            </a:r>
            <a:r>
              <a:rPr lang="en-US" sz="1000" b="0" dirty="0"/>
              <a:t>, MD. HIV Diagnostic Testing. National HIV Curriculum, University of Washington</a:t>
            </a:r>
          </a:p>
          <a:p>
            <a:endParaRPr lang="en-US" sz="1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2137186" y="6440632"/>
            <a:ext cx="6691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en-US" altLang="en-US" sz="1000" b="0" dirty="0">
                <a:latin typeface="Arial" panose="020B0604020202020204" pitchFamily="34" charset="0"/>
              </a:rPr>
              <a:t>Laboratory testing for the diagnosis of HIV infection : updated recommendations </a:t>
            </a:r>
          </a:p>
          <a:p>
            <a:pPr lvl="0" eaLnBrk="0" hangingPunct="0"/>
            <a:r>
              <a:rPr lang="en-US" altLang="en-US" sz="1000" b="0" dirty="0">
                <a:latin typeface="Arial" panose="020B0604020202020204" pitchFamily="34" charset="0"/>
              </a:rPr>
              <a:t>June 27, 2014 </a:t>
            </a:r>
            <a:r>
              <a:rPr lang="en-US" altLang="en-US" sz="1000" b="0" dirty="0">
                <a:latin typeface="Arial" panose="020B0604020202020204" pitchFamily="34" charset="0"/>
                <a:hlinkClick r:id="rId3"/>
              </a:rPr>
              <a:t>http://dx.doi.org/10.15620/cdc.23447 </a:t>
            </a:r>
            <a:r>
              <a:rPr lang="en-US" altLang="en-US" sz="1000" b="0" dirty="0">
                <a:latin typeface="Arial" panose="020B0604020202020204" pitchFamily="34" charset="0"/>
              </a:rPr>
              <a:t>   </a:t>
            </a:r>
          </a:p>
          <a:p>
            <a:pPr lvl="0" eaLnBrk="0" hangingPunct="0"/>
            <a:endParaRPr lang="en-US" altLang="en-US" sz="1000" b="0" dirty="0">
              <a:latin typeface="Arial" panose="020B0604020202020204" pitchFamily="34" charset="0"/>
            </a:endParaRP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27390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2CD9-2739-7D48-B0F1-65CA53084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s-ES_tradnl" dirty="0"/>
              <a:t>HIV </a:t>
            </a:r>
            <a:r>
              <a:rPr lang="es-ES_tradnl" dirty="0" err="1"/>
              <a:t>Testing</a:t>
            </a:r>
            <a:r>
              <a:rPr lang="es-ES_tradnl" dirty="0"/>
              <a:t> </a:t>
            </a:r>
            <a:r>
              <a:rPr lang="es-ES_tradnl" dirty="0" err="1"/>
              <a:t>Summary</a:t>
            </a:r>
            <a:endParaRPr lang="es-ES_tradnl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61546B-77E9-4F5E-B711-3A0140803C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435255"/>
              </p:ext>
            </p:extLst>
          </p:nvPr>
        </p:nvGraphicFramePr>
        <p:xfrm>
          <a:off x="609600" y="1600206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13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Acute HIV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250" y="1596600"/>
            <a:ext cx="7518869" cy="3560189"/>
          </a:xfrm>
        </p:spPr>
      </p:pic>
      <p:sp>
        <p:nvSpPr>
          <p:cNvPr id="5" name="TextBox 4"/>
          <p:cNvSpPr txBox="1"/>
          <p:nvPr/>
        </p:nvSpPr>
        <p:spPr>
          <a:xfrm>
            <a:off x="3137647" y="6033881"/>
            <a:ext cx="6568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https://www.cdc.gov/hiv/pdf/risk/prep/cdc-hiv-prep-guidelines-2017.pdf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502947" y="5212080"/>
            <a:ext cx="826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Symptoms Should be Absent 30 days prior to starting PrEP!!!</a:t>
            </a:r>
          </a:p>
        </p:txBody>
      </p:sp>
    </p:spTree>
    <p:extLst>
      <p:ext uri="{BB962C8B-B14F-4D97-AF65-F5344CB8AC3E}">
        <p14:creationId xmlns:p14="http://schemas.microsoft.com/office/powerpoint/2010/main" val="1778667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1ABCA-4B22-264A-90CC-2B6E4312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Same-Day HIV Pre-Exposure Prophylaxis (PrEP) Initiation During Drop-in Sexually Transmitted Diseases Clinic Appointments Is a Highly Acceptable, Feasible, and Safe Model that Engages Individuals at Risk for HIV into PrEP Care</a:t>
            </a:r>
            <a:endParaRPr lang="es-ES_tradnl" sz="2400" dirty="0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85776D68-E2FC-434A-8ECF-1C81BB3BC5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622" y="1590774"/>
            <a:ext cx="9051926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63459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3275" y="107577"/>
            <a:ext cx="8042276" cy="1092465"/>
          </a:xfrm>
        </p:spPr>
        <p:txBody>
          <a:bodyPr/>
          <a:lstStyle/>
          <a:p>
            <a:r>
              <a:rPr lang="es-AR" sz="3600" b="1" dirty="0"/>
              <a:t>Hepatitis B Viral Structure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435" r="-19435"/>
          <a:stretch>
            <a:fillRect/>
          </a:stretch>
        </p:blipFill>
        <p:spPr>
          <a:xfrm>
            <a:off x="2073276" y="1600200"/>
            <a:ext cx="8042275" cy="4481560"/>
          </a:xfrm>
          <a:ln w="28575" cmpd="sng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503625" y="1604229"/>
            <a:ext cx="2594252" cy="369332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HBcAb IgM and IgG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014231" y="1969532"/>
            <a:ext cx="116521" cy="3373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14229" y="4730258"/>
            <a:ext cx="2101321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   HBAg, HBsAb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526923" y="5099590"/>
            <a:ext cx="82488" cy="3373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0777" y="2120460"/>
            <a:ext cx="1433210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/>
              <a:t>Viral Load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190253" y="2489793"/>
            <a:ext cx="186434" cy="24816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2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703389" y="1735139"/>
            <a:ext cx="8785225" cy="3889375"/>
          </a:xfrm>
          <a:prstGeom prst="rect">
            <a:avLst/>
          </a:prstGeom>
          <a:solidFill>
            <a:srgbClr val="000044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"/>
            <a:ext cx="9144000" cy="11255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HBV Diagnostic Markers</a:t>
            </a:r>
          </a:p>
        </p:txBody>
      </p:sp>
      <p:graphicFrame>
        <p:nvGraphicFramePr>
          <p:cNvPr id="31539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58960"/>
              </p:ext>
            </p:extLst>
          </p:nvPr>
        </p:nvGraphicFramePr>
        <p:xfrm>
          <a:off x="1703388" y="1292226"/>
          <a:ext cx="8839200" cy="4140265"/>
        </p:xfrm>
        <a:graphic>
          <a:graphicData uri="http://schemas.openxmlformats.org/drawingml/2006/table">
            <a:tbl>
              <a:tblPr/>
              <a:tblGrid>
                <a:gridCol w="944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97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Serologic Marker Results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7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HBsAg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Anti-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HBc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IgM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Anti-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HBc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Anti-HBs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Interpretation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6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Never infected and no evidence of immunization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Acute infection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Chronic infection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5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-/+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“Recovered” from past infection and not immune, low level carrier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9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-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+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</a:rPr>
                        <a:t>Immune (immunization)</a:t>
                      </a:r>
                    </a:p>
                  </a:txBody>
                  <a:tcPr marL="91445" marR="91445" marT="45719" marB="4571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787" name="Text Box 88"/>
          <p:cNvSpPr txBox="1">
            <a:spLocks noChangeArrowheads="1"/>
          </p:cNvSpPr>
          <p:nvPr/>
        </p:nvSpPr>
        <p:spPr bwMode="auto">
          <a:xfrm>
            <a:off x="1703388" y="6415088"/>
            <a:ext cx="8615362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400">
                <a:cs typeface="Arial" panose="020B0604020202020204" pitchFamily="34" charset="0"/>
              </a:rPr>
              <a:t>Weinbaum CM, et al. </a:t>
            </a:r>
            <a:r>
              <a:rPr lang="en-US" sz="1400" i="1">
                <a:cs typeface="Arial" panose="020B0604020202020204" pitchFamily="34" charset="0"/>
              </a:rPr>
              <a:t>MMWR Recomm Rep.</a:t>
            </a:r>
            <a:r>
              <a:rPr lang="en-US" sz="1400">
                <a:cs typeface="Arial" panose="020B0604020202020204" pitchFamily="34" charset="0"/>
              </a:rPr>
              <a:t> 2008;57(RR-8):1-20.</a:t>
            </a:r>
          </a:p>
        </p:txBody>
      </p:sp>
      <p:sp>
        <p:nvSpPr>
          <p:cNvPr id="31788" name="Rectangle 1"/>
          <p:cNvSpPr>
            <a:spLocks noChangeArrowheads="1"/>
          </p:cNvSpPr>
          <p:nvPr/>
        </p:nvSpPr>
        <p:spPr bwMode="auto">
          <a:xfrm>
            <a:off x="2743200" y="5638801"/>
            <a:ext cx="67056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5988">
              <a:spcBef>
                <a:spcPct val="20000"/>
              </a:spcBef>
              <a:buChar char="•"/>
              <a:tabLst>
                <a:tab pos="45751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defTabSz="915988">
              <a:spcBef>
                <a:spcPct val="20000"/>
              </a:spcBef>
              <a:buChar char="–"/>
              <a:tabLst>
                <a:tab pos="45751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2pPr>
            <a:lvl3pPr marL="1143000" indent="-228600" defTabSz="915988">
              <a:spcBef>
                <a:spcPct val="20000"/>
              </a:spcBef>
              <a:buChar char="•"/>
              <a:tabLst>
                <a:tab pos="45751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5988">
              <a:spcBef>
                <a:spcPct val="20000"/>
              </a:spcBef>
              <a:buChar char="–"/>
              <a:tabLst>
                <a:tab pos="4575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5988">
              <a:spcBef>
                <a:spcPct val="20000"/>
              </a:spcBef>
              <a:buChar char="»"/>
              <a:tabLst>
                <a:tab pos="4575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5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5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5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51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45000"/>
              </a:spcBef>
              <a:buClr>
                <a:srgbClr val="99CCFF"/>
              </a:buClr>
              <a:buFont typeface="Symbol" panose="05050102010706020507" pitchFamily="18" charset="2"/>
              <a:buNone/>
            </a:pPr>
            <a:r>
              <a:rPr lang="en-US" sz="1800">
                <a:cs typeface="Arial" panose="020B0604020202020204" pitchFamily="34" charset="0"/>
              </a:rPr>
              <a:t>HBeAg- High infectivity</a:t>
            </a:r>
          </a:p>
          <a:p>
            <a:pPr algn="ctr">
              <a:lnSpc>
                <a:spcPct val="85000"/>
              </a:lnSpc>
              <a:spcBef>
                <a:spcPct val="45000"/>
              </a:spcBef>
              <a:buClr>
                <a:srgbClr val="99CCFF"/>
              </a:buClr>
              <a:buFont typeface="Symbol" panose="05050102010706020507" pitchFamily="18" charset="2"/>
              <a:buNone/>
            </a:pPr>
            <a:r>
              <a:rPr lang="en-US" sz="1800">
                <a:cs typeface="Arial" panose="020B0604020202020204" pitchFamily="34" charset="0"/>
              </a:rPr>
              <a:t>HBeAb- Low infectivity</a:t>
            </a:r>
          </a:p>
        </p:txBody>
      </p:sp>
    </p:spTree>
    <p:extLst>
      <p:ext uri="{BB962C8B-B14F-4D97-AF65-F5344CB8AC3E}">
        <p14:creationId xmlns:p14="http://schemas.microsoft.com/office/powerpoint/2010/main" val="3015918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3C1E5-CE53-3740-9732-A81CCD176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631923"/>
          </a:xfrm>
          <a:solidFill>
            <a:srgbClr val="99CCFF"/>
          </a:solidFill>
        </p:spPr>
        <p:txBody>
          <a:bodyPr anchor="b">
            <a:normAutofit/>
          </a:bodyPr>
          <a:lstStyle/>
          <a:p>
            <a:pPr algn="ctr"/>
            <a:r>
              <a:rPr lang="en-US" sz="3200" dirty="0"/>
              <a:t>Isolated HBc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501E6BE-B5D4-4723-9239-7EBBABC1A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5353" y="1435103"/>
            <a:ext cx="4215334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What do you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HBV DNA (Viral Load)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HBeAb and HBeAg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If all are negative, may consider vaccination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11567CA-91BA-4D19-8C00-1FCDBF4D0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952160"/>
              </p:ext>
            </p:extLst>
          </p:nvPr>
        </p:nvGraphicFramePr>
        <p:xfrm>
          <a:off x="5062194" y="273077"/>
          <a:ext cx="6520206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52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 for STIs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882" y="1600201"/>
            <a:ext cx="7278237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7647" y="6033881"/>
            <a:ext cx="6568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/>
              </a:rPr>
              <a:t>https://www.cdc.gov/hiv/pdf/risk/prep/cdc-hiv-prep-guidelines-2017.pdf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70204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7E73F-ADE2-6248-9188-EE540B8F8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3050"/>
            <a:ext cx="11209017" cy="745045"/>
          </a:xfrm>
        </p:spPr>
        <p:txBody>
          <a:bodyPr anchor="b">
            <a:normAutofit/>
          </a:bodyPr>
          <a:lstStyle/>
          <a:p>
            <a:pPr algn="ctr"/>
            <a:r>
              <a:rPr lang="es-ES_tradnl" sz="3600" dirty="0"/>
              <a:t>Renal </a:t>
            </a:r>
            <a:r>
              <a:rPr lang="es-ES_tradnl" sz="3600" dirty="0" err="1"/>
              <a:t>Function</a:t>
            </a:r>
            <a:r>
              <a:rPr lang="es-ES_tradnl" sz="3600" dirty="0"/>
              <a:t> </a:t>
            </a:r>
            <a:r>
              <a:rPr lang="es-ES_tradnl" sz="3600" dirty="0" err="1"/>
              <a:t>Evaluation</a:t>
            </a:r>
            <a:endParaRPr lang="es-ES_tradnl" sz="36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74D22C-9D9D-4C90-A6BB-AE271E9CC8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569663"/>
              </p:ext>
            </p:extLst>
          </p:nvPr>
        </p:nvGraphicFramePr>
        <p:xfrm>
          <a:off x="1414021" y="1223010"/>
          <a:ext cx="10529740" cy="4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F477906-D742-2C48-B540-8C0634A927B4}"/>
              </a:ext>
            </a:extLst>
          </p:cNvPr>
          <p:cNvSpPr/>
          <p:nvPr/>
        </p:nvSpPr>
        <p:spPr>
          <a:xfrm>
            <a:off x="2007909" y="6331105"/>
            <a:ext cx="9015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0" dirty="0">
                <a:solidFill>
                  <a:srgbClr val="232323"/>
                </a:solidFill>
                <a:latin typeface="Noto Sans"/>
              </a:rPr>
              <a:t>In a meta-analysis the odds ratio of </a:t>
            </a:r>
            <a:r>
              <a:rPr lang="en-US" sz="1200" b="0" dirty="0" err="1">
                <a:solidFill>
                  <a:srgbClr val="232323"/>
                </a:solidFill>
                <a:latin typeface="Noto Sans"/>
              </a:rPr>
              <a:t>i</a:t>
            </a:r>
            <a:r>
              <a:rPr lang="en-US" sz="1200" b="0" dirty="0">
                <a:solidFill>
                  <a:srgbClr val="232323"/>
                </a:solidFill>
                <a:latin typeface="Noto Sans"/>
              </a:rPr>
              <a:t> creatinine elevations in patients who received TDF-based PrEP compared with placebo  was 1.36, (95% CI 1.09-1. But only 6% of these patients had creatinine elevations that were greater than 1.3 times the upper limit of normal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6147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2"/>
            <a:ext cx="10363200" cy="1470025"/>
          </a:xfrm>
        </p:spPr>
        <p:txBody>
          <a:bodyPr anchor="ctr">
            <a:normAutofit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/>
          <a:p>
            <a:r>
              <a:rPr lang="en-US" dirty="0"/>
              <a:t>Jorge Mera has no actual or potential conflict of interest in relation to this program/presentation.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653140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E5E4-220B-1143-AB75-4FA9287BE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s-ES_tradnl" dirty="0"/>
              <a:t>Osteoporosis </a:t>
            </a:r>
            <a:r>
              <a:rPr lang="es-ES_tradnl" dirty="0" err="1"/>
              <a:t>Screening</a:t>
            </a:r>
            <a:endParaRPr lang="es-ES_tradnl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A89D928-FDC1-4458-84E5-C5161921A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0" y="1600206"/>
            <a:ext cx="4267200" cy="4525963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B4A5E4-2A7B-4DEE-8539-307CB605E94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17043245"/>
              </p:ext>
            </p:extLst>
          </p:nvPr>
        </p:nvGraphicFramePr>
        <p:xfrm>
          <a:off x="609600" y="1371609"/>
          <a:ext cx="6356808" cy="4983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4ED6E55-0241-6243-A2C3-D1B84890FA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144" y="1600206"/>
            <a:ext cx="4370388" cy="173688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CDDF26-96B4-7C4E-AE4C-69DBD9A6830E}"/>
              </a:ext>
            </a:extLst>
          </p:cNvPr>
          <p:cNvSpPr/>
          <p:nvPr/>
        </p:nvSpPr>
        <p:spPr>
          <a:xfrm>
            <a:off x="387864" y="6354765"/>
            <a:ext cx="31781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/>
              <a:t>DXA: Dual energy X-ray Absorptiometry  </a:t>
            </a:r>
          </a:p>
        </p:txBody>
      </p:sp>
    </p:spTree>
    <p:extLst>
      <p:ext uri="{BB962C8B-B14F-4D97-AF65-F5344CB8AC3E}">
        <p14:creationId xmlns:p14="http://schemas.microsoft.com/office/powerpoint/2010/main" val="2495167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DD134-47F0-7245-8273-1F271523E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Preferred PrEP Regimens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B11C8C8-77C1-4EA6-AB58-5A467687CA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6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06780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2A58B-8F81-004B-97C5-63F3C3365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/>
              <a:t>Women and Transgender Men</a:t>
            </a:r>
            <a:br>
              <a:rPr lang="en-US" sz="3700"/>
            </a:br>
            <a:endParaRPr lang="en-US" sz="37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1C4043-747A-4317-AF7F-54F48B131F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6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1057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95698-17A7-FF42-8438-02C0B4E4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b="1" dirty="0"/>
              <a:t>Persons who inject drugs</a:t>
            </a:r>
            <a:r>
              <a:rPr lang="en-US" dirty="0"/>
              <a:t>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7656DB3-A231-442F-980C-721D320132D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7679662"/>
              </p:ext>
            </p:extLst>
          </p:nvPr>
        </p:nvGraphicFramePr>
        <p:xfrm>
          <a:off x="6197600" y="1600206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C9B966B4-BD54-BB47-BB26-C4ED32AC4F6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2028031"/>
            <a:ext cx="49022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208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Counseling the Patient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80DEFE-5785-47C8-8D1A-BF736F2245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3305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9D4BAF-D1F2-4E3E-8D58-DD2CD7D57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Mr. P: Labs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5019F6-36E8-4B05-9329-9701F153F7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66733" y="273077"/>
          <a:ext cx="6815667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1728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Which of the following statements are true for Mr. P?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93CB04-530D-41CE-B96B-E9A9408D7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1567954"/>
              </p:ext>
            </p:extLst>
          </p:nvPr>
        </p:nvGraphicFramePr>
        <p:xfrm>
          <a:off x="609600" y="1600206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9025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CA8066-9E46-4FAB-BDA6-A58002240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480071"/>
              </p:ext>
            </p:extLst>
          </p:nvPr>
        </p:nvGraphicFramePr>
        <p:xfrm>
          <a:off x="609600" y="1600206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100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Mr. P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321CF67-03EA-4368-A775-313722126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6248430"/>
              </p:ext>
            </p:extLst>
          </p:nvPr>
        </p:nvGraphicFramePr>
        <p:xfrm>
          <a:off x="1981200" y="160020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203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>
            <a:normAutofit/>
          </a:bodyPr>
          <a:lstStyle/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A9D4BAF-D1F2-4E3E-8D58-DD2CD7D577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Mr. P: Labs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55019F6-36E8-4B05-9329-9701F153F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899724"/>
              </p:ext>
            </p:extLst>
          </p:nvPr>
        </p:nvGraphicFramePr>
        <p:xfrm>
          <a:off x="4766733" y="273077"/>
          <a:ext cx="6815667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71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dirty="0"/>
              <a:t>Which of the following statements are true for Mr. P?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93CB04-530D-41CE-B96B-E9A9408D7B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560403"/>
              </p:ext>
            </p:extLst>
          </p:nvPr>
        </p:nvGraphicFramePr>
        <p:xfrm>
          <a:off x="609600" y="1600206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27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5CA8066-9E46-4FAB-BDA6-A580022404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" y="1600206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000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1800" b="1" kern="1200">
                <a:latin typeface="+mj-lt"/>
                <a:ea typeface="+mj-ea"/>
                <a:cs typeface="+mj-cs"/>
              </a:rPr>
            </a:br>
            <a:r>
              <a:rPr lang="en-US" sz="3200" b="1" kern="1200">
                <a:latin typeface="+mj-lt"/>
                <a:ea typeface="+mj-ea"/>
                <a:cs typeface="+mj-cs"/>
              </a:rPr>
              <a:t>Lab Workup Before Prescribing </a:t>
            </a:r>
            <a:br>
              <a:rPr lang="en-US" sz="3200" b="1" kern="1200">
                <a:latin typeface="+mj-lt"/>
                <a:ea typeface="+mj-ea"/>
                <a:cs typeface="+mj-cs"/>
              </a:rPr>
            </a:br>
            <a:r>
              <a:rPr lang="en-US" sz="3200" b="1" kern="1200">
                <a:latin typeface="+mj-lt"/>
                <a:ea typeface="+mj-ea"/>
                <a:cs typeface="+mj-cs"/>
              </a:rPr>
              <a:t>HIV PrEP</a:t>
            </a:r>
            <a:br>
              <a:rPr lang="en-US" sz="1800" b="1" kern="1200">
                <a:latin typeface="+mj-lt"/>
                <a:ea typeface="+mj-ea"/>
                <a:cs typeface="+mj-cs"/>
              </a:rPr>
            </a:br>
            <a:endParaRPr lang="en-US" sz="1800" b="1" kern="12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D83F4DD-7F86-47E2-BA39-9661CD31D20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03656624"/>
              </p:ext>
            </p:extLst>
          </p:nvPr>
        </p:nvGraphicFramePr>
        <p:xfrm>
          <a:off x="609600" y="1417638"/>
          <a:ext cx="5847761" cy="4708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4A6662-9348-154C-9A8D-5DC567FC864F}"/>
              </a:ext>
            </a:extLst>
          </p:cNvPr>
          <p:cNvSpPr txBox="1"/>
          <p:nvPr/>
        </p:nvSpPr>
        <p:spPr>
          <a:xfrm>
            <a:off x="7136088" y="5037530"/>
            <a:ext cx="4628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/>
              <a:t>“STI self-reported risk is not always reliable” 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BD782F-7D3F-4444-962C-BD089539A9D9}"/>
              </a:ext>
            </a:extLst>
          </p:cNvPr>
          <p:cNvSpPr txBox="1"/>
          <p:nvPr/>
        </p:nvSpPr>
        <p:spPr>
          <a:xfrm>
            <a:off x="6909846" y="1792398"/>
            <a:ext cx="5081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/>
              <a:t>“4</a:t>
            </a:r>
            <a:r>
              <a:rPr lang="en-US" sz="1600" b="0" baseline="30000" dirty="0"/>
              <a:t>th</a:t>
            </a:r>
            <a:r>
              <a:rPr lang="en-US" sz="1600" b="0" dirty="0"/>
              <a:t> Generation Assays should be used for screening”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EF7A21-9A00-DA44-9FBB-2154E9317425}"/>
              </a:ext>
            </a:extLst>
          </p:cNvPr>
          <p:cNvSpPr txBox="1"/>
          <p:nvPr/>
        </p:nvSpPr>
        <p:spPr>
          <a:xfrm>
            <a:off x="6909846" y="2734706"/>
            <a:ext cx="5081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/>
              <a:t>“Patients with Chronic HB need to be counseled for the risk of reactivation if PrEP is discontinued”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FA706-F470-BF45-ADF8-68FFAFD09F55}"/>
              </a:ext>
            </a:extLst>
          </p:cNvPr>
          <p:cNvSpPr txBox="1"/>
          <p:nvPr/>
        </p:nvSpPr>
        <p:spPr>
          <a:xfrm>
            <a:off x="7296346" y="5722070"/>
            <a:ext cx="4128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“Pregnancy is not a contraindication for PrEP”</a:t>
            </a:r>
          </a:p>
        </p:txBody>
      </p:sp>
    </p:spTree>
    <p:extLst>
      <p:ext uri="{BB962C8B-B14F-4D97-AF65-F5344CB8AC3E}">
        <p14:creationId xmlns:p14="http://schemas.microsoft.com/office/powerpoint/2010/main" val="3326382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HIV Diagnostic Tests</a:t>
            </a:r>
            <a:br>
              <a:rPr lang="en-US" dirty="0"/>
            </a:br>
            <a:r>
              <a:rPr lang="en-US" dirty="0"/>
              <a:t>ELISA</a:t>
            </a:r>
          </a:p>
        </p:txBody>
      </p:sp>
      <p:sp>
        <p:nvSpPr>
          <p:cNvPr id="3" name="Oval 2"/>
          <p:cNvSpPr/>
          <p:nvPr/>
        </p:nvSpPr>
        <p:spPr>
          <a:xfrm>
            <a:off x="4038600" y="5181600"/>
            <a:ext cx="3962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rapezoid 5"/>
          <p:cNvSpPr/>
          <p:nvPr/>
        </p:nvSpPr>
        <p:spPr>
          <a:xfrm>
            <a:off x="7553325" y="5086350"/>
            <a:ext cx="381000" cy="457200"/>
          </a:xfrm>
          <a:prstGeom prst="trapezoi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90914" y="5257799"/>
            <a:ext cx="3305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Antigen: Viral synthetic peptides or  </a:t>
            </a:r>
          </a:p>
          <a:p>
            <a:r>
              <a:rPr lang="en-US" sz="1400" dirty="0">
                <a:solidFill>
                  <a:schemeClr val="bg1"/>
                </a:solidFill>
              </a:rPr>
              <a:t>              recombinant proteins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6050" y="4676776"/>
            <a:ext cx="1219200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Patients IgG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781800" y="5791200"/>
            <a:ext cx="1828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11"/>
          <p:cNvPicPr/>
          <p:nvPr/>
        </p:nvPicPr>
        <p:blipFill>
          <a:blip r:embed="rId2" cstate="print"/>
          <a:srcRect l="37906" r="30686" b="83088"/>
          <a:stretch>
            <a:fillRect/>
          </a:stretch>
        </p:blipFill>
        <p:spPr bwMode="auto">
          <a:xfrm rot="10800000">
            <a:off x="4305299" y="4776788"/>
            <a:ext cx="414338" cy="48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11"/>
          <p:cNvPicPr/>
          <p:nvPr/>
        </p:nvPicPr>
        <p:blipFill>
          <a:blip r:embed="rId3" cstate="print"/>
          <a:srcRect t="55209"/>
          <a:stretch>
            <a:fillRect/>
          </a:stretch>
        </p:blipFill>
        <p:spPr bwMode="auto">
          <a:xfrm rot="4874500">
            <a:off x="4897588" y="4515088"/>
            <a:ext cx="667636" cy="732867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8020050" y="4886325"/>
            <a:ext cx="1994652" cy="30777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P24 monoclonal Ab</a:t>
            </a:r>
          </a:p>
        </p:txBody>
      </p:sp>
      <p:sp>
        <p:nvSpPr>
          <p:cNvPr id="25" name="Trapezoid 24"/>
          <p:cNvSpPr/>
          <p:nvPr/>
        </p:nvSpPr>
        <p:spPr>
          <a:xfrm rot="10800000">
            <a:off x="7639050" y="4600575"/>
            <a:ext cx="381000" cy="457200"/>
          </a:xfrm>
          <a:prstGeom prst="trapezoi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80663" y="4634191"/>
            <a:ext cx="1197462" cy="276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Patients IgM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58175" y="4467226"/>
            <a:ext cx="1714500" cy="30777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Patients P24 Ag</a:t>
            </a:r>
          </a:p>
        </p:txBody>
      </p:sp>
      <p:sp>
        <p:nvSpPr>
          <p:cNvPr id="32" name="Right Brace 31"/>
          <p:cNvSpPr/>
          <p:nvPr/>
        </p:nvSpPr>
        <p:spPr>
          <a:xfrm rot="16200000">
            <a:off x="4291012" y="3671888"/>
            <a:ext cx="347663" cy="124301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564731" y="3697875"/>
            <a:ext cx="180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  <a:r>
              <a:rPr lang="en-US" sz="1400" baseline="30000" dirty="0"/>
              <a:t>st</a:t>
            </a:r>
            <a:r>
              <a:rPr lang="en-US" sz="1400" dirty="0"/>
              <a:t> &amp; 2</a:t>
            </a:r>
            <a:r>
              <a:rPr lang="en-US" sz="1400" baseline="30000" dirty="0"/>
              <a:t>nd</a:t>
            </a:r>
            <a:r>
              <a:rPr lang="en-US" sz="1400" dirty="0"/>
              <a:t>  Generation</a:t>
            </a:r>
          </a:p>
        </p:txBody>
      </p:sp>
      <p:sp>
        <p:nvSpPr>
          <p:cNvPr id="34" name="Right Brace 33"/>
          <p:cNvSpPr/>
          <p:nvPr/>
        </p:nvSpPr>
        <p:spPr>
          <a:xfrm rot="16200000">
            <a:off x="5191125" y="1590672"/>
            <a:ext cx="347663" cy="38242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543426" y="3057526"/>
            <a:ext cx="180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baseline="30000" dirty="0"/>
              <a:t>rd</a:t>
            </a:r>
            <a:r>
              <a:rPr lang="en-US" sz="1400" dirty="0"/>
              <a:t>  Generation</a:t>
            </a:r>
          </a:p>
        </p:txBody>
      </p:sp>
      <p:sp>
        <p:nvSpPr>
          <p:cNvPr id="36" name="Right Brace 35"/>
          <p:cNvSpPr/>
          <p:nvPr/>
        </p:nvSpPr>
        <p:spPr>
          <a:xfrm rot="16200000">
            <a:off x="6219826" y="-619130"/>
            <a:ext cx="347663" cy="65865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05475" y="2133601"/>
            <a:ext cx="1924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4th Generation</a:t>
            </a:r>
          </a:p>
        </p:txBody>
      </p:sp>
    </p:spTree>
    <p:extLst>
      <p:ext uri="{BB962C8B-B14F-4D97-AF65-F5344CB8AC3E}">
        <p14:creationId xmlns:p14="http://schemas.microsoft.com/office/powerpoint/2010/main" val="231899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1" grpId="0" animBg="1"/>
      <p:bldP spid="28" grpId="0" animBg="1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P" id="{F7624856-AA83-AA4A-8BBF-1BA756C80F20}" vid="{146A8023-0F9D-7145-A895-527FC5404CB4}"/>
    </a:ext>
  </a:extLst>
</a:theme>
</file>

<file path=ppt/theme/theme2.xml><?xml version="1.0" encoding="utf-8"?>
<a:theme xmlns:a="http://schemas.openxmlformats.org/drawingml/2006/main" name="NCHHSTP_PPT_light(">
  <a:themeElements>
    <a:clrScheme name="CDC Light Branding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0039A6"/>
      </a:accent1>
      <a:accent2>
        <a:srgbClr val="007D57"/>
      </a:accent2>
      <a:accent3>
        <a:srgbClr val="9A3B26"/>
      </a:accent3>
      <a:accent4>
        <a:srgbClr val="7F7F7F"/>
      </a:accent4>
      <a:accent5>
        <a:srgbClr val="4983F2"/>
      </a:accent5>
      <a:accent6>
        <a:srgbClr val="AFCAFF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P" id="{F7624856-AA83-AA4A-8BBF-1BA756C80F20}" vid="{BB207EEF-6F4C-7640-9DD6-90B33D311A8A}"/>
    </a:ext>
  </a:extLst>
</a:theme>
</file>

<file path=ppt/theme/theme3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P" id="{F7624856-AA83-AA4A-8BBF-1BA756C80F20}" vid="{735E6FD9-A4A0-E44D-A3DF-59342C24311C}"/>
    </a:ext>
  </a:extLst>
</a:theme>
</file>

<file path=ppt/theme/theme4.xml><?xml version="1.0" encoding="utf-8"?>
<a:theme xmlns:a="http://schemas.openxmlformats.org/drawingml/2006/main" name="1_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P" id="{F7624856-AA83-AA4A-8BBF-1BA756C80F20}" vid="{20165F6B-2F8F-6C48-82A1-51AB853D670B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2194</Words>
  <Application>Microsoft Macintosh PowerPoint</Application>
  <PresentationFormat>Widescreen</PresentationFormat>
  <Paragraphs>276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Courier New</vt:lpstr>
      <vt:lpstr>Myriad Web Pro</vt:lpstr>
      <vt:lpstr>Noto Sans</vt:lpstr>
      <vt:lpstr>Symbol</vt:lpstr>
      <vt:lpstr>Times New Roman</vt:lpstr>
      <vt:lpstr>Wingdings</vt:lpstr>
      <vt:lpstr>Office Theme</vt:lpstr>
      <vt:lpstr>NCHHSTP_PPT_light(</vt:lpstr>
      <vt:lpstr>Orbit</vt:lpstr>
      <vt:lpstr>1_Orbit</vt:lpstr>
      <vt:lpstr>Patient Evaluation Before Initiating HIV PrEP</vt:lpstr>
      <vt:lpstr>Disclosures</vt:lpstr>
      <vt:lpstr>Outline</vt:lpstr>
      <vt:lpstr>Mr. P</vt:lpstr>
      <vt:lpstr>PowerPoint Presentation</vt:lpstr>
      <vt:lpstr>Which of the following statements are true for Mr. P?</vt:lpstr>
      <vt:lpstr>Outline</vt:lpstr>
      <vt:lpstr> Lab Workup Before Prescribing  HIV PrEP </vt:lpstr>
      <vt:lpstr>HIV Diagnostic Tests ELISA</vt:lpstr>
      <vt:lpstr>Sequence of Appearance of Laboratory Markers for HIV- Infection</vt:lpstr>
      <vt:lpstr>CDC and APHL Recommended Laboratory Testing for the Diagnosis of HIV Infection</vt:lpstr>
      <vt:lpstr>HIV Testing Summary</vt:lpstr>
      <vt:lpstr>Symptoms of Acute HIV</vt:lpstr>
      <vt:lpstr>Same-Day HIV Pre-Exposure Prophylaxis (PrEP) Initiation During Drop-in Sexually Transmitted Diseases Clinic Appointments Is a Highly Acceptable, Feasible, and Safe Model that Engages Individuals at Risk for HIV into PrEP Care</vt:lpstr>
      <vt:lpstr>Hepatitis B Viral Structure</vt:lpstr>
      <vt:lpstr>HBV Diagnostic Markers</vt:lpstr>
      <vt:lpstr>Isolated HBc</vt:lpstr>
      <vt:lpstr>Screen for STIs</vt:lpstr>
      <vt:lpstr>Renal Function Evaluation</vt:lpstr>
      <vt:lpstr>Osteoporosis Screening</vt:lpstr>
      <vt:lpstr>Preferred PrEP Regimens</vt:lpstr>
      <vt:lpstr>Women and Transgender Men </vt:lpstr>
      <vt:lpstr>Persons who inject drugs </vt:lpstr>
      <vt:lpstr>Counseling the Patient</vt:lpstr>
      <vt:lpstr>PowerPoint Presentation</vt:lpstr>
      <vt:lpstr>Which of the following statements are true for Mr. P?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 Evaluation Before Initiating HIV PrEP</dc:title>
  <dc:creator>Jorge Mera</dc:creator>
  <cp:lastModifiedBy>Jorge Mera</cp:lastModifiedBy>
  <cp:revision>14</cp:revision>
  <dcterms:created xsi:type="dcterms:W3CDTF">2021-05-21T15:26:07Z</dcterms:created>
  <dcterms:modified xsi:type="dcterms:W3CDTF">2021-05-21T17:55:01Z</dcterms:modified>
</cp:coreProperties>
</file>