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257" r:id="rId4"/>
    <p:sldId id="288" r:id="rId5"/>
    <p:sldId id="259" r:id="rId6"/>
    <p:sldId id="290" r:id="rId7"/>
    <p:sldId id="291" r:id="rId8"/>
    <p:sldId id="307" r:id="rId9"/>
    <p:sldId id="305" r:id="rId10"/>
    <p:sldId id="306" r:id="rId11"/>
    <p:sldId id="292" r:id="rId12"/>
    <p:sldId id="296" r:id="rId13"/>
    <p:sldId id="311" r:id="rId14"/>
    <p:sldId id="302" r:id="rId15"/>
    <p:sldId id="312" r:id="rId16"/>
    <p:sldId id="313" r:id="rId17"/>
    <p:sldId id="300" r:id="rId18"/>
    <p:sldId id="314" r:id="rId19"/>
    <p:sldId id="315" r:id="rId20"/>
    <p:sldId id="297" r:id="rId21"/>
    <p:sldId id="295" r:id="rId22"/>
    <p:sldId id="264" r:id="rId23"/>
    <p:sldId id="316" r:id="rId24"/>
    <p:sldId id="317" r:id="rId25"/>
    <p:sldId id="318" r:id="rId26"/>
    <p:sldId id="319" r:id="rId27"/>
    <p:sldId id="320" r:id="rId28"/>
    <p:sldId id="321" r:id="rId29"/>
    <p:sldId id="322" r:id="rId30"/>
    <p:sldId id="323" r:id="rId31"/>
    <p:sldId id="324" r:id="rId32"/>
    <p:sldId id="325" r:id="rId33"/>
    <p:sldId id="309" r:id="rId34"/>
    <p:sldId id="304" r:id="rId35"/>
    <p:sldId id="32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385987-58E3-4E07-ACA2-F27AD8C49044}">
          <p14:sldIdLst>
            <p14:sldId id="256"/>
            <p14:sldId id="258"/>
            <p14:sldId id="257"/>
            <p14:sldId id="288"/>
            <p14:sldId id="259"/>
            <p14:sldId id="290"/>
            <p14:sldId id="291"/>
            <p14:sldId id="307"/>
            <p14:sldId id="305"/>
            <p14:sldId id="306"/>
            <p14:sldId id="292"/>
            <p14:sldId id="296"/>
            <p14:sldId id="311"/>
            <p14:sldId id="302"/>
            <p14:sldId id="312"/>
            <p14:sldId id="313"/>
            <p14:sldId id="300"/>
            <p14:sldId id="314"/>
            <p14:sldId id="315"/>
            <p14:sldId id="297"/>
            <p14:sldId id="295"/>
            <p14:sldId id="264"/>
            <p14:sldId id="316"/>
            <p14:sldId id="317"/>
            <p14:sldId id="318"/>
            <p14:sldId id="319"/>
            <p14:sldId id="320"/>
            <p14:sldId id="321"/>
            <p14:sldId id="322"/>
            <p14:sldId id="323"/>
            <p14:sldId id="324"/>
            <p14:sldId id="325"/>
            <p14:sldId id="309"/>
            <p14:sldId id="304"/>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7" autoAdjust="0"/>
    <p:restoredTop sz="79525" autoAdjust="0"/>
  </p:normalViewPr>
  <p:slideViewPr>
    <p:cSldViewPr snapToGrid="0">
      <p:cViewPr varScale="1">
        <p:scale>
          <a:sx n="61" d="100"/>
          <a:sy n="61" d="100"/>
        </p:scale>
        <p:origin x="8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D740C-BE33-4EDA-BF1B-891925C3D4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3F0777-5D98-4620-97F3-A5CC37545A92}">
      <dgm:prSet/>
      <dgm:spPr/>
      <dgm:t>
        <a:bodyPr/>
        <a:lstStyle/>
        <a:p>
          <a:r>
            <a:rPr lang="en-US" b="0" dirty="0"/>
            <a:t>No Disclosures </a:t>
          </a:r>
        </a:p>
        <a:p>
          <a:r>
            <a:rPr lang="en-US" b="0" dirty="0"/>
            <a:t/>
          </a:r>
          <a:br>
            <a:rPr lang="en-US" b="0" dirty="0"/>
          </a:br>
          <a:r>
            <a:rPr lang="en-US" b="0" dirty="0"/>
            <a:t>No Conflicts of Interest</a:t>
          </a:r>
          <a:endParaRPr lang="en-US" dirty="0"/>
        </a:p>
      </dgm:t>
    </dgm:pt>
    <dgm:pt modelId="{6F4BE051-E212-49E8-B899-D33E8C452CDA}" type="parTrans" cxnId="{256496DC-AA7C-445F-B391-6F43490BF316}">
      <dgm:prSet/>
      <dgm:spPr/>
      <dgm:t>
        <a:bodyPr/>
        <a:lstStyle/>
        <a:p>
          <a:endParaRPr lang="en-US"/>
        </a:p>
      </dgm:t>
    </dgm:pt>
    <dgm:pt modelId="{A383327F-A25B-4416-8B0F-558FE4B00616}" type="sibTrans" cxnId="{256496DC-AA7C-445F-B391-6F43490BF316}">
      <dgm:prSet/>
      <dgm:spPr/>
      <dgm:t>
        <a:bodyPr/>
        <a:lstStyle/>
        <a:p>
          <a:endParaRPr lang="en-US"/>
        </a:p>
      </dgm:t>
    </dgm:pt>
    <dgm:pt modelId="{322968F0-B2CA-407E-B4DB-E22128943313}" type="pres">
      <dgm:prSet presAssocID="{B4CD740C-BE33-4EDA-BF1B-891925C3D401}" presName="linear" presStyleCnt="0">
        <dgm:presLayoutVars>
          <dgm:animLvl val="lvl"/>
          <dgm:resizeHandles val="exact"/>
        </dgm:presLayoutVars>
      </dgm:prSet>
      <dgm:spPr/>
      <dgm:t>
        <a:bodyPr/>
        <a:lstStyle/>
        <a:p>
          <a:endParaRPr lang="en-US"/>
        </a:p>
      </dgm:t>
    </dgm:pt>
    <dgm:pt modelId="{21263AFF-284E-47F1-8938-EF4965949013}" type="pres">
      <dgm:prSet presAssocID="{603F0777-5D98-4620-97F3-A5CC37545A92}" presName="parentText" presStyleLbl="node1" presStyleIdx="0" presStyleCnt="1" custScaleY="169338">
        <dgm:presLayoutVars>
          <dgm:chMax val="0"/>
          <dgm:bulletEnabled val="1"/>
        </dgm:presLayoutVars>
      </dgm:prSet>
      <dgm:spPr/>
      <dgm:t>
        <a:bodyPr/>
        <a:lstStyle/>
        <a:p>
          <a:endParaRPr lang="en-US"/>
        </a:p>
      </dgm:t>
    </dgm:pt>
  </dgm:ptLst>
  <dgm:cxnLst>
    <dgm:cxn modelId="{256496DC-AA7C-445F-B391-6F43490BF316}" srcId="{B4CD740C-BE33-4EDA-BF1B-891925C3D401}" destId="{603F0777-5D98-4620-97F3-A5CC37545A92}" srcOrd="0" destOrd="0" parTransId="{6F4BE051-E212-49E8-B899-D33E8C452CDA}" sibTransId="{A383327F-A25B-4416-8B0F-558FE4B00616}"/>
    <dgm:cxn modelId="{3E709DA5-BDCD-4FD4-9ABF-F21914CAD8E7}" type="presOf" srcId="{603F0777-5D98-4620-97F3-A5CC37545A92}" destId="{21263AFF-284E-47F1-8938-EF4965949013}" srcOrd="0" destOrd="0" presId="urn:microsoft.com/office/officeart/2005/8/layout/vList2"/>
    <dgm:cxn modelId="{7B1DA104-4701-4CBC-AB10-FE584BB97C04}" type="presOf" srcId="{B4CD740C-BE33-4EDA-BF1B-891925C3D401}" destId="{322968F0-B2CA-407E-B4DB-E22128943313}" srcOrd="0" destOrd="0" presId="urn:microsoft.com/office/officeart/2005/8/layout/vList2"/>
    <dgm:cxn modelId="{1F0008DB-1455-4FEC-B09A-96F527325E47}" type="presParOf" srcId="{322968F0-B2CA-407E-B4DB-E22128943313}" destId="{21263AFF-284E-47F1-8938-EF49659490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6BBBBB-2D2A-492E-ABBF-C0A658D80C6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1BD1633F-A096-470A-AC16-766159BC3D3B}">
      <dgm:prSet/>
      <dgm:spPr/>
      <dgm:t>
        <a:bodyPr/>
        <a:lstStyle/>
        <a:p>
          <a:pPr rtl="0"/>
          <a:r>
            <a:rPr lang="en-US" dirty="0"/>
            <a:t>“Thoughts that you would be better off dead or of hurting yourself in some way?”</a:t>
          </a:r>
        </a:p>
      </dgm:t>
    </dgm:pt>
    <dgm:pt modelId="{80807D50-BD3C-44AB-A68B-7052BDF9AFAE}" type="parTrans" cxnId="{3D617ED0-52C1-4E66-BEA1-DDFD5B3E5B5B}">
      <dgm:prSet/>
      <dgm:spPr/>
      <dgm:t>
        <a:bodyPr/>
        <a:lstStyle/>
        <a:p>
          <a:endParaRPr lang="en-US"/>
        </a:p>
      </dgm:t>
    </dgm:pt>
    <dgm:pt modelId="{480A780F-C2B2-4BF1-98A1-8E12757246DE}" type="sibTrans" cxnId="{3D617ED0-52C1-4E66-BEA1-DDFD5B3E5B5B}">
      <dgm:prSet/>
      <dgm:spPr/>
      <dgm:t>
        <a:bodyPr/>
        <a:lstStyle/>
        <a:p>
          <a:endParaRPr lang="en-US"/>
        </a:p>
      </dgm:t>
    </dgm:pt>
    <dgm:pt modelId="{4047625A-8C3D-4FF4-9D56-F44101BA04B0}">
      <dgm:prSet/>
      <dgm:spPr/>
      <dgm:t>
        <a:bodyPr/>
        <a:lstStyle/>
        <a:p>
          <a:pPr rtl="0"/>
          <a:r>
            <a:rPr lang="en-US" dirty="0"/>
            <a:t>0= not at all</a:t>
          </a:r>
        </a:p>
      </dgm:t>
    </dgm:pt>
    <dgm:pt modelId="{0732F1CD-750F-447F-894E-C5CBBB1D1588}" type="parTrans" cxnId="{A1F18AA4-1FF0-4AC6-B473-5BDC52C12583}">
      <dgm:prSet/>
      <dgm:spPr/>
      <dgm:t>
        <a:bodyPr/>
        <a:lstStyle/>
        <a:p>
          <a:endParaRPr lang="en-US"/>
        </a:p>
      </dgm:t>
    </dgm:pt>
    <dgm:pt modelId="{A50F8A9E-CF84-4BD2-9D42-189FB2FAE3B0}" type="sibTrans" cxnId="{A1F18AA4-1FF0-4AC6-B473-5BDC52C12583}">
      <dgm:prSet/>
      <dgm:spPr/>
      <dgm:t>
        <a:bodyPr/>
        <a:lstStyle/>
        <a:p>
          <a:endParaRPr lang="en-US"/>
        </a:p>
      </dgm:t>
    </dgm:pt>
    <dgm:pt modelId="{15057283-B2C0-4103-AC4B-E82F260D3E79}">
      <dgm:prSet/>
      <dgm:spPr/>
      <dgm:t>
        <a:bodyPr/>
        <a:lstStyle/>
        <a:p>
          <a:pPr rtl="0"/>
          <a:r>
            <a:rPr lang="en-US" dirty="0"/>
            <a:t>2= more than half the days </a:t>
          </a:r>
        </a:p>
      </dgm:t>
    </dgm:pt>
    <dgm:pt modelId="{2300C36D-5D9E-4D9E-A156-3D5206E754E4}" type="parTrans" cxnId="{03EE1FC7-8614-4F3B-9B8F-B85205A1F070}">
      <dgm:prSet/>
      <dgm:spPr/>
      <dgm:t>
        <a:bodyPr/>
        <a:lstStyle/>
        <a:p>
          <a:endParaRPr lang="en-US"/>
        </a:p>
      </dgm:t>
    </dgm:pt>
    <dgm:pt modelId="{8AED3FF5-3659-4DDC-A35C-A0F7A1FF56FE}" type="sibTrans" cxnId="{03EE1FC7-8614-4F3B-9B8F-B85205A1F070}">
      <dgm:prSet/>
      <dgm:spPr/>
      <dgm:t>
        <a:bodyPr/>
        <a:lstStyle/>
        <a:p>
          <a:endParaRPr lang="en-US"/>
        </a:p>
      </dgm:t>
    </dgm:pt>
    <dgm:pt modelId="{04696E3C-6E2F-40EC-8CE1-746F45B750CF}">
      <dgm:prSet/>
      <dgm:spPr/>
      <dgm:t>
        <a:bodyPr/>
        <a:lstStyle/>
        <a:p>
          <a:pPr rtl="0"/>
          <a:r>
            <a:rPr lang="en-US"/>
            <a:t>3= nearly every day</a:t>
          </a:r>
        </a:p>
      </dgm:t>
    </dgm:pt>
    <dgm:pt modelId="{82433F50-959E-42BC-BD66-FF21DC2BC052}" type="parTrans" cxnId="{E80638C2-F013-4F5C-BC40-CDC76099FF25}">
      <dgm:prSet/>
      <dgm:spPr/>
      <dgm:t>
        <a:bodyPr/>
        <a:lstStyle/>
        <a:p>
          <a:endParaRPr lang="en-US"/>
        </a:p>
      </dgm:t>
    </dgm:pt>
    <dgm:pt modelId="{82C6723B-8477-49AC-9BE2-2924E16D8AA2}" type="sibTrans" cxnId="{E80638C2-F013-4F5C-BC40-CDC76099FF25}">
      <dgm:prSet/>
      <dgm:spPr/>
      <dgm:t>
        <a:bodyPr/>
        <a:lstStyle/>
        <a:p>
          <a:endParaRPr lang="en-US"/>
        </a:p>
      </dgm:t>
    </dgm:pt>
    <dgm:pt modelId="{AF208E10-F016-46D9-9A06-66EB5786E15B}">
      <dgm:prSet/>
      <dgm:spPr/>
      <dgm:t>
        <a:bodyPr/>
        <a:lstStyle/>
        <a:p>
          <a:pPr rtl="0"/>
          <a:r>
            <a:rPr lang="en-US" dirty="0"/>
            <a:t>1= several days</a:t>
          </a:r>
        </a:p>
      </dgm:t>
    </dgm:pt>
    <dgm:pt modelId="{E876096C-751C-4B27-BDDD-A54B2CCABD8A}" type="sibTrans" cxnId="{A3C01807-A20D-4ADB-B22E-795ECB6A752C}">
      <dgm:prSet/>
      <dgm:spPr/>
      <dgm:t>
        <a:bodyPr/>
        <a:lstStyle/>
        <a:p>
          <a:endParaRPr lang="en-US"/>
        </a:p>
      </dgm:t>
    </dgm:pt>
    <dgm:pt modelId="{4DCD7241-0DB9-48A7-8EB1-B4BCDF9F6708}" type="parTrans" cxnId="{A3C01807-A20D-4ADB-B22E-795ECB6A752C}">
      <dgm:prSet/>
      <dgm:spPr/>
      <dgm:t>
        <a:bodyPr/>
        <a:lstStyle/>
        <a:p>
          <a:endParaRPr lang="en-US"/>
        </a:p>
      </dgm:t>
    </dgm:pt>
    <dgm:pt modelId="{F2E85612-445B-49F5-B32B-2B1F5A91103D}" type="pres">
      <dgm:prSet presAssocID="{2E6BBBBB-2D2A-492E-ABBF-C0A658D80C61}" presName="diagram" presStyleCnt="0">
        <dgm:presLayoutVars>
          <dgm:chPref val="1"/>
          <dgm:dir/>
          <dgm:animOne val="branch"/>
          <dgm:animLvl val="lvl"/>
          <dgm:resizeHandles/>
        </dgm:presLayoutVars>
      </dgm:prSet>
      <dgm:spPr/>
      <dgm:t>
        <a:bodyPr/>
        <a:lstStyle/>
        <a:p>
          <a:endParaRPr lang="en-US"/>
        </a:p>
      </dgm:t>
    </dgm:pt>
    <dgm:pt modelId="{04B0996E-3BB2-4217-B2A4-F8235848591F}" type="pres">
      <dgm:prSet presAssocID="{1BD1633F-A096-470A-AC16-766159BC3D3B}" presName="root" presStyleCnt="0"/>
      <dgm:spPr/>
    </dgm:pt>
    <dgm:pt modelId="{551C0BE5-B99A-43EC-AA55-4078433109FC}" type="pres">
      <dgm:prSet presAssocID="{1BD1633F-A096-470A-AC16-766159BC3D3B}" presName="rootComposite" presStyleCnt="0"/>
      <dgm:spPr/>
    </dgm:pt>
    <dgm:pt modelId="{3195CD67-4AEF-4239-9C41-B926C1588B7A}" type="pres">
      <dgm:prSet presAssocID="{1BD1633F-A096-470A-AC16-766159BC3D3B}" presName="rootText" presStyleLbl="node1" presStyleIdx="0" presStyleCnt="1" custScaleX="696599"/>
      <dgm:spPr/>
      <dgm:t>
        <a:bodyPr/>
        <a:lstStyle/>
        <a:p>
          <a:endParaRPr lang="en-US"/>
        </a:p>
      </dgm:t>
    </dgm:pt>
    <dgm:pt modelId="{E4B64452-0ADF-4C00-AA7A-B1C8A6C91BE8}" type="pres">
      <dgm:prSet presAssocID="{1BD1633F-A096-470A-AC16-766159BC3D3B}" presName="rootConnector" presStyleLbl="node1" presStyleIdx="0" presStyleCnt="1"/>
      <dgm:spPr/>
      <dgm:t>
        <a:bodyPr/>
        <a:lstStyle/>
        <a:p>
          <a:endParaRPr lang="en-US"/>
        </a:p>
      </dgm:t>
    </dgm:pt>
    <dgm:pt modelId="{CA097F45-C324-440C-9B9D-AE86A6427184}" type="pres">
      <dgm:prSet presAssocID="{1BD1633F-A096-470A-AC16-766159BC3D3B}" presName="childShape" presStyleCnt="0"/>
      <dgm:spPr/>
    </dgm:pt>
    <dgm:pt modelId="{7EF71D38-152A-40B2-97E4-DE2C33B4FCE9}" type="pres">
      <dgm:prSet presAssocID="{0732F1CD-750F-447F-894E-C5CBBB1D1588}" presName="Name13" presStyleLbl="parChTrans1D2" presStyleIdx="0" presStyleCnt="4"/>
      <dgm:spPr/>
      <dgm:t>
        <a:bodyPr/>
        <a:lstStyle/>
        <a:p>
          <a:endParaRPr lang="en-US"/>
        </a:p>
      </dgm:t>
    </dgm:pt>
    <dgm:pt modelId="{E6456715-E57D-4771-9394-193DA336EE66}" type="pres">
      <dgm:prSet presAssocID="{4047625A-8C3D-4FF4-9D56-F44101BA04B0}" presName="childText" presStyleLbl="bgAcc1" presStyleIdx="0" presStyleCnt="4" custScaleX="428065" custLinFactNeighborX="2586" custLinFactNeighborY="-15618">
        <dgm:presLayoutVars>
          <dgm:bulletEnabled val="1"/>
        </dgm:presLayoutVars>
      </dgm:prSet>
      <dgm:spPr/>
      <dgm:t>
        <a:bodyPr/>
        <a:lstStyle/>
        <a:p>
          <a:endParaRPr lang="en-US"/>
        </a:p>
      </dgm:t>
    </dgm:pt>
    <dgm:pt modelId="{E64C3D4D-57A0-4BE3-B4AD-DEE9F635C755}" type="pres">
      <dgm:prSet presAssocID="{4DCD7241-0DB9-48A7-8EB1-B4BCDF9F6708}" presName="Name13" presStyleLbl="parChTrans1D2" presStyleIdx="1" presStyleCnt="4"/>
      <dgm:spPr/>
      <dgm:t>
        <a:bodyPr/>
        <a:lstStyle/>
        <a:p>
          <a:endParaRPr lang="en-US"/>
        </a:p>
      </dgm:t>
    </dgm:pt>
    <dgm:pt modelId="{8F016B35-EF0F-4F9F-8E5A-02A3DA894CC5}" type="pres">
      <dgm:prSet presAssocID="{AF208E10-F016-46D9-9A06-66EB5786E15B}" presName="childText" presStyleLbl="bgAcc1" presStyleIdx="1" presStyleCnt="4" custScaleX="429543" custLinFactNeighborX="291" custLinFactNeighborY="-5817">
        <dgm:presLayoutVars>
          <dgm:bulletEnabled val="1"/>
        </dgm:presLayoutVars>
      </dgm:prSet>
      <dgm:spPr/>
      <dgm:t>
        <a:bodyPr/>
        <a:lstStyle/>
        <a:p>
          <a:endParaRPr lang="en-US"/>
        </a:p>
      </dgm:t>
    </dgm:pt>
    <dgm:pt modelId="{CF183CB7-DE55-4E4E-8373-A092A55F0067}" type="pres">
      <dgm:prSet presAssocID="{2300C36D-5D9E-4D9E-A156-3D5206E754E4}" presName="Name13" presStyleLbl="parChTrans1D2" presStyleIdx="2" presStyleCnt="4"/>
      <dgm:spPr/>
      <dgm:t>
        <a:bodyPr/>
        <a:lstStyle/>
        <a:p>
          <a:endParaRPr lang="en-US"/>
        </a:p>
      </dgm:t>
    </dgm:pt>
    <dgm:pt modelId="{FEB0B52A-489E-4D89-A80A-920D36E65E68}" type="pres">
      <dgm:prSet presAssocID="{15057283-B2C0-4103-AC4B-E82F260D3E79}" presName="childText" presStyleLbl="bgAcc1" presStyleIdx="2" presStyleCnt="4" custScaleX="430944">
        <dgm:presLayoutVars>
          <dgm:bulletEnabled val="1"/>
        </dgm:presLayoutVars>
      </dgm:prSet>
      <dgm:spPr/>
      <dgm:t>
        <a:bodyPr/>
        <a:lstStyle/>
        <a:p>
          <a:endParaRPr lang="en-US"/>
        </a:p>
      </dgm:t>
    </dgm:pt>
    <dgm:pt modelId="{D39F973C-83CB-4605-96A2-B9B953F1503E}" type="pres">
      <dgm:prSet presAssocID="{82433F50-959E-42BC-BD66-FF21DC2BC052}" presName="Name13" presStyleLbl="parChTrans1D2" presStyleIdx="3" presStyleCnt="4"/>
      <dgm:spPr/>
      <dgm:t>
        <a:bodyPr/>
        <a:lstStyle/>
        <a:p>
          <a:endParaRPr lang="en-US"/>
        </a:p>
      </dgm:t>
    </dgm:pt>
    <dgm:pt modelId="{9BE3BE5C-E2C3-4DA0-9939-454643730350}" type="pres">
      <dgm:prSet presAssocID="{04696E3C-6E2F-40EC-8CE1-746F45B750CF}" presName="childText" presStyleLbl="bgAcc1" presStyleIdx="3" presStyleCnt="4" custScaleX="433226">
        <dgm:presLayoutVars>
          <dgm:bulletEnabled val="1"/>
        </dgm:presLayoutVars>
      </dgm:prSet>
      <dgm:spPr/>
      <dgm:t>
        <a:bodyPr/>
        <a:lstStyle/>
        <a:p>
          <a:endParaRPr lang="en-US"/>
        </a:p>
      </dgm:t>
    </dgm:pt>
  </dgm:ptLst>
  <dgm:cxnLst>
    <dgm:cxn modelId="{0320467B-7A90-4C22-92C2-47C81CC6F7E8}" type="presOf" srcId="{0732F1CD-750F-447F-894E-C5CBBB1D1588}" destId="{7EF71D38-152A-40B2-97E4-DE2C33B4FCE9}" srcOrd="0" destOrd="0" presId="urn:microsoft.com/office/officeart/2005/8/layout/hierarchy3"/>
    <dgm:cxn modelId="{1A83AB1E-6559-465B-864E-68631AF1D56A}" type="presOf" srcId="{04696E3C-6E2F-40EC-8CE1-746F45B750CF}" destId="{9BE3BE5C-E2C3-4DA0-9939-454643730350}" srcOrd="0" destOrd="0" presId="urn:microsoft.com/office/officeart/2005/8/layout/hierarchy3"/>
    <dgm:cxn modelId="{42DA371F-8449-40C0-9F87-6FD3ED1825E3}" type="presOf" srcId="{4DCD7241-0DB9-48A7-8EB1-B4BCDF9F6708}" destId="{E64C3D4D-57A0-4BE3-B4AD-DEE9F635C755}" srcOrd="0" destOrd="0" presId="urn:microsoft.com/office/officeart/2005/8/layout/hierarchy3"/>
    <dgm:cxn modelId="{A337128D-8126-454B-91FF-5E98BAD0A53C}" type="presOf" srcId="{AF208E10-F016-46D9-9A06-66EB5786E15B}" destId="{8F016B35-EF0F-4F9F-8E5A-02A3DA894CC5}" srcOrd="0" destOrd="0" presId="urn:microsoft.com/office/officeart/2005/8/layout/hierarchy3"/>
    <dgm:cxn modelId="{E80638C2-F013-4F5C-BC40-CDC76099FF25}" srcId="{1BD1633F-A096-470A-AC16-766159BC3D3B}" destId="{04696E3C-6E2F-40EC-8CE1-746F45B750CF}" srcOrd="3" destOrd="0" parTransId="{82433F50-959E-42BC-BD66-FF21DC2BC052}" sibTransId="{82C6723B-8477-49AC-9BE2-2924E16D8AA2}"/>
    <dgm:cxn modelId="{FE2508EC-6A5A-43EB-8313-7AAF5A826528}" type="presOf" srcId="{1BD1633F-A096-470A-AC16-766159BC3D3B}" destId="{E4B64452-0ADF-4C00-AA7A-B1C8A6C91BE8}" srcOrd="1" destOrd="0" presId="urn:microsoft.com/office/officeart/2005/8/layout/hierarchy3"/>
    <dgm:cxn modelId="{0888B0C3-6CB1-4A5A-A7C8-258FB4719A39}" type="presOf" srcId="{4047625A-8C3D-4FF4-9D56-F44101BA04B0}" destId="{E6456715-E57D-4771-9394-193DA336EE66}" srcOrd="0" destOrd="0" presId="urn:microsoft.com/office/officeart/2005/8/layout/hierarchy3"/>
    <dgm:cxn modelId="{59E960FC-CA46-4712-BBEE-289763F16C96}" type="presOf" srcId="{82433F50-959E-42BC-BD66-FF21DC2BC052}" destId="{D39F973C-83CB-4605-96A2-B9B953F1503E}" srcOrd="0" destOrd="0" presId="urn:microsoft.com/office/officeart/2005/8/layout/hierarchy3"/>
    <dgm:cxn modelId="{D4ED6B51-7EC8-415E-9B6B-8F78B82DF494}" type="presOf" srcId="{1BD1633F-A096-470A-AC16-766159BC3D3B}" destId="{3195CD67-4AEF-4239-9C41-B926C1588B7A}" srcOrd="0" destOrd="0" presId="urn:microsoft.com/office/officeart/2005/8/layout/hierarchy3"/>
    <dgm:cxn modelId="{5114C1A1-E3FF-438D-BD15-732763CA5E8A}" type="presOf" srcId="{15057283-B2C0-4103-AC4B-E82F260D3E79}" destId="{FEB0B52A-489E-4D89-A80A-920D36E65E68}" srcOrd="0" destOrd="0" presId="urn:microsoft.com/office/officeart/2005/8/layout/hierarchy3"/>
    <dgm:cxn modelId="{A3C01807-A20D-4ADB-B22E-795ECB6A752C}" srcId="{1BD1633F-A096-470A-AC16-766159BC3D3B}" destId="{AF208E10-F016-46D9-9A06-66EB5786E15B}" srcOrd="1" destOrd="0" parTransId="{4DCD7241-0DB9-48A7-8EB1-B4BCDF9F6708}" sibTransId="{E876096C-751C-4B27-BDDD-A54B2CCABD8A}"/>
    <dgm:cxn modelId="{3D617ED0-52C1-4E66-BEA1-DDFD5B3E5B5B}" srcId="{2E6BBBBB-2D2A-492E-ABBF-C0A658D80C61}" destId="{1BD1633F-A096-470A-AC16-766159BC3D3B}" srcOrd="0" destOrd="0" parTransId="{80807D50-BD3C-44AB-A68B-7052BDF9AFAE}" sibTransId="{480A780F-C2B2-4BF1-98A1-8E12757246DE}"/>
    <dgm:cxn modelId="{AC7CB011-ADB8-4A78-B6EE-42731A25B8B1}" type="presOf" srcId="{2E6BBBBB-2D2A-492E-ABBF-C0A658D80C61}" destId="{F2E85612-445B-49F5-B32B-2B1F5A91103D}" srcOrd="0" destOrd="0" presId="urn:microsoft.com/office/officeart/2005/8/layout/hierarchy3"/>
    <dgm:cxn modelId="{03EE1FC7-8614-4F3B-9B8F-B85205A1F070}" srcId="{1BD1633F-A096-470A-AC16-766159BC3D3B}" destId="{15057283-B2C0-4103-AC4B-E82F260D3E79}" srcOrd="2" destOrd="0" parTransId="{2300C36D-5D9E-4D9E-A156-3D5206E754E4}" sibTransId="{8AED3FF5-3659-4DDC-A35C-A0F7A1FF56FE}"/>
    <dgm:cxn modelId="{A1F18AA4-1FF0-4AC6-B473-5BDC52C12583}" srcId="{1BD1633F-A096-470A-AC16-766159BC3D3B}" destId="{4047625A-8C3D-4FF4-9D56-F44101BA04B0}" srcOrd="0" destOrd="0" parTransId="{0732F1CD-750F-447F-894E-C5CBBB1D1588}" sibTransId="{A50F8A9E-CF84-4BD2-9D42-189FB2FAE3B0}"/>
    <dgm:cxn modelId="{E4E7BCC8-61F2-4F79-A650-7780714CA939}" type="presOf" srcId="{2300C36D-5D9E-4D9E-A156-3D5206E754E4}" destId="{CF183CB7-DE55-4E4E-8373-A092A55F0067}" srcOrd="0" destOrd="0" presId="urn:microsoft.com/office/officeart/2005/8/layout/hierarchy3"/>
    <dgm:cxn modelId="{E9238F83-7D26-4012-830F-A8F7EC00079B}" type="presParOf" srcId="{F2E85612-445B-49F5-B32B-2B1F5A91103D}" destId="{04B0996E-3BB2-4217-B2A4-F8235848591F}" srcOrd="0" destOrd="0" presId="urn:microsoft.com/office/officeart/2005/8/layout/hierarchy3"/>
    <dgm:cxn modelId="{D6010971-1F62-4047-BD7A-890B9DFA761E}" type="presParOf" srcId="{04B0996E-3BB2-4217-B2A4-F8235848591F}" destId="{551C0BE5-B99A-43EC-AA55-4078433109FC}" srcOrd="0" destOrd="0" presId="urn:microsoft.com/office/officeart/2005/8/layout/hierarchy3"/>
    <dgm:cxn modelId="{DF8428EF-AC8A-41A2-B9C0-F0DAF14CCC99}" type="presParOf" srcId="{551C0BE5-B99A-43EC-AA55-4078433109FC}" destId="{3195CD67-4AEF-4239-9C41-B926C1588B7A}" srcOrd="0" destOrd="0" presId="urn:microsoft.com/office/officeart/2005/8/layout/hierarchy3"/>
    <dgm:cxn modelId="{C11E1253-D0B5-4761-892F-22225EFA9CBC}" type="presParOf" srcId="{551C0BE5-B99A-43EC-AA55-4078433109FC}" destId="{E4B64452-0ADF-4C00-AA7A-B1C8A6C91BE8}" srcOrd="1" destOrd="0" presId="urn:microsoft.com/office/officeart/2005/8/layout/hierarchy3"/>
    <dgm:cxn modelId="{1AE26E83-EA63-46AA-B76C-DC96D00413F8}" type="presParOf" srcId="{04B0996E-3BB2-4217-B2A4-F8235848591F}" destId="{CA097F45-C324-440C-9B9D-AE86A6427184}" srcOrd="1" destOrd="0" presId="urn:microsoft.com/office/officeart/2005/8/layout/hierarchy3"/>
    <dgm:cxn modelId="{2E318086-6C0F-49AC-9B7B-7E36FE6560A6}" type="presParOf" srcId="{CA097F45-C324-440C-9B9D-AE86A6427184}" destId="{7EF71D38-152A-40B2-97E4-DE2C33B4FCE9}" srcOrd="0" destOrd="0" presId="urn:microsoft.com/office/officeart/2005/8/layout/hierarchy3"/>
    <dgm:cxn modelId="{AE25FF08-4188-4F21-AD4A-9171CC36383A}" type="presParOf" srcId="{CA097F45-C324-440C-9B9D-AE86A6427184}" destId="{E6456715-E57D-4771-9394-193DA336EE66}" srcOrd="1" destOrd="0" presId="urn:microsoft.com/office/officeart/2005/8/layout/hierarchy3"/>
    <dgm:cxn modelId="{FBC37502-50A8-4670-868D-1CCDD3087945}" type="presParOf" srcId="{CA097F45-C324-440C-9B9D-AE86A6427184}" destId="{E64C3D4D-57A0-4BE3-B4AD-DEE9F635C755}" srcOrd="2" destOrd="0" presId="urn:microsoft.com/office/officeart/2005/8/layout/hierarchy3"/>
    <dgm:cxn modelId="{75E84CDF-6468-4397-A679-56C05CC27FA7}" type="presParOf" srcId="{CA097F45-C324-440C-9B9D-AE86A6427184}" destId="{8F016B35-EF0F-4F9F-8E5A-02A3DA894CC5}" srcOrd="3" destOrd="0" presId="urn:microsoft.com/office/officeart/2005/8/layout/hierarchy3"/>
    <dgm:cxn modelId="{D7730EDB-3993-457E-B9CB-F571309739C9}" type="presParOf" srcId="{CA097F45-C324-440C-9B9D-AE86A6427184}" destId="{CF183CB7-DE55-4E4E-8373-A092A55F0067}" srcOrd="4" destOrd="0" presId="urn:microsoft.com/office/officeart/2005/8/layout/hierarchy3"/>
    <dgm:cxn modelId="{655424DE-5E11-4B0C-A9C5-D0D50DEEAB1F}" type="presParOf" srcId="{CA097F45-C324-440C-9B9D-AE86A6427184}" destId="{FEB0B52A-489E-4D89-A80A-920D36E65E68}" srcOrd="5" destOrd="0" presId="urn:microsoft.com/office/officeart/2005/8/layout/hierarchy3"/>
    <dgm:cxn modelId="{5FF62281-A222-424C-BEC6-57AE9C7D05EF}" type="presParOf" srcId="{CA097F45-C324-440C-9B9D-AE86A6427184}" destId="{D39F973C-83CB-4605-96A2-B9B953F1503E}" srcOrd="6" destOrd="0" presId="urn:microsoft.com/office/officeart/2005/8/layout/hierarchy3"/>
    <dgm:cxn modelId="{126238CF-885D-46DC-AFAC-78DCAB304F84}" type="presParOf" srcId="{CA097F45-C324-440C-9B9D-AE86A6427184}" destId="{9BE3BE5C-E2C3-4DA0-9939-454643730350}"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F87A93-4BFD-440A-98EE-9910887DC28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26C00533-57DC-40B2-8E1E-4053EA179615}">
      <dgm:prSet custT="1"/>
      <dgm:spPr/>
      <dgm:t>
        <a:bodyPr/>
        <a:lstStyle/>
        <a:p>
          <a:pPr algn="ctr"/>
          <a:r>
            <a:rPr lang="en-US" sz="4800" dirty="0">
              <a:solidFill>
                <a:schemeClr val="tx1"/>
              </a:solidFill>
            </a:rPr>
            <a:t>The Equivalent to CPR</a:t>
          </a:r>
        </a:p>
      </dgm:t>
    </dgm:pt>
    <dgm:pt modelId="{58B22B4E-75FE-4F42-9A74-EEF216E621CC}" type="parTrans" cxnId="{F5E71D76-7CDC-4F4C-93FA-4575F370EF8E}">
      <dgm:prSet/>
      <dgm:spPr/>
      <dgm:t>
        <a:bodyPr/>
        <a:lstStyle/>
        <a:p>
          <a:endParaRPr lang="en-US"/>
        </a:p>
      </dgm:t>
    </dgm:pt>
    <dgm:pt modelId="{71AFEB1C-F2B6-42D7-9FCE-9A947D01EE7B}" type="sibTrans" cxnId="{F5E71D76-7CDC-4F4C-93FA-4575F370EF8E}">
      <dgm:prSet/>
      <dgm:spPr/>
      <dgm:t>
        <a:bodyPr/>
        <a:lstStyle/>
        <a:p>
          <a:endParaRPr lang="en-US"/>
        </a:p>
      </dgm:t>
    </dgm:pt>
    <dgm:pt modelId="{E17BB803-5828-46DF-AFCB-BCB53C79B5BA}">
      <dgm:prSet custT="1"/>
      <dgm:spPr/>
      <dgm:t>
        <a:bodyPr/>
        <a:lstStyle/>
        <a:p>
          <a:pPr algn="ctr"/>
          <a:r>
            <a:rPr lang="en-US" sz="4800" dirty="0">
              <a:solidFill>
                <a:schemeClr val="tx1"/>
              </a:solidFill>
            </a:rPr>
            <a:t>Emergency Mental Health Intervention</a:t>
          </a:r>
        </a:p>
      </dgm:t>
    </dgm:pt>
    <dgm:pt modelId="{9E0ECB0C-D407-4392-ADAC-E51FB16C2E68}" type="parTrans" cxnId="{65977924-4B11-4C8B-BC54-0F2041C8FEE7}">
      <dgm:prSet/>
      <dgm:spPr/>
      <dgm:t>
        <a:bodyPr/>
        <a:lstStyle/>
        <a:p>
          <a:endParaRPr lang="en-US"/>
        </a:p>
      </dgm:t>
    </dgm:pt>
    <dgm:pt modelId="{F0C6FBD9-162C-4029-B3D1-DF1270D5FD0B}" type="sibTrans" cxnId="{65977924-4B11-4C8B-BC54-0F2041C8FEE7}">
      <dgm:prSet/>
      <dgm:spPr/>
      <dgm:t>
        <a:bodyPr/>
        <a:lstStyle/>
        <a:p>
          <a:endParaRPr lang="en-US"/>
        </a:p>
      </dgm:t>
    </dgm:pt>
    <dgm:pt modelId="{1DB6806E-A80A-4EFF-BFD1-3B2FDA670349}" type="pres">
      <dgm:prSet presAssocID="{04F87A93-4BFD-440A-98EE-9910887DC286}" presName="linear" presStyleCnt="0">
        <dgm:presLayoutVars>
          <dgm:animLvl val="lvl"/>
          <dgm:resizeHandles val="exact"/>
        </dgm:presLayoutVars>
      </dgm:prSet>
      <dgm:spPr/>
      <dgm:t>
        <a:bodyPr/>
        <a:lstStyle/>
        <a:p>
          <a:endParaRPr lang="en-US"/>
        </a:p>
      </dgm:t>
    </dgm:pt>
    <dgm:pt modelId="{A3FE6151-4EFD-4823-8644-CD72ACB3027F}" type="pres">
      <dgm:prSet presAssocID="{26C00533-57DC-40B2-8E1E-4053EA179615}" presName="parentText" presStyleLbl="node1" presStyleIdx="0" presStyleCnt="2">
        <dgm:presLayoutVars>
          <dgm:chMax val="0"/>
          <dgm:bulletEnabled val="1"/>
        </dgm:presLayoutVars>
      </dgm:prSet>
      <dgm:spPr/>
      <dgm:t>
        <a:bodyPr/>
        <a:lstStyle/>
        <a:p>
          <a:endParaRPr lang="en-US"/>
        </a:p>
      </dgm:t>
    </dgm:pt>
    <dgm:pt modelId="{6AD7E99F-A14B-4807-A195-CE914735DEC1}" type="pres">
      <dgm:prSet presAssocID="{71AFEB1C-F2B6-42D7-9FCE-9A947D01EE7B}" presName="spacer" presStyleCnt="0"/>
      <dgm:spPr/>
    </dgm:pt>
    <dgm:pt modelId="{83ECB709-4664-4B60-9940-E5E2AD839727}" type="pres">
      <dgm:prSet presAssocID="{E17BB803-5828-46DF-AFCB-BCB53C79B5BA}" presName="parentText" presStyleLbl="node1" presStyleIdx="1" presStyleCnt="2">
        <dgm:presLayoutVars>
          <dgm:chMax val="0"/>
          <dgm:bulletEnabled val="1"/>
        </dgm:presLayoutVars>
      </dgm:prSet>
      <dgm:spPr/>
      <dgm:t>
        <a:bodyPr/>
        <a:lstStyle/>
        <a:p>
          <a:endParaRPr lang="en-US"/>
        </a:p>
      </dgm:t>
    </dgm:pt>
  </dgm:ptLst>
  <dgm:cxnLst>
    <dgm:cxn modelId="{73595A30-0BCF-4253-84F9-FB551256AF5F}" type="presOf" srcId="{26C00533-57DC-40B2-8E1E-4053EA179615}" destId="{A3FE6151-4EFD-4823-8644-CD72ACB3027F}" srcOrd="0" destOrd="0" presId="urn:microsoft.com/office/officeart/2005/8/layout/vList2"/>
    <dgm:cxn modelId="{66C55DE1-7941-47B1-9416-C14B2A0525E7}" type="presOf" srcId="{E17BB803-5828-46DF-AFCB-BCB53C79B5BA}" destId="{83ECB709-4664-4B60-9940-E5E2AD839727}" srcOrd="0" destOrd="0" presId="urn:microsoft.com/office/officeart/2005/8/layout/vList2"/>
    <dgm:cxn modelId="{F5E71D76-7CDC-4F4C-93FA-4575F370EF8E}" srcId="{04F87A93-4BFD-440A-98EE-9910887DC286}" destId="{26C00533-57DC-40B2-8E1E-4053EA179615}" srcOrd="0" destOrd="0" parTransId="{58B22B4E-75FE-4F42-9A74-EEF216E621CC}" sibTransId="{71AFEB1C-F2B6-42D7-9FCE-9A947D01EE7B}"/>
    <dgm:cxn modelId="{138397DA-827D-48EA-9E38-06C614A056F1}" type="presOf" srcId="{04F87A93-4BFD-440A-98EE-9910887DC286}" destId="{1DB6806E-A80A-4EFF-BFD1-3B2FDA670349}" srcOrd="0" destOrd="0" presId="urn:microsoft.com/office/officeart/2005/8/layout/vList2"/>
    <dgm:cxn modelId="{65977924-4B11-4C8B-BC54-0F2041C8FEE7}" srcId="{04F87A93-4BFD-440A-98EE-9910887DC286}" destId="{E17BB803-5828-46DF-AFCB-BCB53C79B5BA}" srcOrd="1" destOrd="0" parTransId="{9E0ECB0C-D407-4392-ADAC-E51FB16C2E68}" sibTransId="{F0C6FBD9-162C-4029-B3D1-DF1270D5FD0B}"/>
    <dgm:cxn modelId="{CD915DB3-678F-48B7-B1FA-58A8C5EF0A81}" type="presParOf" srcId="{1DB6806E-A80A-4EFF-BFD1-3B2FDA670349}" destId="{A3FE6151-4EFD-4823-8644-CD72ACB3027F}" srcOrd="0" destOrd="0" presId="urn:microsoft.com/office/officeart/2005/8/layout/vList2"/>
    <dgm:cxn modelId="{D2A0E8C4-364E-4F1C-956A-191AF576D57E}" type="presParOf" srcId="{1DB6806E-A80A-4EFF-BFD1-3B2FDA670349}" destId="{6AD7E99F-A14B-4807-A195-CE914735DEC1}" srcOrd="1" destOrd="0" presId="urn:microsoft.com/office/officeart/2005/8/layout/vList2"/>
    <dgm:cxn modelId="{6148BC30-6F64-4823-B39C-80F91C758001}" type="presParOf" srcId="{1DB6806E-A80A-4EFF-BFD1-3B2FDA670349}" destId="{83ECB709-4664-4B60-9940-E5E2AD8397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75DB1A-2A16-43A8-8AC3-2577DE6189D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95DB9EB-05FF-4C44-9DA9-765026822A17}">
      <dgm:prSet/>
      <dgm:spPr/>
      <dgm:t>
        <a:bodyPr/>
        <a:lstStyle/>
        <a:p>
          <a:r>
            <a:rPr lang="en-US"/>
            <a:t>May be in house or in the community</a:t>
          </a:r>
        </a:p>
      </dgm:t>
    </dgm:pt>
    <dgm:pt modelId="{4DA45175-059A-489A-AF9D-6DDF3091DF68}" type="parTrans" cxnId="{1F559E12-2293-4B17-B155-AEEFB346A685}">
      <dgm:prSet/>
      <dgm:spPr/>
      <dgm:t>
        <a:bodyPr/>
        <a:lstStyle/>
        <a:p>
          <a:endParaRPr lang="en-US"/>
        </a:p>
      </dgm:t>
    </dgm:pt>
    <dgm:pt modelId="{BE2800D6-CBB9-4DAA-9805-021005CD8C8E}" type="sibTrans" cxnId="{1F559E12-2293-4B17-B155-AEEFB346A685}">
      <dgm:prSet/>
      <dgm:spPr/>
      <dgm:t>
        <a:bodyPr/>
        <a:lstStyle/>
        <a:p>
          <a:endParaRPr lang="en-US"/>
        </a:p>
      </dgm:t>
    </dgm:pt>
    <dgm:pt modelId="{D42F5751-7FF1-49DA-A69B-B870127580F9}">
      <dgm:prSet/>
      <dgm:spPr/>
      <dgm:t>
        <a:bodyPr/>
        <a:lstStyle/>
        <a:p>
          <a:r>
            <a:rPr lang="en-US" dirty="0"/>
            <a:t>GOOGLE search</a:t>
          </a:r>
        </a:p>
      </dgm:t>
    </dgm:pt>
    <dgm:pt modelId="{C24A6735-96D9-4571-A4A7-842C6103F3A3}" type="parTrans" cxnId="{D387CBD5-D036-4807-BEE2-D7A8D22F1CD2}">
      <dgm:prSet/>
      <dgm:spPr/>
      <dgm:t>
        <a:bodyPr/>
        <a:lstStyle/>
        <a:p>
          <a:endParaRPr lang="en-US"/>
        </a:p>
      </dgm:t>
    </dgm:pt>
    <dgm:pt modelId="{DDA0E26B-8837-440A-A757-2958F6C23242}" type="sibTrans" cxnId="{D387CBD5-D036-4807-BEE2-D7A8D22F1CD2}">
      <dgm:prSet/>
      <dgm:spPr/>
      <dgm:t>
        <a:bodyPr/>
        <a:lstStyle/>
        <a:p>
          <a:endParaRPr lang="en-US"/>
        </a:p>
      </dgm:t>
    </dgm:pt>
    <dgm:pt modelId="{5069FEE0-686D-47ED-8E53-A06375AB1DBA}">
      <dgm:prSet/>
      <dgm:spPr/>
      <dgm:t>
        <a:bodyPr/>
        <a:lstStyle/>
        <a:p>
          <a:r>
            <a:rPr lang="en-US"/>
            <a:t>Contact behavioral health department or local offices.</a:t>
          </a:r>
        </a:p>
      </dgm:t>
    </dgm:pt>
    <dgm:pt modelId="{F63D7051-02CB-44DA-B1B7-9206C7BE4729}" type="parTrans" cxnId="{4A4EA86A-F28F-4A9E-9E43-616066DEF7DC}">
      <dgm:prSet/>
      <dgm:spPr/>
      <dgm:t>
        <a:bodyPr/>
        <a:lstStyle/>
        <a:p>
          <a:endParaRPr lang="en-US"/>
        </a:p>
      </dgm:t>
    </dgm:pt>
    <dgm:pt modelId="{B5E26721-9898-45D3-8F17-B127BC0F34E7}" type="sibTrans" cxnId="{4A4EA86A-F28F-4A9E-9E43-616066DEF7DC}">
      <dgm:prSet/>
      <dgm:spPr/>
      <dgm:t>
        <a:bodyPr/>
        <a:lstStyle/>
        <a:p>
          <a:endParaRPr lang="en-US"/>
        </a:p>
      </dgm:t>
    </dgm:pt>
    <dgm:pt modelId="{0811422E-BECF-48CD-ABC6-90DA62632E18}">
      <dgm:prSet/>
      <dgm:spPr/>
      <dgm:t>
        <a:bodyPr/>
        <a:lstStyle/>
        <a:p>
          <a:r>
            <a:rPr lang="en-US"/>
            <a:t>Website info</a:t>
          </a:r>
        </a:p>
      </dgm:t>
    </dgm:pt>
    <dgm:pt modelId="{885A070E-5319-4F1F-8AAB-D5EF140B6BA6}" type="parTrans" cxnId="{226A7169-0758-4969-A02E-7A3665F6A695}">
      <dgm:prSet/>
      <dgm:spPr/>
      <dgm:t>
        <a:bodyPr/>
        <a:lstStyle/>
        <a:p>
          <a:endParaRPr lang="en-US"/>
        </a:p>
      </dgm:t>
    </dgm:pt>
    <dgm:pt modelId="{CE1DBED1-ABB0-475D-A999-04C464CE8673}" type="sibTrans" cxnId="{226A7169-0758-4969-A02E-7A3665F6A695}">
      <dgm:prSet/>
      <dgm:spPr/>
      <dgm:t>
        <a:bodyPr/>
        <a:lstStyle/>
        <a:p>
          <a:endParaRPr lang="en-US"/>
        </a:p>
      </dgm:t>
    </dgm:pt>
    <dgm:pt modelId="{81234F45-4F25-4E30-93FF-8C99D5E22D73}">
      <dgm:prSet/>
      <dgm:spPr/>
      <dgm:t>
        <a:bodyPr/>
        <a:lstStyle/>
        <a:p>
          <a:r>
            <a:rPr lang="en-US"/>
            <a:t>Referral process</a:t>
          </a:r>
        </a:p>
      </dgm:t>
    </dgm:pt>
    <dgm:pt modelId="{DCE50F30-FF63-45BD-BD99-E0C818F4D7DF}" type="parTrans" cxnId="{4B660FCD-7EF9-463D-A4F1-24DB994410EA}">
      <dgm:prSet/>
      <dgm:spPr/>
      <dgm:t>
        <a:bodyPr/>
        <a:lstStyle/>
        <a:p>
          <a:endParaRPr lang="en-US"/>
        </a:p>
      </dgm:t>
    </dgm:pt>
    <dgm:pt modelId="{3ECD5314-79F4-4181-A537-1BCBDD1CFE92}" type="sibTrans" cxnId="{4B660FCD-7EF9-463D-A4F1-24DB994410EA}">
      <dgm:prSet/>
      <dgm:spPr/>
      <dgm:t>
        <a:bodyPr/>
        <a:lstStyle/>
        <a:p>
          <a:endParaRPr lang="en-US"/>
        </a:p>
      </dgm:t>
    </dgm:pt>
    <dgm:pt modelId="{B8BEBCEA-3E4C-404B-9281-927D3760115B}">
      <dgm:prSet/>
      <dgm:spPr/>
      <dgm:t>
        <a:bodyPr/>
        <a:lstStyle/>
        <a:p>
          <a:r>
            <a:rPr lang="en-US"/>
            <a:t>Phone numbers </a:t>
          </a:r>
        </a:p>
      </dgm:t>
    </dgm:pt>
    <dgm:pt modelId="{A5E95D86-E879-446A-986B-A4414E2CA186}" type="parTrans" cxnId="{86212207-65A9-421D-97AE-0A1A062A39DA}">
      <dgm:prSet/>
      <dgm:spPr/>
      <dgm:t>
        <a:bodyPr/>
        <a:lstStyle/>
        <a:p>
          <a:endParaRPr lang="en-US"/>
        </a:p>
      </dgm:t>
    </dgm:pt>
    <dgm:pt modelId="{0A8DCB06-3481-451F-A65E-AEDFD297649E}" type="sibTrans" cxnId="{86212207-65A9-421D-97AE-0A1A062A39DA}">
      <dgm:prSet/>
      <dgm:spPr/>
      <dgm:t>
        <a:bodyPr/>
        <a:lstStyle/>
        <a:p>
          <a:endParaRPr lang="en-US"/>
        </a:p>
      </dgm:t>
    </dgm:pt>
    <dgm:pt modelId="{F0CB937A-45E8-4156-ACCF-9C22F34A6C15}">
      <dgm:prSet/>
      <dgm:spPr/>
      <dgm:t>
        <a:bodyPr/>
        <a:lstStyle/>
        <a:p>
          <a:r>
            <a:rPr lang="en-US"/>
            <a:t>Contacts</a:t>
          </a:r>
        </a:p>
      </dgm:t>
    </dgm:pt>
    <dgm:pt modelId="{7EDE1F10-7A85-4CD9-A95F-225877586C4F}" type="parTrans" cxnId="{D7B02AF9-D812-49A7-89D5-CE6ECE638ADF}">
      <dgm:prSet/>
      <dgm:spPr/>
      <dgm:t>
        <a:bodyPr/>
        <a:lstStyle/>
        <a:p>
          <a:endParaRPr lang="en-US"/>
        </a:p>
      </dgm:t>
    </dgm:pt>
    <dgm:pt modelId="{F7539A63-2BA9-4196-8645-D58B9676663D}" type="sibTrans" cxnId="{D7B02AF9-D812-49A7-89D5-CE6ECE638ADF}">
      <dgm:prSet/>
      <dgm:spPr/>
      <dgm:t>
        <a:bodyPr/>
        <a:lstStyle/>
        <a:p>
          <a:endParaRPr lang="en-US"/>
        </a:p>
      </dgm:t>
    </dgm:pt>
    <dgm:pt modelId="{CE72C7F4-CA05-4835-9434-32398502A935}">
      <dgm:prSet/>
      <dgm:spPr/>
      <dgm:t>
        <a:bodyPr/>
        <a:lstStyle/>
        <a:p>
          <a:endParaRPr lang="en-US"/>
        </a:p>
      </dgm:t>
    </dgm:pt>
    <dgm:pt modelId="{C1A9B79C-8484-414F-8689-58D0D10BC5CF}" type="parTrans" cxnId="{E21DE170-B082-4053-8CEE-7FF695169EC4}">
      <dgm:prSet/>
      <dgm:spPr/>
      <dgm:t>
        <a:bodyPr/>
        <a:lstStyle/>
        <a:p>
          <a:endParaRPr lang="en-US"/>
        </a:p>
      </dgm:t>
    </dgm:pt>
    <dgm:pt modelId="{9FD5AE78-7713-4850-A3A3-E196139740B0}" type="sibTrans" cxnId="{E21DE170-B082-4053-8CEE-7FF695169EC4}">
      <dgm:prSet/>
      <dgm:spPr/>
      <dgm:t>
        <a:bodyPr/>
        <a:lstStyle/>
        <a:p>
          <a:endParaRPr lang="en-US"/>
        </a:p>
      </dgm:t>
    </dgm:pt>
    <dgm:pt modelId="{1669337A-C19F-48C9-8570-7F1F452F1168}" type="pres">
      <dgm:prSet presAssocID="{2575DB1A-2A16-43A8-8AC3-2577DE6189DF}" presName="Name0" presStyleCnt="0">
        <dgm:presLayoutVars>
          <dgm:chMax val="7"/>
          <dgm:chPref val="7"/>
          <dgm:dir/>
        </dgm:presLayoutVars>
      </dgm:prSet>
      <dgm:spPr/>
      <dgm:t>
        <a:bodyPr/>
        <a:lstStyle/>
        <a:p>
          <a:endParaRPr lang="en-US"/>
        </a:p>
      </dgm:t>
    </dgm:pt>
    <dgm:pt modelId="{0CA1B948-6217-4FD6-AFDF-BBF88993B7B3}" type="pres">
      <dgm:prSet presAssocID="{2575DB1A-2A16-43A8-8AC3-2577DE6189DF}" presName="Name1" presStyleCnt="0"/>
      <dgm:spPr/>
    </dgm:pt>
    <dgm:pt modelId="{F4015AD4-99C8-423C-88A2-F99E26FB4ED5}" type="pres">
      <dgm:prSet presAssocID="{2575DB1A-2A16-43A8-8AC3-2577DE6189DF}" presName="cycle" presStyleCnt="0"/>
      <dgm:spPr/>
    </dgm:pt>
    <dgm:pt modelId="{EF0B891C-7D12-45BF-AB04-D2196BAFD110}" type="pres">
      <dgm:prSet presAssocID="{2575DB1A-2A16-43A8-8AC3-2577DE6189DF}" presName="srcNode" presStyleLbl="node1" presStyleIdx="0" presStyleCnt="7"/>
      <dgm:spPr/>
    </dgm:pt>
    <dgm:pt modelId="{054819B1-9774-49CA-AB85-3CE63716DBF3}" type="pres">
      <dgm:prSet presAssocID="{2575DB1A-2A16-43A8-8AC3-2577DE6189DF}" presName="conn" presStyleLbl="parChTrans1D2" presStyleIdx="0" presStyleCnt="1"/>
      <dgm:spPr/>
      <dgm:t>
        <a:bodyPr/>
        <a:lstStyle/>
        <a:p>
          <a:endParaRPr lang="en-US"/>
        </a:p>
      </dgm:t>
    </dgm:pt>
    <dgm:pt modelId="{192C143B-F2F5-4382-B7B0-91D182241D11}" type="pres">
      <dgm:prSet presAssocID="{2575DB1A-2A16-43A8-8AC3-2577DE6189DF}" presName="extraNode" presStyleLbl="node1" presStyleIdx="0" presStyleCnt="7"/>
      <dgm:spPr/>
    </dgm:pt>
    <dgm:pt modelId="{5B4B6CBC-2FC3-45E9-8356-96B3F4D0C8C1}" type="pres">
      <dgm:prSet presAssocID="{2575DB1A-2A16-43A8-8AC3-2577DE6189DF}" presName="dstNode" presStyleLbl="node1" presStyleIdx="0" presStyleCnt="7"/>
      <dgm:spPr/>
    </dgm:pt>
    <dgm:pt modelId="{BFC7AB10-4D65-4596-A69E-044AE708D029}" type="pres">
      <dgm:prSet presAssocID="{895DB9EB-05FF-4C44-9DA9-765026822A17}" presName="text_1" presStyleLbl="node1" presStyleIdx="0" presStyleCnt="7" custLinFactNeighborX="994" custLinFactNeighborY="16776">
        <dgm:presLayoutVars>
          <dgm:bulletEnabled val="1"/>
        </dgm:presLayoutVars>
      </dgm:prSet>
      <dgm:spPr/>
      <dgm:t>
        <a:bodyPr/>
        <a:lstStyle/>
        <a:p>
          <a:endParaRPr lang="en-US"/>
        </a:p>
      </dgm:t>
    </dgm:pt>
    <dgm:pt modelId="{D3A9DAD6-A5F3-4F74-B246-90CEE9BCC608}" type="pres">
      <dgm:prSet presAssocID="{895DB9EB-05FF-4C44-9DA9-765026822A17}" presName="accent_1" presStyleCnt="0"/>
      <dgm:spPr/>
    </dgm:pt>
    <dgm:pt modelId="{40A671F9-F6CB-45C3-9999-1D243C176009}" type="pres">
      <dgm:prSet presAssocID="{895DB9EB-05FF-4C44-9DA9-765026822A17}" presName="accentRepeatNode" presStyleLbl="solidFgAcc1" presStyleIdx="0" presStyleCnt="7"/>
      <dgm:spPr/>
    </dgm:pt>
    <dgm:pt modelId="{A338D25A-160D-494C-A3A6-0E7657D311E9}" type="pres">
      <dgm:prSet presAssocID="{D42F5751-7FF1-49DA-A69B-B870127580F9}" presName="text_2" presStyleLbl="node1" presStyleIdx="1" presStyleCnt="7">
        <dgm:presLayoutVars>
          <dgm:bulletEnabled val="1"/>
        </dgm:presLayoutVars>
      </dgm:prSet>
      <dgm:spPr/>
      <dgm:t>
        <a:bodyPr/>
        <a:lstStyle/>
        <a:p>
          <a:endParaRPr lang="en-US"/>
        </a:p>
      </dgm:t>
    </dgm:pt>
    <dgm:pt modelId="{504964BD-7B16-4666-BBC9-3C46CC7F5EEC}" type="pres">
      <dgm:prSet presAssocID="{D42F5751-7FF1-49DA-A69B-B870127580F9}" presName="accent_2" presStyleCnt="0"/>
      <dgm:spPr/>
    </dgm:pt>
    <dgm:pt modelId="{FE19A264-BED0-4988-8172-D34329BF4AF4}" type="pres">
      <dgm:prSet presAssocID="{D42F5751-7FF1-49DA-A69B-B870127580F9}" presName="accentRepeatNode" presStyleLbl="solidFgAcc1" presStyleIdx="1" presStyleCnt="7"/>
      <dgm:spPr/>
    </dgm:pt>
    <dgm:pt modelId="{1A942E68-33CB-417E-B265-5499DFF40D1D}" type="pres">
      <dgm:prSet presAssocID="{5069FEE0-686D-47ED-8E53-A06375AB1DBA}" presName="text_3" presStyleLbl="node1" presStyleIdx="2" presStyleCnt="7">
        <dgm:presLayoutVars>
          <dgm:bulletEnabled val="1"/>
        </dgm:presLayoutVars>
      </dgm:prSet>
      <dgm:spPr/>
      <dgm:t>
        <a:bodyPr/>
        <a:lstStyle/>
        <a:p>
          <a:endParaRPr lang="en-US"/>
        </a:p>
      </dgm:t>
    </dgm:pt>
    <dgm:pt modelId="{C336EECC-AD78-4FA2-870D-E840931F6E15}" type="pres">
      <dgm:prSet presAssocID="{5069FEE0-686D-47ED-8E53-A06375AB1DBA}" presName="accent_3" presStyleCnt="0"/>
      <dgm:spPr/>
    </dgm:pt>
    <dgm:pt modelId="{E780CFCC-BD63-47BF-9B78-E3B9F8F7ED64}" type="pres">
      <dgm:prSet presAssocID="{5069FEE0-686D-47ED-8E53-A06375AB1DBA}" presName="accentRepeatNode" presStyleLbl="solidFgAcc1" presStyleIdx="2" presStyleCnt="7"/>
      <dgm:spPr/>
    </dgm:pt>
    <dgm:pt modelId="{41BA83E6-D1D0-4C47-82AA-8866ABF2C727}" type="pres">
      <dgm:prSet presAssocID="{0811422E-BECF-48CD-ABC6-90DA62632E18}" presName="text_4" presStyleLbl="node1" presStyleIdx="3" presStyleCnt="7">
        <dgm:presLayoutVars>
          <dgm:bulletEnabled val="1"/>
        </dgm:presLayoutVars>
      </dgm:prSet>
      <dgm:spPr/>
      <dgm:t>
        <a:bodyPr/>
        <a:lstStyle/>
        <a:p>
          <a:endParaRPr lang="en-US"/>
        </a:p>
      </dgm:t>
    </dgm:pt>
    <dgm:pt modelId="{F7283784-E3D7-4DE6-8C96-499DD93CF8E6}" type="pres">
      <dgm:prSet presAssocID="{0811422E-BECF-48CD-ABC6-90DA62632E18}" presName="accent_4" presStyleCnt="0"/>
      <dgm:spPr/>
    </dgm:pt>
    <dgm:pt modelId="{93715940-148D-4173-B68E-34698E92CA54}" type="pres">
      <dgm:prSet presAssocID="{0811422E-BECF-48CD-ABC6-90DA62632E18}" presName="accentRepeatNode" presStyleLbl="solidFgAcc1" presStyleIdx="3" presStyleCnt="7"/>
      <dgm:spPr/>
    </dgm:pt>
    <dgm:pt modelId="{10E26CD8-2814-459A-BECA-6FE90E63452D}" type="pres">
      <dgm:prSet presAssocID="{81234F45-4F25-4E30-93FF-8C99D5E22D73}" presName="text_5" presStyleLbl="node1" presStyleIdx="4" presStyleCnt="7">
        <dgm:presLayoutVars>
          <dgm:bulletEnabled val="1"/>
        </dgm:presLayoutVars>
      </dgm:prSet>
      <dgm:spPr/>
      <dgm:t>
        <a:bodyPr/>
        <a:lstStyle/>
        <a:p>
          <a:endParaRPr lang="en-US"/>
        </a:p>
      </dgm:t>
    </dgm:pt>
    <dgm:pt modelId="{745B70BD-0555-400E-8BF0-1C75EB215402}" type="pres">
      <dgm:prSet presAssocID="{81234F45-4F25-4E30-93FF-8C99D5E22D73}" presName="accent_5" presStyleCnt="0"/>
      <dgm:spPr/>
    </dgm:pt>
    <dgm:pt modelId="{9227E4D2-8DF5-4091-B661-932AC73D212C}" type="pres">
      <dgm:prSet presAssocID="{81234F45-4F25-4E30-93FF-8C99D5E22D73}" presName="accentRepeatNode" presStyleLbl="solidFgAcc1" presStyleIdx="4" presStyleCnt="7"/>
      <dgm:spPr/>
    </dgm:pt>
    <dgm:pt modelId="{35E33994-F4E3-451E-B153-D5792BA395E5}" type="pres">
      <dgm:prSet presAssocID="{B8BEBCEA-3E4C-404B-9281-927D3760115B}" presName="text_6" presStyleLbl="node1" presStyleIdx="5" presStyleCnt="7">
        <dgm:presLayoutVars>
          <dgm:bulletEnabled val="1"/>
        </dgm:presLayoutVars>
      </dgm:prSet>
      <dgm:spPr/>
      <dgm:t>
        <a:bodyPr/>
        <a:lstStyle/>
        <a:p>
          <a:endParaRPr lang="en-US"/>
        </a:p>
      </dgm:t>
    </dgm:pt>
    <dgm:pt modelId="{A66F7FB5-3042-44F5-9BF2-47BE10C459E1}" type="pres">
      <dgm:prSet presAssocID="{B8BEBCEA-3E4C-404B-9281-927D3760115B}" presName="accent_6" presStyleCnt="0"/>
      <dgm:spPr/>
    </dgm:pt>
    <dgm:pt modelId="{AA5E31CB-3F13-4E25-A1FB-5228B55657E2}" type="pres">
      <dgm:prSet presAssocID="{B8BEBCEA-3E4C-404B-9281-927D3760115B}" presName="accentRepeatNode" presStyleLbl="solidFgAcc1" presStyleIdx="5" presStyleCnt="7"/>
      <dgm:spPr/>
    </dgm:pt>
    <dgm:pt modelId="{4C546F93-E6ED-4B32-BEBD-2FD7F9660AAC}" type="pres">
      <dgm:prSet presAssocID="{F0CB937A-45E8-4156-ACCF-9C22F34A6C15}" presName="text_7" presStyleLbl="node1" presStyleIdx="6" presStyleCnt="7">
        <dgm:presLayoutVars>
          <dgm:bulletEnabled val="1"/>
        </dgm:presLayoutVars>
      </dgm:prSet>
      <dgm:spPr/>
      <dgm:t>
        <a:bodyPr/>
        <a:lstStyle/>
        <a:p>
          <a:endParaRPr lang="en-US"/>
        </a:p>
      </dgm:t>
    </dgm:pt>
    <dgm:pt modelId="{1BABAACA-D8A1-4535-84F7-39EC47CEBAF8}" type="pres">
      <dgm:prSet presAssocID="{F0CB937A-45E8-4156-ACCF-9C22F34A6C15}" presName="accent_7" presStyleCnt="0"/>
      <dgm:spPr/>
    </dgm:pt>
    <dgm:pt modelId="{217621CB-4554-4431-A64D-89F835F6312E}" type="pres">
      <dgm:prSet presAssocID="{F0CB937A-45E8-4156-ACCF-9C22F34A6C15}" presName="accentRepeatNode" presStyleLbl="solidFgAcc1" presStyleIdx="6" presStyleCnt="7"/>
      <dgm:spPr/>
    </dgm:pt>
  </dgm:ptLst>
  <dgm:cxnLst>
    <dgm:cxn modelId="{1F559E12-2293-4B17-B155-AEEFB346A685}" srcId="{2575DB1A-2A16-43A8-8AC3-2577DE6189DF}" destId="{895DB9EB-05FF-4C44-9DA9-765026822A17}" srcOrd="0" destOrd="0" parTransId="{4DA45175-059A-489A-AF9D-6DDF3091DF68}" sibTransId="{BE2800D6-CBB9-4DAA-9805-021005CD8C8E}"/>
    <dgm:cxn modelId="{226A7169-0758-4969-A02E-7A3665F6A695}" srcId="{2575DB1A-2A16-43A8-8AC3-2577DE6189DF}" destId="{0811422E-BECF-48CD-ABC6-90DA62632E18}" srcOrd="3" destOrd="0" parTransId="{885A070E-5319-4F1F-8AAB-D5EF140B6BA6}" sibTransId="{CE1DBED1-ABB0-475D-A999-04C464CE8673}"/>
    <dgm:cxn modelId="{D7B02AF9-D812-49A7-89D5-CE6ECE638ADF}" srcId="{2575DB1A-2A16-43A8-8AC3-2577DE6189DF}" destId="{F0CB937A-45E8-4156-ACCF-9C22F34A6C15}" srcOrd="6" destOrd="0" parTransId="{7EDE1F10-7A85-4CD9-A95F-225877586C4F}" sibTransId="{F7539A63-2BA9-4196-8645-D58B9676663D}"/>
    <dgm:cxn modelId="{35FA612B-76AD-4BC2-A838-3419744C3BC2}" type="presOf" srcId="{2575DB1A-2A16-43A8-8AC3-2577DE6189DF}" destId="{1669337A-C19F-48C9-8570-7F1F452F1168}" srcOrd="0" destOrd="0" presId="urn:microsoft.com/office/officeart/2008/layout/VerticalCurvedList"/>
    <dgm:cxn modelId="{8A7D4300-CA98-4347-BED1-5555C3F7B741}" type="presOf" srcId="{D42F5751-7FF1-49DA-A69B-B870127580F9}" destId="{A338D25A-160D-494C-A3A6-0E7657D311E9}" srcOrd="0" destOrd="0" presId="urn:microsoft.com/office/officeart/2008/layout/VerticalCurvedList"/>
    <dgm:cxn modelId="{D7D02DBE-A470-495D-9A51-DF291264D621}" type="presOf" srcId="{895DB9EB-05FF-4C44-9DA9-765026822A17}" destId="{BFC7AB10-4D65-4596-A69E-044AE708D029}" srcOrd="0" destOrd="0" presId="urn:microsoft.com/office/officeart/2008/layout/VerticalCurvedList"/>
    <dgm:cxn modelId="{4B660FCD-7EF9-463D-A4F1-24DB994410EA}" srcId="{2575DB1A-2A16-43A8-8AC3-2577DE6189DF}" destId="{81234F45-4F25-4E30-93FF-8C99D5E22D73}" srcOrd="4" destOrd="0" parTransId="{DCE50F30-FF63-45BD-BD99-E0C818F4D7DF}" sibTransId="{3ECD5314-79F4-4181-A537-1BCBDD1CFE92}"/>
    <dgm:cxn modelId="{A981BB28-46A5-4504-8B4C-795E9E48C88C}" type="presOf" srcId="{81234F45-4F25-4E30-93FF-8C99D5E22D73}" destId="{10E26CD8-2814-459A-BECA-6FE90E63452D}" srcOrd="0" destOrd="0" presId="urn:microsoft.com/office/officeart/2008/layout/VerticalCurvedList"/>
    <dgm:cxn modelId="{4E10C834-5C69-484D-8519-04AB16C3E522}" type="presOf" srcId="{0811422E-BECF-48CD-ABC6-90DA62632E18}" destId="{41BA83E6-D1D0-4C47-82AA-8866ABF2C727}" srcOrd="0" destOrd="0" presId="urn:microsoft.com/office/officeart/2008/layout/VerticalCurvedList"/>
    <dgm:cxn modelId="{D387CBD5-D036-4807-BEE2-D7A8D22F1CD2}" srcId="{2575DB1A-2A16-43A8-8AC3-2577DE6189DF}" destId="{D42F5751-7FF1-49DA-A69B-B870127580F9}" srcOrd="1" destOrd="0" parTransId="{C24A6735-96D9-4571-A4A7-842C6103F3A3}" sibTransId="{DDA0E26B-8837-440A-A757-2958F6C23242}"/>
    <dgm:cxn modelId="{86212207-65A9-421D-97AE-0A1A062A39DA}" srcId="{2575DB1A-2A16-43A8-8AC3-2577DE6189DF}" destId="{B8BEBCEA-3E4C-404B-9281-927D3760115B}" srcOrd="5" destOrd="0" parTransId="{A5E95D86-E879-446A-986B-A4414E2CA186}" sibTransId="{0A8DCB06-3481-451F-A65E-AEDFD297649E}"/>
    <dgm:cxn modelId="{E21DE170-B082-4053-8CEE-7FF695169EC4}" srcId="{2575DB1A-2A16-43A8-8AC3-2577DE6189DF}" destId="{CE72C7F4-CA05-4835-9434-32398502A935}" srcOrd="7" destOrd="0" parTransId="{C1A9B79C-8484-414F-8689-58D0D10BC5CF}" sibTransId="{9FD5AE78-7713-4850-A3A3-E196139740B0}"/>
    <dgm:cxn modelId="{50F06AAE-5B14-4C3E-A547-829FB5531C81}" type="presOf" srcId="{B8BEBCEA-3E4C-404B-9281-927D3760115B}" destId="{35E33994-F4E3-451E-B153-D5792BA395E5}" srcOrd="0" destOrd="0" presId="urn:microsoft.com/office/officeart/2008/layout/VerticalCurvedList"/>
    <dgm:cxn modelId="{10F0E387-1A8B-469E-BC57-0E7AA4826FC0}" type="presOf" srcId="{5069FEE0-686D-47ED-8E53-A06375AB1DBA}" destId="{1A942E68-33CB-417E-B265-5499DFF40D1D}" srcOrd="0" destOrd="0" presId="urn:microsoft.com/office/officeart/2008/layout/VerticalCurvedList"/>
    <dgm:cxn modelId="{590763D6-BB9E-4426-A714-F2508C556284}" type="presOf" srcId="{BE2800D6-CBB9-4DAA-9805-021005CD8C8E}" destId="{054819B1-9774-49CA-AB85-3CE63716DBF3}" srcOrd="0" destOrd="0" presId="urn:microsoft.com/office/officeart/2008/layout/VerticalCurvedList"/>
    <dgm:cxn modelId="{4A4EA86A-F28F-4A9E-9E43-616066DEF7DC}" srcId="{2575DB1A-2A16-43A8-8AC3-2577DE6189DF}" destId="{5069FEE0-686D-47ED-8E53-A06375AB1DBA}" srcOrd="2" destOrd="0" parTransId="{F63D7051-02CB-44DA-B1B7-9206C7BE4729}" sibTransId="{B5E26721-9898-45D3-8F17-B127BC0F34E7}"/>
    <dgm:cxn modelId="{3F3BA333-2166-4091-968D-6A27817EFC64}" type="presOf" srcId="{F0CB937A-45E8-4156-ACCF-9C22F34A6C15}" destId="{4C546F93-E6ED-4B32-BEBD-2FD7F9660AAC}" srcOrd="0" destOrd="0" presId="urn:microsoft.com/office/officeart/2008/layout/VerticalCurvedList"/>
    <dgm:cxn modelId="{7B79C6AB-BEDA-450F-8D34-0BE10242F586}" type="presParOf" srcId="{1669337A-C19F-48C9-8570-7F1F452F1168}" destId="{0CA1B948-6217-4FD6-AFDF-BBF88993B7B3}" srcOrd="0" destOrd="0" presId="urn:microsoft.com/office/officeart/2008/layout/VerticalCurvedList"/>
    <dgm:cxn modelId="{0CDB5B08-3AA1-4ED8-93C9-0F97BEBBDB85}" type="presParOf" srcId="{0CA1B948-6217-4FD6-AFDF-BBF88993B7B3}" destId="{F4015AD4-99C8-423C-88A2-F99E26FB4ED5}" srcOrd="0" destOrd="0" presId="urn:microsoft.com/office/officeart/2008/layout/VerticalCurvedList"/>
    <dgm:cxn modelId="{0BA485AF-C4AD-4F7E-AAB1-14BA80B42568}" type="presParOf" srcId="{F4015AD4-99C8-423C-88A2-F99E26FB4ED5}" destId="{EF0B891C-7D12-45BF-AB04-D2196BAFD110}" srcOrd="0" destOrd="0" presId="urn:microsoft.com/office/officeart/2008/layout/VerticalCurvedList"/>
    <dgm:cxn modelId="{1E1845A3-2646-4399-A8C3-F7D0C85AF8BD}" type="presParOf" srcId="{F4015AD4-99C8-423C-88A2-F99E26FB4ED5}" destId="{054819B1-9774-49CA-AB85-3CE63716DBF3}" srcOrd="1" destOrd="0" presId="urn:microsoft.com/office/officeart/2008/layout/VerticalCurvedList"/>
    <dgm:cxn modelId="{099946FD-DAE5-4F02-8A75-A1003474B047}" type="presParOf" srcId="{F4015AD4-99C8-423C-88A2-F99E26FB4ED5}" destId="{192C143B-F2F5-4382-B7B0-91D182241D11}" srcOrd="2" destOrd="0" presId="urn:microsoft.com/office/officeart/2008/layout/VerticalCurvedList"/>
    <dgm:cxn modelId="{E84DF2E5-F9F5-46E3-BFDD-DDF41ECAE5EA}" type="presParOf" srcId="{F4015AD4-99C8-423C-88A2-F99E26FB4ED5}" destId="{5B4B6CBC-2FC3-45E9-8356-96B3F4D0C8C1}" srcOrd="3" destOrd="0" presId="urn:microsoft.com/office/officeart/2008/layout/VerticalCurvedList"/>
    <dgm:cxn modelId="{711599E8-9DA6-4567-9C85-BB33AAE350C6}" type="presParOf" srcId="{0CA1B948-6217-4FD6-AFDF-BBF88993B7B3}" destId="{BFC7AB10-4D65-4596-A69E-044AE708D029}" srcOrd="1" destOrd="0" presId="urn:microsoft.com/office/officeart/2008/layout/VerticalCurvedList"/>
    <dgm:cxn modelId="{FF7BBC85-4A2A-4AC2-93A1-1C6DC60C11E1}" type="presParOf" srcId="{0CA1B948-6217-4FD6-AFDF-BBF88993B7B3}" destId="{D3A9DAD6-A5F3-4F74-B246-90CEE9BCC608}" srcOrd="2" destOrd="0" presId="urn:microsoft.com/office/officeart/2008/layout/VerticalCurvedList"/>
    <dgm:cxn modelId="{4F80E83C-2FA2-4486-9E7C-08FE4761AF43}" type="presParOf" srcId="{D3A9DAD6-A5F3-4F74-B246-90CEE9BCC608}" destId="{40A671F9-F6CB-45C3-9999-1D243C176009}" srcOrd="0" destOrd="0" presId="urn:microsoft.com/office/officeart/2008/layout/VerticalCurvedList"/>
    <dgm:cxn modelId="{17F083BF-7772-4607-BA8C-A1ACFE9CBA03}" type="presParOf" srcId="{0CA1B948-6217-4FD6-AFDF-BBF88993B7B3}" destId="{A338D25A-160D-494C-A3A6-0E7657D311E9}" srcOrd="3" destOrd="0" presId="urn:microsoft.com/office/officeart/2008/layout/VerticalCurvedList"/>
    <dgm:cxn modelId="{D2076E9A-5CCE-45FE-A1A1-3CF6D69BFC32}" type="presParOf" srcId="{0CA1B948-6217-4FD6-AFDF-BBF88993B7B3}" destId="{504964BD-7B16-4666-BBC9-3C46CC7F5EEC}" srcOrd="4" destOrd="0" presId="urn:microsoft.com/office/officeart/2008/layout/VerticalCurvedList"/>
    <dgm:cxn modelId="{FD2C5C15-5D6B-47C0-9BBE-22CE649F9C55}" type="presParOf" srcId="{504964BD-7B16-4666-BBC9-3C46CC7F5EEC}" destId="{FE19A264-BED0-4988-8172-D34329BF4AF4}" srcOrd="0" destOrd="0" presId="urn:microsoft.com/office/officeart/2008/layout/VerticalCurvedList"/>
    <dgm:cxn modelId="{50662397-4C74-437B-B921-5958A4108DA0}" type="presParOf" srcId="{0CA1B948-6217-4FD6-AFDF-BBF88993B7B3}" destId="{1A942E68-33CB-417E-B265-5499DFF40D1D}" srcOrd="5" destOrd="0" presId="urn:microsoft.com/office/officeart/2008/layout/VerticalCurvedList"/>
    <dgm:cxn modelId="{0F0AF2F4-B672-42E3-8834-9591D42D70DE}" type="presParOf" srcId="{0CA1B948-6217-4FD6-AFDF-BBF88993B7B3}" destId="{C336EECC-AD78-4FA2-870D-E840931F6E15}" srcOrd="6" destOrd="0" presId="urn:microsoft.com/office/officeart/2008/layout/VerticalCurvedList"/>
    <dgm:cxn modelId="{AEE0E074-4784-4943-845C-D7A2627ACD1D}" type="presParOf" srcId="{C336EECC-AD78-4FA2-870D-E840931F6E15}" destId="{E780CFCC-BD63-47BF-9B78-E3B9F8F7ED64}" srcOrd="0" destOrd="0" presId="urn:microsoft.com/office/officeart/2008/layout/VerticalCurvedList"/>
    <dgm:cxn modelId="{D69B88B9-FC60-4C7D-9FF4-1AC28F0AEF57}" type="presParOf" srcId="{0CA1B948-6217-4FD6-AFDF-BBF88993B7B3}" destId="{41BA83E6-D1D0-4C47-82AA-8866ABF2C727}" srcOrd="7" destOrd="0" presId="urn:microsoft.com/office/officeart/2008/layout/VerticalCurvedList"/>
    <dgm:cxn modelId="{645520B2-08CA-4209-869F-E7514EAD01C1}" type="presParOf" srcId="{0CA1B948-6217-4FD6-AFDF-BBF88993B7B3}" destId="{F7283784-E3D7-4DE6-8C96-499DD93CF8E6}" srcOrd="8" destOrd="0" presId="urn:microsoft.com/office/officeart/2008/layout/VerticalCurvedList"/>
    <dgm:cxn modelId="{52F548B0-ECF3-4844-AD56-320A9607DD70}" type="presParOf" srcId="{F7283784-E3D7-4DE6-8C96-499DD93CF8E6}" destId="{93715940-148D-4173-B68E-34698E92CA54}" srcOrd="0" destOrd="0" presId="urn:microsoft.com/office/officeart/2008/layout/VerticalCurvedList"/>
    <dgm:cxn modelId="{EED17D82-F7E3-4B83-B5CA-5FE6ED812400}" type="presParOf" srcId="{0CA1B948-6217-4FD6-AFDF-BBF88993B7B3}" destId="{10E26CD8-2814-459A-BECA-6FE90E63452D}" srcOrd="9" destOrd="0" presId="urn:microsoft.com/office/officeart/2008/layout/VerticalCurvedList"/>
    <dgm:cxn modelId="{EA3C5653-E105-4514-A405-3D772F06EA90}" type="presParOf" srcId="{0CA1B948-6217-4FD6-AFDF-BBF88993B7B3}" destId="{745B70BD-0555-400E-8BF0-1C75EB215402}" srcOrd="10" destOrd="0" presId="urn:microsoft.com/office/officeart/2008/layout/VerticalCurvedList"/>
    <dgm:cxn modelId="{91A1CA22-11EA-40F4-88E6-934FD910164A}" type="presParOf" srcId="{745B70BD-0555-400E-8BF0-1C75EB215402}" destId="{9227E4D2-8DF5-4091-B661-932AC73D212C}" srcOrd="0" destOrd="0" presId="urn:microsoft.com/office/officeart/2008/layout/VerticalCurvedList"/>
    <dgm:cxn modelId="{1C3E8D73-1A3C-4223-9156-1CAEF359C0A2}" type="presParOf" srcId="{0CA1B948-6217-4FD6-AFDF-BBF88993B7B3}" destId="{35E33994-F4E3-451E-B153-D5792BA395E5}" srcOrd="11" destOrd="0" presId="urn:microsoft.com/office/officeart/2008/layout/VerticalCurvedList"/>
    <dgm:cxn modelId="{21BBF4C2-234F-469A-8442-58BB473C1CEE}" type="presParOf" srcId="{0CA1B948-6217-4FD6-AFDF-BBF88993B7B3}" destId="{A66F7FB5-3042-44F5-9BF2-47BE10C459E1}" srcOrd="12" destOrd="0" presId="urn:microsoft.com/office/officeart/2008/layout/VerticalCurvedList"/>
    <dgm:cxn modelId="{7315F110-55C1-4585-B4CB-D0972FB0C329}" type="presParOf" srcId="{A66F7FB5-3042-44F5-9BF2-47BE10C459E1}" destId="{AA5E31CB-3F13-4E25-A1FB-5228B55657E2}" srcOrd="0" destOrd="0" presId="urn:microsoft.com/office/officeart/2008/layout/VerticalCurvedList"/>
    <dgm:cxn modelId="{C357B83A-A11E-4C82-A580-3001FAB5A970}" type="presParOf" srcId="{0CA1B948-6217-4FD6-AFDF-BBF88993B7B3}" destId="{4C546F93-E6ED-4B32-BEBD-2FD7F9660AAC}" srcOrd="13" destOrd="0" presId="urn:microsoft.com/office/officeart/2008/layout/VerticalCurvedList"/>
    <dgm:cxn modelId="{A8F10FA1-CD15-4EA3-B317-832F6CA2C197}" type="presParOf" srcId="{0CA1B948-6217-4FD6-AFDF-BBF88993B7B3}" destId="{1BABAACA-D8A1-4535-84F7-39EC47CEBAF8}" srcOrd="14" destOrd="0" presId="urn:microsoft.com/office/officeart/2008/layout/VerticalCurvedList"/>
    <dgm:cxn modelId="{D18A9EED-900A-4B3D-A911-52C142BEE203}" type="presParOf" srcId="{1BABAACA-D8A1-4535-84F7-39EC47CEBAF8}" destId="{217621CB-4554-4431-A64D-89F835F6312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1C4903-3AA0-42D3-A4A2-C52C58220E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3FB9BF-8718-4002-B7D6-AAA9D60A78A7}">
      <dgm:prSet/>
      <dgm:spPr/>
      <dgm:t>
        <a:bodyPr/>
        <a:lstStyle/>
        <a:p>
          <a:pPr rtl="0"/>
          <a:r>
            <a:rPr lang="en-US" dirty="0"/>
            <a:t>A.  Send patient directly to the E.D.</a:t>
          </a:r>
        </a:p>
      </dgm:t>
    </dgm:pt>
    <dgm:pt modelId="{5DB647A9-C5C5-4526-8629-BC0BE96CF895}" type="parTrans" cxnId="{BFF56D2A-B1B7-4070-989A-804297E11741}">
      <dgm:prSet/>
      <dgm:spPr/>
      <dgm:t>
        <a:bodyPr/>
        <a:lstStyle/>
        <a:p>
          <a:endParaRPr lang="en-US"/>
        </a:p>
      </dgm:t>
    </dgm:pt>
    <dgm:pt modelId="{BC0D27EF-1145-4530-8725-2A89F7E2A7CD}" type="sibTrans" cxnId="{BFF56D2A-B1B7-4070-989A-804297E11741}">
      <dgm:prSet/>
      <dgm:spPr/>
      <dgm:t>
        <a:bodyPr/>
        <a:lstStyle/>
        <a:p>
          <a:endParaRPr lang="en-US"/>
        </a:p>
      </dgm:t>
    </dgm:pt>
    <dgm:pt modelId="{0A16802A-EEDF-4F9B-9364-5AEFC3E45B3F}">
      <dgm:prSet/>
      <dgm:spPr/>
      <dgm:t>
        <a:bodyPr/>
        <a:lstStyle/>
        <a:p>
          <a:pPr rtl="0"/>
          <a:r>
            <a:rPr lang="en-US" dirty="0"/>
            <a:t>B.  Do nothing. Continue TCC visit</a:t>
          </a:r>
        </a:p>
      </dgm:t>
    </dgm:pt>
    <dgm:pt modelId="{6631F861-2877-46AC-ABDA-585A720675BE}" type="parTrans" cxnId="{2BA0748D-7CBC-410F-8927-DB53435302DA}">
      <dgm:prSet/>
      <dgm:spPr/>
      <dgm:t>
        <a:bodyPr/>
        <a:lstStyle/>
        <a:p>
          <a:endParaRPr lang="en-US"/>
        </a:p>
      </dgm:t>
    </dgm:pt>
    <dgm:pt modelId="{DBD7EE4C-E678-41E2-8B65-AB0DC1CF4B26}" type="sibTrans" cxnId="{2BA0748D-7CBC-410F-8927-DB53435302DA}">
      <dgm:prSet/>
      <dgm:spPr/>
      <dgm:t>
        <a:bodyPr/>
        <a:lstStyle/>
        <a:p>
          <a:endParaRPr lang="en-US"/>
        </a:p>
      </dgm:t>
    </dgm:pt>
    <dgm:pt modelId="{9C19E799-A063-47B7-9903-0BD9E7A800E5}">
      <dgm:prSet/>
      <dgm:spPr/>
      <dgm:t>
        <a:bodyPr/>
        <a:lstStyle/>
        <a:p>
          <a:pPr rtl="0"/>
          <a:r>
            <a:rPr lang="en-US"/>
            <a:t>C.  Administer a PHQ 9</a:t>
          </a:r>
        </a:p>
      </dgm:t>
    </dgm:pt>
    <dgm:pt modelId="{27F5845E-D76B-4EB6-AF16-8338B96910FD}" type="parTrans" cxnId="{FCB4F319-1B5B-4471-B905-61328CC91EC7}">
      <dgm:prSet/>
      <dgm:spPr/>
      <dgm:t>
        <a:bodyPr/>
        <a:lstStyle/>
        <a:p>
          <a:endParaRPr lang="en-US"/>
        </a:p>
      </dgm:t>
    </dgm:pt>
    <dgm:pt modelId="{61222341-8F89-49BF-A8CA-50D07C6647BB}" type="sibTrans" cxnId="{FCB4F319-1B5B-4471-B905-61328CC91EC7}">
      <dgm:prSet/>
      <dgm:spPr/>
      <dgm:t>
        <a:bodyPr/>
        <a:lstStyle/>
        <a:p>
          <a:endParaRPr lang="en-US"/>
        </a:p>
      </dgm:t>
    </dgm:pt>
    <dgm:pt modelId="{835F2BA3-D9CE-4801-8F93-698296EFA515}">
      <dgm:prSet/>
      <dgm:spPr/>
      <dgm:t>
        <a:bodyPr/>
        <a:lstStyle/>
        <a:p>
          <a:pPr rtl="0"/>
          <a:r>
            <a:rPr lang="en-US" dirty="0"/>
            <a:t>D.  Tell patient they have depression and need to follow up with </a:t>
          </a:r>
        </a:p>
        <a:p>
          <a:pPr rtl="0"/>
          <a:r>
            <a:rPr lang="en-US" dirty="0"/>
            <a:t>       behavioral health</a:t>
          </a:r>
        </a:p>
      </dgm:t>
    </dgm:pt>
    <dgm:pt modelId="{A5710663-F1A7-463D-A67F-7C58C38FC08B}" type="parTrans" cxnId="{C14C2E44-1EF3-48E1-9DC6-962B37929CB1}">
      <dgm:prSet/>
      <dgm:spPr/>
      <dgm:t>
        <a:bodyPr/>
        <a:lstStyle/>
        <a:p>
          <a:endParaRPr lang="en-US"/>
        </a:p>
      </dgm:t>
    </dgm:pt>
    <dgm:pt modelId="{4C822F7D-51DC-4A27-BFE9-C1AAFA33DE7B}" type="sibTrans" cxnId="{C14C2E44-1EF3-48E1-9DC6-962B37929CB1}">
      <dgm:prSet/>
      <dgm:spPr/>
      <dgm:t>
        <a:bodyPr/>
        <a:lstStyle/>
        <a:p>
          <a:endParaRPr lang="en-US"/>
        </a:p>
      </dgm:t>
    </dgm:pt>
    <dgm:pt modelId="{5A91973C-19FE-4354-8E76-79234D7E0BC1}" type="pres">
      <dgm:prSet presAssocID="{CB1C4903-3AA0-42D3-A4A2-C52C58220EE3}" presName="linear" presStyleCnt="0">
        <dgm:presLayoutVars>
          <dgm:animLvl val="lvl"/>
          <dgm:resizeHandles val="exact"/>
        </dgm:presLayoutVars>
      </dgm:prSet>
      <dgm:spPr/>
      <dgm:t>
        <a:bodyPr/>
        <a:lstStyle/>
        <a:p>
          <a:endParaRPr lang="en-US"/>
        </a:p>
      </dgm:t>
    </dgm:pt>
    <dgm:pt modelId="{5F8CC167-2463-4A18-8704-E9ACF48344D7}" type="pres">
      <dgm:prSet presAssocID="{C53FB9BF-8718-4002-B7D6-AAA9D60A78A7}" presName="parentText" presStyleLbl="node1" presStyleIdx="0" presStyleCnt="4">
        <dgm:presLayoutVars>
          <dgm:chMax val="0"/>
          <dgm:bulletEnabled val="1"/>
        </dgm:presLayoutVars>
      </dgm:prSet>
      <dgm:spPr/>
      <dgm:t>
        <a:bodyPr/>
        <a:lstStyle/>
        <a:p>
          <a:endParaRPr lang="en-US"/>
        </a:p>
      </dgm:t>
    </dgm:pt>
    <dgm:pt modelId="{658C788A-563F-444B-9826-30D5753E02BB}" type="pres">
      <dgm:prSet presAssocID="{BC0D27EF-1145-4530-8725-2A89F7E2A7CD}" presName="spacer" presStyleCnt="0"/>
      <dgm:spPr/>
    </dgm:pt>
    <dgm:pt modelId="{D885E9C6-0DCE-4BE1-BAE4-3D8A78540EDA}" type="pres">
      <dgm:prSet presAssocID="{0A16802A-EEDF-4F9B-9364-5AEFC3E45B3F}" presName="parentText" presStyleLbl="node1" presStyleIdx="1" presStyleCnt="4">
        <dgm:presLayoutVars>
          <dgm:chMax val="0"/>
          <dgm:bulletEnabled val="1"/>
        </dgm:presLayoutVars>
      </dgm:prSet>
      <dgm:spPr/>
      <dgm:t>
        <a:bodyPr/>
        <a:lstStyle/>
        <a:p>
          <a:endParaRPr lang="en-US"/>
        </a:p>
      </dgm:t>
    </dgm:pt>
    <dgm:pt modelId="{B9DF28AC-87FD-4242-9DF9-81BD3DA36E69}" type="pres">
      <dgm:prSet presAssocID="{DBD7EE4C-E678-41E2-8B65-AB0DC1CF4B26}" presName="spacer" presStyleCnt="0"/>
      <dgm:spPr/>
    </dgm:pt>
    <dgm:pt modelId="{321939CA-16F4-43CC-A6C3-A3A4D19BB979}" type="pres">
      <dgm:prSet presAssocID="{9C19E799-A063-47B7-9903-0BD9E7A800E5}" presName="parentText" presStyleLbl="node1" presStyleIdx="2" presStyleCnt="4">
        <dgm:presLayoutVars>
          <dgm:chMax val="0"/>
          <dgm:bulletEnabled val="1"/>
        </dgm:presLayoutVars>
      </dgm:prSet>
      <dgm:spPr/>
      <dgm:t>
        <a:bodyPr/>
        <a:lstStyle/>
        <a:p>
          <a:endParaRPr lang="en-US"/>
        </a:p>
      </dgm:t>
    </dgm:pt>
    <dgm:pt modelId="{EF1004E3-2C57-4EAA-95CA-5DE0992D36C8}" type="pres">
      <dgm:prSet presAssocID="{61222341-8F89-49BF-A8CA-50D07C6647BB}" presName="spacer" presStyleCnt="0"/>
      <dgm:spPr/>
    </dgm:pt>
    <dgm:pt modelId="{DFC3D399-DAB6-4A9E-B0B6-F4C25B336C98}" type="pres">
      <dgm:prSet presAssocID="{835F2BA3-D9CE-4801-8F93-698296EFA515}" presName="parentText" presStyleLbl="node1" presStyleIdx="3" presStyleCnt="4">
        <dgm:presLayoutVars>
          <dgm:chMax val="0"/>
          <dgm:bulletEnabled val="1"/>
        </dgm:presLayoutVars>
      </dgm:prSet>
      <dgm:spPr/>
      <dgm:t>
        <a:bodyPr/>
        <a:lstStyle/>
        <a:p>
          <a:endParaRPr lang="en-US"/>
        </a:p>
      </dgm:t>
    </dgm:pt>
  </dgm:ptLst>
  <dgm:cxnLst>
    <dgm:cxn modelId="{C14C2E44-1EF3-48E1-9DC6-962B37929CB1}" srcId="{CB1C4903-3AA0-42D3-A4A2-C52C58220EE3}" destId="{835F2BA3-D9CE-4801-8F93-698296EFA515}" srcOrd="3" destOrd="0" parTransId="{A5710663-F1A7-463D-A67F-7C58C38FC08B}" sibTransId="{4C822F7D-51DC-4A27-BFE9-C1AAFA33DE7B}"/>
    <dgm:cxn modelId="{49D46B2C-7BD2-41C3-AD23-A7177BB8E5EA}" type="presOf" srcId="{835F2BA3-D9CE-4801-8F93-698296EFA515}" destId="{DFC3D399-DAB6-4A9E-B0B6-F4C25B336C98}" srcOrd="0" destOrd="0" presId="urn:microsoft.com/office/officeart/2005/8/layout/vList2"/>
    <dgm:cxn modelId="{2BA0748D-7CBC-410F-8927-DB53435302DA}" srcId="{CB1C4903-3AA0-42D3-A4A2-C52C58220EE3}" destId="{0A16802A-EEDF-4F9B-9364-5AEFC3E45B3F}" srcOrd="1" destOrd="0" parTransId="{6631F861-2877-46AC-ABDA-585A720675BE}" sibTransId="{DBD7EE4C-E678-41E2-8B65-AB0DC1CF4B26}"/>
    <dgm:cxn modelId="{81D01D97-6C2E-4CAD-88D4-E2B2F6395818}" type="presOf" srcId="{0A16802A-EEDF-4F9B-9364-5AEFC3E45B3F}" destId="{D885E9C6-0DCE-4BE1-BAE4-3D8A78540EDA}" srcOrd="0" destOrd="0" presId="urn:microsoft.com/office/officeart/2005/8/layout/vList2"/>
    <dgm:cxn modelId="{BFF56D2A-B1B7-4070-989A-804297E11741}" srcId="{CB1C4903-3AA0-42D3-A4A2-C52C58220EE3}" destId="{C53FB9BF-8718-4002-B7D6-AAA9D60A78A7}" srcOrd="0" destOrd="0" parTransId="{5DB647A9-C5C5-4526-8629-BC0BE96CF895}" sibTransId="{BC0D27EF-1145-4530-8725-2A89F7E2A7CD}"/>
    <dgm:cxn modelId="{71D538E2-C411-4831-8537-856FAC6A1834}" type="presOf" srcId="{C53FB9BF-8718-4002-B7D6-AAA9D60A78A7}" destId="{5F8CC167-2463-4A18-8704-E9ACF48344D7}" srcOrd="0" destOrd="0" presId="urn:microsoft.com/office/officeart/2005/8/layout/vList2"/>
    <dgm:cxn modelId="{1F81B406-A3E5-40A3-9FFC-73E0002D3A11}" type="presOf" srcId="{CB1C4903-3AA0-42D3-A4A2-C52C58220EE3}" destId="{5A91973C-19FE-4354-8E76-79234D7E0BC1}" srcOrd="0" destOrd="0" presId="urn:microsoft.com/office/officeart/2005/8/layout/vList2"/>
    <dgm:cxn modelId="{550DFD88-74A0-4FDE-9C28-24C8B1530E16}" type="presOf" srcId="{9C19E799-A063-47B7-9903-0BD9E7A800E5}" destId="{321939CA-16F4-43CC-A6C3-A3A4D19BB979}" srcOrd="0" destOrd="0" presId="urn:microsoft.com/office/officeart/2005/8/layout/vList2"/>
    <dgm:cxn modelId="{FCB4F319-1B5B-4471-B905-61328CC91EC7}" srcId="{CB1C4903-3AA0-42D3-A4A2-C52C58220EE3}" destId="{9C19E799-A063-47B7-9903-0BD9E7A800E5}" srcOrd="2" destOrd="0" parTransId="{27F5845E-D76B-4EB6-AF16-8338B96910FD}" sibTransId="{61222341-8F89-49BF-A8CA-50D07C6647BB}"/>
    <dgm:cxn modelId="{5F5F5D1D-E034-49E1-B3B6-BC97DBB4D9C1}" type="presParOf" srcId="{5A91973C-19FE-4354-8E76-79234D7E0BC1}" destId="{5F8CC167-2463-4A18-8704-E9ACF48344D7}" srcOrd="0" destOrd="0" presId="urn:microsoft.com/office/officeart/2005/8/layout/vList2"/>
    <dgm:cxn modelId="{67C88AD9-ED70-4E96-855B-9260D91DF970}" type="presParOf" srcId="{5A91973C-19FE-4354-8E76-79234D7E0BC1}" destId="{658C788A-563F-444B-9826-30D5753E02BB}" srcOrd="1" destOrd="0" presId="urn:microsoft.com/office/officeart/2005/8/layout/vList2"/>
    <dgm:cxn modelId="{688CD2A0-CEBA-457D-81DC-5123FD983E39}" type="presParOf" srcId="{5A91973C-19FE-4354-8E76-79234D7E0BC1}" destId="{D885E9C6-0DCE-4BE1-BAE4-3D8A78540EDA}" srcOrd="2" destOrd="0" presId="urn:microsoft.com/office/officeart/2005/8/layout/vList2"/>
    <dgm:cxn modelId="{889B2D3D-A818-401D-8C61-CA3292E731BF}" type="presParOf" srcId="{5A91973C-19FE-4354-8E76-79234D7E0BC1}" destId="{B9DF28AC-87FD-4242-9DF9-81BD3DA36E69}" srcOrd="3" destOrd="0" presId="urn:microsoft.com/office/officeart/2005/8/layout/vList2"/>
    <dgm:cxn modelId="{41F09FE5-BF53-4C23-8B12-DCBF8FE3CB66}" type="presParOf" srcId="{5A91973C-19FE-4354-8E76-79234D7E0BC1}" destId="{321939CA-16F4-43CC-A6C3-A3A4D19BB979}" srcOrd="4" destOrd="0" presId="urn:microsoft.com/office/officeart/2005/8/layout/vList2"/>
    <dgm:cxn modelId="{DA4ED07A-CFCA-402C-84FB-C98E315C4C81}" type="presParOf" srcId="{5A91973C-19FE-4354-8E76-79234D7E0BC1}" destId="{EF1004E3-2C57-4EAA-95CA-5DE0992D36C8}" srcOrd="5" destOrd="0" presId="urn:microsoft.com/office/officeart/2005/8/layout/vList2"/>
    <dgm:cxn modelId="{F1144A62-1CE0-4A17-8FBD-90861E425CA8}" type="presParOf" srcId="{5A91973C-19FE-4354-8E76-79234D7E0BC1}" destId="{DFC3D399-DAB6-4A9E-B0B6-F4C25B336C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1C4903-3AA0-42D3-A4A2-C52C58220E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3FB9BF-8718-4002-B7D6-AAA9D60A78A7}">
      <dgm:prSet/>
      <dgm:spPr/>
      <dgm:t>
        <a:bodyPr/>
        <a:lstStyle/>
        <a:p>
          <a:pPr rtl="0"/>
          <a:r>
            <a:rPr lang="en-US" dirty="0"/>
            <a:t>A.  Send patient directly to the E.D.</a:t>
          </a:r>
        </a:p>
      </dgm:t>
    </dgm:pt>
    <dgm:pt modelId="{5DB647A9-C5C5-4526-8629-BC0BE96CF895}" type="parTrans" cxnId="{BFF56D2A-B1B7-4070-989A-804297E11741}">
      <dgm:prSet/>
      <dgm:spPr/>
      <dgm:t>
        <a:bodyPr/>
        <a:lstStyle/>
        <a:p>
          <a:endParaRPr lang="en-US"/>
        </a:p>
      </dgm:t>
    </dgm:pt>
    <dgm:pt modelId="{BC0D27EF-1145-4530-8725-2A89F7E2A7CD}" type="sibTrans" cxnId="{BFF56D2A-B1B7-4070-989A-804297E11741}">
      <dgm:prSet/>
      <dgm:spPr/>
      <dgm:t>
        <a:bodyPr/>
        <a:lstStyle/>
        <a:p>
          <a:endParaRPr lang="en-US"/>
        </a:p>
      </dgm:t>
    </dgm:pt>
    <dgm:pt modelId="{0A16802A-EEDF-4F9B-9364-5AEFC3E45B3F}">
      <dgm:prSet/>
      <dgm:spPr/>
      <dgm:t>
        <a:bodyPr/>
        <a:lstStyle/>
        <a:p>
          <a:pPr rtl="0"/>
          <a:r>
            <a:rPr lang="en-US" dirty="0"/>
            <a:t>B.  Do nothing. Continue TCC visit</a:t>
          </a:r>
        </a:p>
      </dgm:t>
    </dgm:pt>
    <dgm:pt modelId="{6631F861-2877-46AC-ABDA-585A720675BE}" type="parTrans" cxnId="{2BA0748D-7CBC-410F-8927-DB53435302DA}">
      <dgm:prSet/>
      <dgm:spPr/>
      <dgm:t>
        <a:bodyPr/>
        <a:lstStyle/>
        <a:p>
          <a:endParaRPr lang="en-US"/>
        </a:p>
      </dgm:t>
    </dgm:pt>
    <dgm:pt modelId="{DBD7EE4C-E678-41E2-8B65-AB0DC1CF4B26}" type="sibTrans" cxnId="{2BA0748D-7CBC-410F-8927-DB53435302DA}">
      <dgm:prSet/>
      <dgm:spPr/>
      <dgm:t>
        <a:bodyPr/>
        <a:lstStyle/>
        <a:p>
          <a:endParaRPr lang="en-US"/>
        </a:p>
      </dgm:t>
    </dgm:pt>
    <dgm:pt modelId="{9C19E799-A063-47B7-9903-0BD9E7A800E5}">
      <dgm:prSet custT="1"/>
      <dgm:spPr>
        <a:solidFill>
          <a:srgbClr val="002060"/>
        </a:solidFill>
      </dgm:spPr>
      <dgm:t>
        <a:bodyPr/>
        <a:lstStyle/>
        <a:p>
          <a:pPr rtl="0"/>
          <a:r>
            <a:rPr lang="en-US" sz="4000" dirty="0"/>
            <a:t>C.  Administer a PHQ 9</a:t>
          </a:r>
        </a:p>
      </dgm:t>
    </dgm:pt>
    <dgm:pt modelId="{27F5845E-D76B-4EB6-AF16-8338B96910FD}" type="parTrans" cxnId="{FCB4F319-1B5B-4471-B905-61328CC91EC7}">
      <dgm:prSet/>
      <dgm:spPr/>
      <dgm:t>
        <a:bodyPr/>
        <a:lstStyle/>
        <a:p>
          <a:endParaRPr lang="en-US"/>
        </a:p>
      </dgm:t>
    </dgm:pt>
    <dgm:pt modelId="{61222341-8F89-49BF-A8CA-50D07C6647BB}" type="sibTrans" cxnId="{FCB4F319-1B5B-4471-B905-61328CC91EC7}">
      <dgm:prSet/>
      <dgm:spPr/>
      <dgm:t>
        <a:bodyPr/>
        <a:lstStyle/>
        <a:p>
          <a:endParaRPr lang="en-US"/>
        </a:p>
      </dgm:t>
    </dgm:pt>
    <dgm:pt modelId="{835F2BA3-D9CE-4801-8F93-698296EFA515}">
      <dgm:prSet/>
      <dgm:spPr/>
      <dgm:t>
        <a:bodyPr/>
        <a:lstStyle/>
        <a:p>
          <a:pPr rtl="0"/>
          <a:r>
            <a:rPr lang="en-US" dirty="0"/>
            <a:t>D.  Tell patient they have depression and need to follow up with </a:t>
          </a:r>
        </a:p>
        <a:p>
          <a:pPr rtl="0"/>
          <a:r>
            <a:rPr lang="en-US" dirty="0"/>
            <a:t>       behavioral health</a:t>
          </a:r>
        </a:p>
      </dgm:t>
    </dgm:pt>
    <dgm:pt modelId="{A5710663-F1A7-463D-A67F-7C58C38FC08B}" type="parTrans" cxnId="{C14C2E44-1EF3-48E1-9DC6-962B37929CB1}">
      <dgm:prSet/>
      <dgm:spPr/>
      <dgm:t>
        <a:bodyPr/>
        <a:lstStyle/>
        <a:p>
          <a:endParaRPr lang="en-US"/>
        </a:p>
      </dgm:t>
    </dgm:pt>
    <dgm:pt modelId="{4C822F7D-51DC-4A27-BFE9-C1AAFA33DE7B}" type="sibTrans" cxnId="{C14C2E44-1EF3-48E1-9DC6-962B37929CB1}">
      <dgm:prSet/>
      <dgm:spPr/>
      <dgm:t>
        <a:bodyPr/>
        <a:lstStyle/>
        <a:p>
          <a:endParaRPr lang="en-US"/>
        </a:p>
      </dgm:t>
    </dgm:pt>
    <dgm:pt modelId="{5A91973C-19FE-4354-8E76-79234D7E0BC1}" type="pres">
      <dgm:prSet presAssocID="{CB1C4903-3AA0-42D3-A4A2-C52C58220EE3}" presName="linear" presStyleCnt="0">
        <dgm:presLayoutVars>
          <dgm:animLvl val="lvl"/>
          <dgm:resizeHandles val="exact"/>
        </dgm:presLayoutVars>
      </dgm:prSet>
      <dgm:spPr/>
      <dgm:t>
        <a:bodyPr/>
        <a:lstStyle/>
        <a:p>
          <a:endParaRPr lang="en-US"/>
        </a:p>
      </dgm:t>
    </dgm:pt>
    <dgm:pt modelId="{5F8CC167-2463-4A18-8704-E9ACF48344D7}" type="pres">
      <dgm:prSet presAssocID="{C53FB9BF-8718-4002-B7D6-AAA9D60A78A7}" presName="parentText" presStyleLbl="node1" presStyleIdx="0" presStyleCnt="4">
        <dgm:presLayoutVars>
          <dgm:chMax val="0"/>
          <dgm:bulletEnabled val="1"/>
        </dgm:presLayoutVars>
      </dgm:prSet>
      <dgm:spPr/>
      <dgm:t>
        <a:bodyPr/>
        <a:lstStyle/>
        <a:p>
          <a:endParaRPr lang="en-US"/>
        </a:p>
      </dgm:t>
    </dgm:pt>
    <dgm:pt modelId="{658C788A-563F-444B-9826-30D5753E02BB}" type="pres">
      <dgm:prSet presAssocID="{BC0D27EF-1145-4530-8725-2A89F7E2A7CD}" presName="spacer" presStyleCnt="0"/>
      <dgm:spPr/>
    </dgm:pt>
    <dgm:pt modelId="{D885E9C6-0DCE-4BE1-BAE4-3D8A78540EDA}" type="pres">
      <dgm:prSet presAssocID="{0A16802A-EEDF-4F9B-9364-5AEFC3E45B3F}" presName="parentText" presStyleLbl="node1" presStyleIdx="1" presStyleCnt="4">
        <dgm:presLayoutVars>
          <dgm:chMax val="0"/>
          <dgm:bulletEnabled val="1"/>
        </dgm:presLayoutVars>
      </dgm:prSet>
      <dgm:spPr/>
      <dgm:t>
        <a:bodyPr/>
        <a:lstStyle/>
        <a:p>
          <a:endParaRPr lang="en-US"/>
        </a:p>
      </dgm:t>
    </dgm:pt>
    <dgm:pt modelId="{B9DF28AC-87FD-4242-9DF9-81BD3DA36E69}" type="pres">
      <dgm:prSet presAssocID="{DBD7EE4C-E678-41E2-8B65-AB0DC1CF4B26}" presName="spacer" presStyleCnt="0"/>
      <dgm:spPr/>
    </dgm:pt>
    <dgm:pt modelId="{321939CA-16F4-43CC-A6C3-A3A4D19BB979}" type="pres">
      <dgm:prSet presAssocID="{9C19E799-A063-47B7-9903-0BD9E7A800E5}" presName="parentText" presStyleLbl="node1" presStyleIdx="2" presStyleCnt="4">
        <dgm:presLayoutVars>
          <dgm:chMax val="0"/>
          <dgm:bulletEnabled val="1"/>
        </dgm:presLayoutVars>
      </dgm:prSet>
      <dgm:spPr/>
      <dgm:t>
        <a:bodyPr/>
        <a:lstStyle/>
        <a:p>
          <a:endParaRPr lang="en-US"/>
        </a:p>
      </dgm:t>
    </dgm:pt>
    <dgm:pt modelId="{EF1004E3-2C57-4EAA-95CA-5DE0992D36C8}" type="pres">
      <dgm:prSet presAssocID="{61222341-8F89-49BF-A8CA-50D07C6647BB}" presName="spacer" presStyleCnt="0"/>
      <dgm:spPr/>
    </dgm:pt>
    <dgm:pt modelId="{DFC3D399-DAB6-4A9E-B0B6-F4C25B336C98}" type="pres">
      <dgm:prSet presAssocID="{835F2BA3-D9CE-4801-8F93-698296EFA515}" presName="parentText" presStyleLbl="node1" presStyleIdx="3" presStyleCnt="4">
        <dgm:presLayoutVars>
          <dgm:chMax val="0"/>
          <dgm:bulletEnabled val="1"/>
        </dgm:presLayoutVars>
      </dgm:prSet>
      <dgm:spPr/>
      <dgm:t>
        <a:bodyPr/>
        <a:lstStyle/>
        <a:p>
          <a:endParaRPr lang="en-US"/>
        </a:p>
      </dgm:t>
    </dgm:pt>
  </dgm:ptLst>
  <dgm:cxnLst>
    <dgm:cxn modelId="{C14C2E44-1EF3-48E1-9DC6-962B37929CB1}" srcId="{CB1C4903-3AA0-42D3-A4A2-C52C58220EE3}" destId="{835F2BA3-D9CE-4801-8F93-698296EFA515}" srcOrd="3" destOrd="0" parTransId="{A5710663-F1A7-463D-A67F-7C58C38FC08B}" sibTransId="{4C822F7D-51DC-4A27-BFE9-C1AAFA33DE7B}"/>
    <dgm:cxn modelId="{49D46B2C-7BD2-41C3-AD23-A7177BB8E5EA}" type="presOf" srcId="{835F2BA3-D9CE-4801-8F93-698296EFA515}" destId="{DFC3D399-DAB6-4A9E-B0B6-F4C25B336C98}" srcOrd="0" destOrd="0" presId="urn:microsoft.com/office/officeart/2005/8/layout/vList2"/>
    <dgm:cxn modelId="{2BA0748D-7CBC-410F-8927-DB53435302DA}" srcId="{CB1C4903-3AA0-42D3-A4A2-C52C58220EE3}" destId="{0A16802A-EEDF-4F9B-9364-5AEFC3E45B3F}" srcOrd="1" destOrd="0" parTransId="{6631F861-2877-46AC-ABDA-585A720675BE}" sibTransId="{DBD7EE4C-E678-41E2-8B65-AB0DC1CF4B26}"/>
    <dgm:cxn modelId="{81D01D97-6C2E-4CAD-88D4-E2B2F6395818}" type="presOf" srcId="{0A16802A-EEDF-4F9B-9364-5AEFC3E45B3F}" destId="{D885E9C6-0DCE-4BE1-BAE4-3D8A78540EDA}" srcOrd="0" destOrd="0" presId="urn:microsoft.com/office/officeart/2005/8/layout/vList2"/>
    <dgm:cxn modelId="{BFF56D2A-B1B7-4070-989A-804297E11741}" srcId="{CB1C4903-3AA0-42D3-A4A2-C52C58220EE3}" destId="{C53FB9BF-8718-4002-B7D6-AAA9D60A78A7}" srcOrd="0" destOrd="0" parTransId="{5DB647A9-C5C5-4526-8629-BC0BE96CF895}" sibTransId="{BC0D27EF-1145-4530-8725-2A89F7E2A7CD}"/>
    <dgm:cxn modelId="{71D538E2-C411-4831-8537-856FAC6A1834}" type="presOf" srcId="{C53FB9BF-8718-4002-B7D6-AAA9D60A78A7}" destId="{5F8CC167-2463-4A18-8704-E9ACF48344D7}" srcOrd="0" destOrd="0" presId="urn:microsoft.com/office/officeart/2005/8/layout/vList2"/>
    <dgm:cxn modelId="{1F81B406-A3E5-40A3-9FFC-73E0002D3A11}" type="presOf" srcId="{CB1C4903-3AA0-42D3-A4A2-C52C58220EE3}" destId="{5A91973C-19FE-4354-8E76-79234D7E0BC1}" srcOrd="0" destOrd="0" presId="urn:microsoft.com/office/officeart/2005/8/layout/vList2"/>
    <dgm:cxn modelId="{550DFD88-74A0-4FDE-9C28-24C8B1530E16}" type="presOf" srcId="{9C19E799-A063-47B7-9903-0BD9E7A800E5}" destId="{321939CA-16F4-43CC-A6C3-A3A4D19BB979}" srcOrd="0" destOrd="0" presId="urn:microsoft.com/office/officeart/2005/8/layout/vList2"/>
    <dgm:cxn modelId="{FCB4F319-1B5B-4471-B905-61328CC91EC7}" srcId="{CB1C4903-3AA0-42D3-A4A2-C52C58220EE3}" destId="{9C19E799-A063-47B7-9903-0BD9E7A800E5}" srcOrd="2" destOrd="0" parTransId="{27F5845E-D76B-4EB6-AF16-8338B96910FD}" sibTransId="{61222341-8F89-49BF-A8CA-50D07C6647BB}"/>
    <dgm:cxn modelId="{5F5F5D1D-E034-49E1-B3B6-BC97DBB4D9C1}" type="presParOf" srcId="{5A91973C-19FE-4354-8E76-79234D7E0BC1}" destId="{5F8CC167-2463-4A18-8704-E9ACF48344D7}" srcOrd="0" destOrd="0" presId="urn:microsoft.com/office/officeart/2005/8/layout/vList2"/>
    <dgm:cxn modelId="{67C88AD9-ED70-4E96-855B-9260D91DF970}" type="presParOf" srcId="{5A91973C-19FE-4354-8E76-79234D7E0BC1}" destId="{658C788A-563F-444B-9826-30D5753E02BB}" srcOrd="1" destOrd="0" presId="urn:microsoft.com/office/officeart/2005/8/layout/vList2"/>
    <dgm:cxn modelId="{688CD2A0-CEBA-457D-81DC-5123FD983E39}" type="presParOf" srcId="{5A91973C-19FE-4354-8E76-79234D7E0BC1}" destId="{D885E9C6-0DCE-4BE1-BAE4-3D8A78540EDA}" srcOrd="2" destOrd="0" presId="urn:microsoft.com/office/officeart/2005/8/layout/vList2"/>
    <dgm:cxn modelId="{889B2D3D-A818-401D-8C61-CA3292E731BF}" type="presParOf" srcId="{5A91973C-19FE-4354-8E76-79234D7E0BC1}" destId="{B9DF28AC-87FD-4242-9DF9-81BD3DA36E69}" srcOrd="3" destOrd="0" presId="urn:microsoft.com/office/officeart/2005/8/layout/vList2"/>
    <dgm:cxn modelId="{41F09FE5-BF53-4C23-8B12-DCBF8FE3CB66}" type="presParOf" srcId="{5A91973C-19FE-4354-8E76-79234D7E0BC1}" destId="{321939CA-16F4-43CC-A6C3-A3A4D19BB979}" srcOrd="4" destOrd="0" presId="urn:microsoft.com/office/officeart/2005/8/layout/vList2"/>
    <dgm:cxn modelId="{DA4ED07A-CFCA-402C-84FB-C98E315C4C81}" type="presParOf" srcId="{5A91973C-19FE-4354-8E76-79234D7E0BC1}" destId="{EF1004E3-2C57-4EAA-95CA-5DE0992D36C8}" srcOrd="5" destOrd="0" presId="urn:microsoft.com/office/officeart/2005/8/layout/vList2"/>
    <dgm:cxn modelId="{F1144A62-1CE0-4A17-8FBD-90861E425CA8}" type="presParOf" srcId="{5A91973C-19FE-4354-8E76-79234D7E0BC1}" destId="{DFC3D399-DAB6-4A9E-B0B6-F4C25B336C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4B7D91-9C5C-4486-86CF-BD4E7147947F}" type="doc">
      <dgm:prSet loTypeId="urn:microsoft.com/office/officeart/2005/8/layout/process2" loCatId="process" qsTypeId="urn:microsoft.com/office/officeart/2005/8/quickstyle/simple1" qsCatId="simple" csTypeId="urn:microsoft.com/office/officeart/2005/8/colors/accent1_2" csCatId="accent1" phldr="1"/>
      <dgm:spPr/>
    </dgm:pt>
    <dgm:pt modelId="{DAB7B4E8-E86B-40F6-87BD-4F27BFAF5B3A}">
      <dgm:prSet phldrT="[Text]"/>
      <dgm:spPr/>
      <dgm:t>
        <a:bodyPr/>
        <a:lstStyle/>
        <a:p>
          <a:r>
            <a:rPr lang="en-US" dirty="0"/>
            <a:t>Pharmacist Administers a PHQ 9</a:t>
          </a:r>
        </a:p>
      </dgm:t>
    </dgm:pt>
    <dgm:pt modelId="{F58D2369-50AC-4865-8965-AC967408415D}" type="parTrans" cxnId="{60F417AF-FE9A-4400-8E79-8738CE8F91D1}">
      <dgm:prSet/>
      <dgm:spPr/>
      <dgm:t>
        <a:bodyPr/>
        <a:lstStyle/>
        <a:p>
          <a:endParaRPr lang="en-US"/>
        </a:p>
      </dgm:t>
    </dgm:pt>
    <dgm:pt modelId="{693DC75F-3F10-476E-AD76-E1103BB2DAD3}" type="sibTrans" cxnId="{60F417AF-FE9A-4400-8E79-8738CE8F91D1}">
      <dgm:prSet/>
      <dgm:spPr/>
      <dgm:t>
        <a:bodyPr/>
        <a:lstStyle/>
        <a:p>
          <a:endParaRPr lang="en-US"/>
        </a:p>
      </dgm:t>
    </dgm:pt>
    <dgm:pt modelId="{0DABA955-3312-47B6-8135-C42E2FD403EB}">
      <dgm:prSet phldrT="[Text]"/>
      <dgm:spPr/>
      <dgm:t>
        <a:bodyPr/>
        <a:lstStyle/>
        <a:p>
          <a:r>
            <a:rPr lang="en-US" dirty="0"/>
            <a:t>Patient Scores a 15</a:t>
          </a:r>
        </a:p>
      </dgm:t>
    </dgm:pt>
    <dgm:pt modelId="{CDC19820-343E-473C-8355-B6383701C99C}" type="parTrans" cxnId="{7B568D27-3BEE-4050-AE8C-AC62AE7AF1DF}">
      <dgm:prSet/>
      <dgm:spPr/>
      <dgm:t>
        <a:bodyPr/>
        <a:lstStyle/>
        <a:p>
          <a:endParaRPr lang="en-US"/>
        </a:p>
      </dgm:t>
    </dgm:pt>
    <dgm:pt modelId="{8AD3C6A3-3C76-44CD-A625-79EF46E4B150}" type="sibTrans" cxnId="{7B568D27-3BEE-4050-AE8C-AC62AE7AF1DF}">
      <dgm:prSet/>
      <dgm:spPr/>
      <dgm:t>
        <a:bodyPr/>
        <a:lstStyle/>
        <a:p>
          <a:endParaRPr lang="en-US"/>
        </a:p>
      </dgm:t>
    </dgm:pt>
    <dgm:pt modelId="{6D404788-FD35-4DBD-8584-1DA0343511BB}" type="pres">
      <dgm:prSet presAssocID="{104B7D91-9C5C-4486-86CF-BD4E7147947F}" presName="linearFlow" presStyleCnt="0">
        <dgm:presLayoutVars>
          <dgm:resizeHandles val="exact"/>
        </dgm:presLayoutVars>
      </dgm:prSet>
      <dgm:spPr/>
    </dgm:pt>
    <dgm:pt modelId="{8ABDD6FF-CBF9-4ACC-89FC-9A8C2F49C205}" type="pres">
      <dgm:prSet presAssocID="{DAB7B4E8-E86B-40F6-87BD-4F27BFAF5B3A}" presName="node" presStyleLbl="node1" presStyleIdx="0" presStyleCnt="2" custScaleX="204944">
        <dgm:presLayoutVars>
          <dgm:bulletEnabled val="1"/>
        </dgm:presLayoutVars>
      </dgm:prSet>
      <dgm:spPr/>
      <dgm:t>
        <a:bodyPr/>
        <a:lstStyle/>
        <a:p>
          <a:endParaRPr lang="en-US"/>
        </a:p>
      </dgm:t>
    </dgm:pt>
    <dgm:pt modelId="{6890FD3F-41AE-4F11-9E69-ECDC717D76BC}" type="pres">
      <dgm:prSet presAssocID="{693DC75F-3F10-476E-AD76-E1103BB2DAD3}" presName="sibTrans" presStyleLbl="sibTrans2D1" presStyleIdx="0" presStyleCnt="1" custScaleX="103502" custLinFactNeighborX="0" custLinFactNeighborY="4247"/>
      <dgm:spPr/>
      <dgm:t>
        <a:bodyPr/>
        <a:lstStyle/>
        <a:p>
          <a:endParaRPr lang="en-US"/>
        </a:p>
      </dgm:t>
    </dgm:pt>
    <dgm:pt modelId="{AF3D6A4E-6911-499F-A9EA-28B0D4797ADC}" type="pres">
      <dgm:prSet presAssocID="{693DC75F-3F10-476E-AD76-E1103BB2DAD3}" presName="connectorText" presStyleLbl="sibTrans2D1" presStyleIdx="0" presStyleCnt="1"/>
      <dgm:spPr/>
      <dgm:t>
        <a:bodyPr/>
        <a:lstStyle/>
        <a:p>
          <a:endParaRPr lang="en-US"/>
        </a:p>
      </dgm:t>
    </dgm:pt>
    <dgm:pt modelId="{0995694D-1A3A-457F-93F0-9DD02E17E29B}" type="pres">
      <dgm:prSet presAssocID="{0DABA955-3312-47B6-8135-C42E2FD403EB}" presName="node" presStyleLbl="node1" presStyleIdx="1" presStyleCnt="2" custScaleX="203371" custLinFactNeighborX="0" custLinFactNeighborY="61">
        <dgm:presLayoutVars>
          <dgm:bulletEnabled val="1"/>
        </dgm:presLayoutVars>
      </dgm:prSet>
      <dgm:spPr/>
      <dgm:t>
        <a:bodyPr/>
        <a:lstStyle/>
        <a:p>
          <a:endParaRPr lang="en-US"/>
        </a:p>
      </dgm:t>
    </dgm:pt>
  </dgm:ptLst>
  <dgm:cxnLst>
    <dgm:cxn modelId="{8901FAC6-93CE-4CF7-A23C-709124909844}" type="presOf" srcId="{693DC75F-3F10-476E-AD76-E1103BB2DAD3}" destId="{AF3D6A4E-6911-499F-A9EA-28B0D4797ADC}" srcOrd="1" destOrd="0" presId="urn:microsoft.com/office/officeart/2005/8/layout/process2"/>
    <dgm:cxn modelId="{1696E820-2B18-4166-8ACC-C04C7E1C8F51}" type="presOf" srcId="{0DABA955-3312-47B6-8135-C42E2FD403EB}" destId="{0995694D-1A3A-457F-93F0-9DD02E17E29B}" srcOrd="0" destOrd="0" presId="urn:microsoft.com/office/officeart/2005/8/layout/process2"/>
    <dgm:cxn modelId="{7B568D27-3BEE-4050-AE8C-AC62AE7AF1DF}" srcId="{104B7D91-9C5C-4486-86CF-BD4E7147947F}" destId="{0DABA955-3312-47B6-8135-C42E2FD403EB}" srcOrd="1" destOrd="0" parTransId="{CDC19820-343E-473C-8355-B6383701C99C}" sibTransId="{8AD3C6A3-3C76-44CD-A625-79EF46E4B150}"/>
    <dgm:cxn modelId="{8714E823-5786-46DA-9134-7BC7A475A436}" type="presOf" srcId="{693DC75F-3F10-476E-AD76-E1103BB2DAD3}" destId="{6890FD3F-41AE-4F11-9E69-ECDC717D76BC}" srcOrd="0" destOrd="0" presId="urn:microsoft.com/office/officeart/2005/8/layout/process2"/>
    <dgm:cxn modelId="{60F417AF-FE9A-4400-8E79-8738CE8F91D1}" srcId="{104B7D91-9C5C-4486-86CF-BD4E7147947F}" destId="{DAB7B4E8-E86B-40F6-87BD-4F27BFAF5B3A}" srcOrd="0" destOrd="0" parTransId="{F58D2369-50AC-4865-8965-AC967408415D}" sibTransId="{693DC75F-3F10-476E-AD76-E1103BB2DAD3}"/>
    <dgm:cxn modelId="{91F12C7E-0FF4-4398-B35A-B73D90436005}" type="presOf" srcId="{104B7D91-9C5C-4486-86CF-BD4E7147947F}" destId="{6D404788-FD35-4DBD-8584-1DA0343511BB}" srcOrd="0" destOrd="0" presId="urn:microsoft.com/office/officeart/2005/8/layout/process2"/>
    <dgm:cxn modelId="{48837CFE-B5C9-4EA2-9E6D-23C3CEAF9E91}" type="presOf" srcId="{DAB7B4E8-E86B-40F6-87BD-4F27BFAF5B3A}" destId="{8ABDD6FF-CBF9-4ACC-89FC-9A8C2F49C205}" srcOrd="0" destOrd="0" presId="urn:microsoft.com/office/officeart/2005/8/layout/process2"/>
    <dgm:cxn modelId="{0DDD5198-5BE0-403C-8D35-D3C4100DBAB0}" type="presParOf" srcId="{6D404788-FD35-4DBD-8584-1DA0343511BB}" destId="{8ABDD6FF-CBF9-4ACC-89FC-9A8C2F49C205}" srcOrd="0" destOrd="0" presId="urn:microsoft.com/office/officeart/2005/8/layout/process2"/>
    <dgm:cxn modelId="{4E7C3FAC-94C4-48CA-910C-60C0901B3CD3}" type="presParOf" srcId="{6D404788-FD35-4DBD-8584-1DA0343511BB}" destId="{6890FD3F-41AE-4F11-9E69-ECDC717D76BC}" srcOrd="1" destOrd="0" presId="urn:microsoft.com/office/officeart/2005/8/layout/process2"/>
    <dgm:cxn modelId="{A7CD9CC0-CCD4-49FE-9E18-B5742A767D76}" type="presParOf" srcId="{6890FD3F-41AE-4F11-9E69-ECDC717D76BC}" destId="{AF3D6A4E-6911-499F-A9EA-28B0D4797ADC}" srcOrd="0" destOrd="0" presId="urn:microsoft.com/office/officeart/2005/8/layout/process2"/>
    <dgm:cxn modelId="{B7B9AF86-0C49-4BC1-BBEC-C365CEC5654D}" type="presParOf" srcId="{6D404788-FD35-4DBD-8584-1DA0343511BB}" destId="{0995694D-1A3A-457F-93F0-9DD02E17E29B}"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1C4903-3AA0-42D3-A4A2-C52C58220E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3FB9BF-8718-4002-B7D6-AAA9D60A78A7}">
      <dgm:prSet/>
      <dgm:spPr/>
      <dgm:t>
        <a:bodyPr/>
        <a:lstStyle/>
        <a:p>
          <a:pPr rtl="0"/>
          <a:r>
            <a:rPr lang="en-US" dirty="0"/>
            <a:t>A.  Send patient directly to the E.D.</a:t>
          </a:r>
        </a:p>
      </dgm:t>
    </dgm:pt>
    <dgm:pt modelId="{5DB647A9-C5C5-4526-8629-BC0BE96CF895}" type="parTrans" cxnId="{BFF56D2A-B1B7-4070-989A-804297E11741}">
      <dgm:prSet/>
      <dgm:spPr/>
      <dgm:t>
        <a:bodyPr/>
        <a:lstStyle/>
        <a:p>
          <a:endParaRPr lang="en-US"/>
        </a:p>
      </dgm:t>
    </dgm:pt>
    <dgm:pt modelId="{BC0D27EF-1145-4530-8725-2A89F7E2A7CD}" type="sibTrans" cxnId="{BFF56D2A-B1B7-4070-989A-804297E11741}">
      <dgm:prSet/>
      <dgm:spPr/>
      <dgm:t>
        <a:bodyPr/>
        <a:lstStyle/>
        <a:p>
          <a:endParaRPr lang="en-US"/>
        </a:p>
      </dgm:t>
    </dgm:pt>
    <dgm:pt modelId="{0A16802A-EEDF-4F9B-9364-5AEFC3E45B3F}">
      <dgm:prSet/>
      <dgm:spPr/>
      <dgm:t>
        <a:bodyPr/>
        <a:lstStyle/>
        <a:p>
          <a:pPr rtl="0"/>
          <a:r>
            <a:rPr lang="en-US" dirty="0"/>
            <a:t>B.  Do nothing. Continue TCC visit</a:t>
          </a:r>
        </a:p>
      </dgm:t>
    </dgm:pt>
    <dgm:pt modelId="{6631F861-2877-46AC-ABDA-585A720675BE}" type="parTrans" cxnId="{2BA0748D-7CBC-410F-8927-DB53435302DA}">
      <dgm:prSet/>
      <dgm:spPr/>
      <dgm:t>
        <a:bodyPr/>
        <a:lstStyle/>
        <a:p>
          <a:endParaRPr lang="en-US"/>
        </a:p>
      </dgm:t>
    </dgm:pt>
    <dgm:pt modelId="{DBD7EE4C-E678-41E2-8B65-AB0DC1CF4B26}" type="sibTrans" cxnId="{2BA0748D-7CBC-410F-8927-DB53435302DA}">
      <dgm:prSet/>
      <dgm:spPr/>
      <dgm:t>
        <a:bodyPr/>
        <a:lstStyle/>
        <a:p>
          <a:endParaRPr lang="en-US"/>
        </a:p>
      </dgm:t>
    </dgm:pt>
    <dgm:pt modelId="{9C19E799-A063-47B7-9903-0BD9E7A800E5}">
      <dgm:prSet/>
      <dgm:spPr/>
      <dgm:t>
        <a:bodyPr/>
        <a:lstStyle/>
        <a:p>
          <a:pPr rtl="0"/>
          <a:r>
            <a:rPr lang="en-US" dirty="0"/>
            <a:t>C.  Review Question number 9 on the PHQ 9</a:t>
          </a:r>
        </a:p>
      </dgm:t>
    </dgm:pt>
    <dgm:pt modelId="{27F5845E-D76B-4EB6-AF16-8338B96910FD}" type="parTrans" cxnId="{FCB4F319-1B5B-4471-B905-61328CC91EC7}">
      <dgm:prSet/>
      <dgm:spPr/>
      <dgm:t>
        <a:bodyPr/>
        <a:lstStyle/>
        <a:p>
          <a:endParaRPr lang="en-US"/>
        </a:p>
      </dgm:t>
    </dgm:pt>
    <dgm:pt modelId="{61222341-8F89-49BF-A8CA-50D07C6647BB}" type="sibTrans" cxnId="{FCB4F319-1B5B-4471-B905-61328CC91EC7}">
      <dgm:prSet/>
      <dgm:spPr/>
      <dgm:t>
        <a:bodyPr/>
        <a:lstStyle/>
        <a:p>
          <a:endParaRPr lang="en-US"/>
        </a:p>
      </dgm:t>
    </dgm:pt>
    <dgm:pt modelId="{835F2BA3-D9CE-4801-8F93-698296EFA515}">
      <dgm:prSet/>
      <dgm:spPr/>
      <dgm:t>
        <a:bodyPr/>
        <a:lstStyle/>
        <a:p>
          <a:pPr rtl="0"/>
          <a:r>
            <a:rPr lang="en-US" dirty="0"/>
            <a:t>D.  Tell patient they have depression and need to follow up with </a:t>
          </a:r>
        </a:p>
        <a:p>
          <a:pPr rtl="0"/>
          <a:r>
            <a:rPr lang="en-US" dirty="0"/>
            <a:t>       behavioral health</a:t>
          </a:r>
        </a:p>
      </dgm:t>
    </dgm:pt>
    <dgm:pt modelId="{A5710663-F1A7-463D-A67F-7C58C38FC08B}" type="parTrans" cxnId="{C14C2E44-1EF3-48E1-9DC6-962B37929CB1}">
      <dgm:prSet/>
      <dgm:spPr/>
      <dgm:t>
        <a:bodyPr/>
        <a:lstStyle/>
        <a:p>
          <a:endParaRPr lang="en-US"/>
        </a:p>
      </dgm:t>
    </dgm:pt>
    <dgm:pt modelId="{4C822F7D-51DC-4A27-BFE9-C1AAFA33DE7B}" type="sibTrans" cxnId="{C14C2E44-1EF3-48E1-9DC6-962B37929CB1}">
      <dgm:prSet/>
      <dgm:spPr/>
      <dgm:t>
        <a:bodyPr/>
        <a:lstStyle/>
        <a:p>
          <a:endParaRPr lang="en-US"/>
        </a:p>
      </dgm:t>
    </dgm:pt>
    <dgm:pt modelId="{5A91973C-19FE-4354-8E76-79234D7E0BC1}" type="pres">
      <dgm:prSet presAssocID="{CB1C4903-3AA0-42D3-A4A2-C52C58220EE3}" presName="linear" presStyleCnt="0">
        <dgm:presLayoutVars>
          <dgm:animLvl val="lvl"/>
          <dgm:resizeHandles val="exact"/>
        </dgm:presLayoutVars>
      </dgm:prSet>
      <dgm:spPr/>
      <dgm:t>
        <a:bodyPr/>
        <a:lstStyle/>
        <a:p>
          <a:endParaRPr lang="en-US"/>
        </a:p>
      </dgm:t>
    </dgm:pt>
    <dgm:pt modelId="{5F8CC167-2463-4A18-8704-E9ACF48344D7}" type="pres">
      <dgm:prSet presAssocID="{C53FB9BF-8718-4002-B7D6-AAA9D60A78A7}" presName="parentText" presStyleLbl="node1" presStyleIdx="0" presStyleCnt="4">
        <dgm:presLayoutVars>
          <dgm:chMax val="0"/>
          <dgm:bulletEnabled val="1"/>
        </dgm:presLayoutVars>
      </dgm:prSet>
      <dgm:spPr/>
      <dgm:t>
        <a:bodyPr/>
        <a:lstStyle/>
        <a:p>
          <a:endParaRPr lang="en-US"/>
        </a:p>
      </dgm:t>
    </dgm:pt>
    <dgm:pt modelId="{658C788A-563F-444B-9826-30D5753E02BB}" type="pres">
      <dgm:prSet presAssocID="{BC0D27EF-1145-4530-8725-2A89F7E2A7CD}" presName="spacer" presStyleCnt="0"/>
      <dgm:spPr/>
    </dgm:pt>
    <dgm:pt modelId="{D885E9C6-0DCE-4BE1-BAE4-3D8A78540EDA}" type="pres">
      <dgm:prSet presAssocID="{0A16802A-EEDF-4F9B-9364-5AEFC3E45B3F}" presName="parentText" presStyleLbl="node1" presStyleIdx="1" presStyleCnt="4">
        <dgm:presLayoutVars>
          <dgm:chMax val="0"/>
          <dgm:bulletEnabled val="1"/>
        </dgm:presLayoutVars>
      </dgm:prSet>
      <dgm:spPr/>
      <dgm:t>
        <a:bodyPr/>
        <a:lstStyle/>
        <a:p>
          <a:endParaRPr lang="en-US"/>
        </a:p>
      </dgm:t>
    </dgm:pt>
    <dgm:pt modelId="{B9DF28AC-87FD-4242-9DF9-81BD3DA36E69}" type="pres">
      <dgm:prSet presAssocID="{DBD7EE4C-E678-41E2-8B65-AB0DC1CF4B26}" presName="spacer" presStyleCnt="0"/>
      <dgm:spPr/>
    </dgm:pt>
    <dgm:pt modelId="{321939CA-16F4-43CC-A6C3-A3A4D19BB979}" type="pres">
      <dgm:prSet presAssocID="{9C19E799-A063-47B7-9903-0BD9E7A800E5}" presName="parentText" presStyleLbl="node1" presStyleIdx="2" presStyleCnt="4">
        <dgm:presLayoutVars>
          <dgm:chMax val="0"/>
          <dgm:bulletEnabled val="1"/>
        </dgm:presLayoutVars>
      </dgm:prSet>
      <dgm:spPr/>
      <dgm:t>
        <a:bodyPr/>
        <a:lstStyle/>
        <a:p>
          <a:endParaRPr lang="en-US"/>
        </a:p>
      </dgm:t>
    </dgm:pt>
    <dgm:pt modelId="{EF1004E3-2C57-4EAA-95CA-5DE0992D36C8}" type="pres">
      <dgm:prSet presAssocID="{61222341-8F89-49BF-A8CA-50D07C6647BB}" presName="spacer" presStyleCnt="0"/>
      <dgm:spPr/>
    </dgm:pt>
    <dgm:pt modelId="{DFC3D399-DAB6-4A9E-B0B6-F4C25B336C98}" type="pres">
      <dgm:prSet presAssocID="{835F2BA3-D9CE-4801-8F93-698296EFA515}" presName="parentText" presStyleLbl="node1" presStyleIdx="3" presStyleCnt="4">
        <dgm:presLayoutVars>
          <dgm:chMax val="0"/>
          <dgm:bulletEnabled val="1"/>
        </dgm:presLayoutVars>
      </dgm:prSet>
      <dgm:spPr/>
      <dgm:t>
        <a:bodyPr/>
        <a:lstStyle/>
        <a:p>
          <a:endParaRPr lang="en-US"/>
        </a:p>
      </dgm:t>
    </dgm:pt>
  </dgm:ptLst>
  <dgm:cxnLst>
    <dgm:cxn modelId="{C14C2E44-1EF3-48E1-9DC6-962B37929CB1}" srcId="{CB1C4903-3AA0-42D3-A4A2-C52C58220EE3}" destId="{835F2BA3-D9CE-4801-8F93-698296EFA515}" srcOrd="3" destOrd="0" parTransId="{A5710663-F1A7-463D-A67F-7C58C38FC08B}" sibTransId="{4C822F7D-51DC-4A27-BFE9-C1AAFA33DE7B}"/>
    <dgm:cxn modelId="{49D46B2C-7BD2-41C3-AD23-A7177BB8E5EA}" type="presOf" srcId="{835F2BA3-D9CE-4801-8F93-698296EFA515}" destId="{DFC3D399-DAB6-4A9E-B0B6-F4C25B336C98}" srcOrd="0" destOrd="0" presId="urn:microsoft.com/office/officeart/2005/8/layout/vList2"/>
    <dgm:cxn modelId="{2BA0748D-7CBC-410F-8927-DB53435302DA}" srcId="{CB1C4903-3AA0-42D3-A4A2-C52C58220EE3}" destId="{0A16802A-EEDF-4F9B-9364-5AEFC3E45B3F}" srcOrd="1" destOrd="0" parTransId="{6631F861-2877-46AC-ABDA-585A720675BE}" sibTransId="{DBD7EE4C-E678-41E2-8B65-AB0DC1CF4B26}"/>
    <dgm:cxn modelId="{81D01D97-6C2E-4CAD-88D4-E2B2F6395818}" type="presOf" srcId="{0A16802A-EEDF-4F9B-9364-5AEFC3E45B3F}" destId="{D885E9C6-0DCE-4BE1-BAE4-3D8A78540EDA}" srcOrd="0" destOrd="0" presId="urn:microsoft.com/office/officeart/2005/8/layout/vList2"/>
    <dgm:cxn modelId="{BFF56D2A-B1B7-4070-989A-804297E11741}" srcId="{CB1C4903-3AA0-42D3-A4A2-C52C58220EE3}" destId="{C53FB9BF-8718-4002-B7D6-AAA9D60A78A7}" srcOrd="0" destOrd="0" parTransId="{5DB647A9-C5C5-4526-8629-BC0BE96CF895}" sibTransId="{BC0D27EF-1145-4530-8725-2A89F7E2A7CD}"/>
    <dgm:cxn modelId="{71D538E2-C411-4831-8537-856FAC6A1834}" type="presOf" srcId="{C53FB9BF-8718-4002-B7D6-AAA9D60A78A7}" destId="{5F8CC167-2463-4A18-8704-E9ACF48344D7}" srcOrd="0" destOrd="0" presId="urn:microsoft.com/office/officeart/2005/8/layout/vList2"/>
    <dgm:cxn modelId="{1F81B406-A3E5-40A3-9FFC-73E0002D3A11}" type="presOf" srcId="{CB1C4903-3AA0-42D3-A4A2-C52C58220EE3}" destId="{5A91973C-19FE-4354-8E76-79234D7E0BC1}" srcOrd="0" destOrd="0" presId="urn:microsoft.com/office/officeart/2005/8/layout/vList2"/>
    <dgm:cxn modelId="{550DFD88-74A0-4FDE-9C28-24C8B1530E16}" type="presOf" srcId="{9C19E799-A063-47B7-9903-0BD9E7A800E5}" destId="{321939CA-16F4-43CC-A6C3-A3A4D19BB979}" srcOrd="0" destOrd="0" presId="urn:microsoft.com/office/officeart/2005/8/layout/vList2"/>
    <dgm:cxn modelId="{FCB4F319-1B5B-4471-B905-61328CC91EC7}" srcId="{CB1C4903-3AA0-42D3-A4A2-C52C58220EE3}" destId="{9C19E799-A063-47B7-9903-0BD9E7A800E5}" srcOrd="2" destOrd="0" parTransId="{27F5845E-D76B-4EB6-AF16-8338B96910FD}" sibTransId="{61222341-8F89-49BF-A8CA-50D07C6647BB}"/>
    <dgm:cxn modelId="{5F5F5D1D-E034-49E1-B3B6-BC97DBB4D9C1}" type="presParOf" srcId="{5A91973C-19FE-4354-8E76-79234D7E0BC1}" destId="{5F8CC167-2463-4A18-8704-E9ACF48344D7}" srcOrd="0" destOrd="0" presId="urn:microsoft.com/office/officeart/2005/8/layout/vList2"/>
    <dgm:cxn modelId="{67C88AD9-ED70-4E96-855B-9260D91DF970}" type="presParOf" srcId="{5A91973C-19FE-4354-8E76-79234D7E0BC1}" destId="{658C788A-563F-444B-9826-30D5753E02BB}" srcOrd="1" destOrd="0" presId="urn:microsoft.com/office/officeart/2005/8/layout/vList2"/>
    <dgm:cxn modelId="{688CD2A0-CEBA-457D-81DC-5123FD983E39}" type="presParOf" srcId="{5A91973C-19FE-4354-8E76-79234D7E0BC1}" destId="{D885E9C6-0DCE-4BE1-BAE4-3D8A78540EDA}" srcOrd="2" destOrd="0" presId="urn:microsoft.com/office/officeart/2005/8/layout/vList2"/>
    <dgm:cxn modelId="{889B2D3D-A818-401D-8C61-CA3292E731BF}" type="presParOf" srcId="{5A91973C-19FE-4354-8E76-79234D7E0BC1}" destId="{B9DF28AC-87FD-4242-9DF9-81BD3DA36E69}" srcOrd="3" destOrd="0" presId="urn:microsoft.com/office/officeart/2005/8/layout/vList2"/>
    <dgm:cxn modelId="{41F09FE5-BF53-4C23-8B12-DCBF8FE3CB66}" type="presParOf" srcId="{5A91973C-19FE-4354-8E76-79234D7E0BC1}" destId="{321939CA-16F4-43CC-A6C3-A3A4D19BB979}" srcOrd="4" destOrd="0" presId="urn:microsoft.com/office/officeart/2005/8/layout/vList2"/>
    <dgm:cxn modelId="{DA4ED07A-CFCA-402C-84FB-C98E315C4C81}" type="presParOf" srcId="{5A91973C-19FE-4354-8E76-79234D7E0BC1}" destId="{EF1004E3-2C57-4EAA-95CA-5DE0992D36C8}" srcOrd="5" destOrd="0" presId="urn:microsoft.com/office/officeart/2005/8/layout/vList2"/>
    <dgm:cxn modelId="{F1144A62-1CE0-4A17-8FBD-90861E425CA8}" type="presParOf" srcId="{5A91973C-19FE-4354-8E76-79234D7E0BC1}" destId="{DFC3D399-DAB6-4A9E-B0B6-F4C25B336C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B1C4903-3AA0-42D3-A4A2-C52C58220E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3FB9BF-8718-4002-B7D6-AAA9D60A78A7}">
      <dgm:prSet/>
      <dgm:spPr/>
      <dgm:t>
        <a:bodyPr/>
        <a:lstStyle/>
        <a:p>
          <a:pPr rtl="0"/>
          <a:r>
            <a:rPr lang="en-US" dirty="0"/>
            <a:t>A.  Send patient directly to the E.D.</a:t>
          </a:r>
        </a:p>
      </dgm:t>
    </dgm:pt>
    <dgm:pt modelId="{5DB647A9-C5C5-4526-8629-BC0BE96CF895}" type="parTrans" cxnId="{BFF56D2A-B1B7-4070-989A-804297E11741}">
      <dgm:prSet/>
      <dgm:spPr/>
      <dgm:t>
        <a:bodyPr/>
        <a:lstStyle/>
        <a:p>
          <a:endParaRPr lang="en-US"/>
        </a:p>
      </dgm:t>
    </dgm:pt>
    <dgm:pt modelId="{BC0D27EF-1145-4530-8725-2A89F7E2A7CD}" type="sibTrans" cxnId="{BFF56D2A-B1B7-4070-989A-804297E11741}">
      <dgm:prSet/>
      <dgm:spPr/>
      <dgm:t>
        <a:bodyPr/>
        <a:lstStyle/>
        <a:p>
          <a:endParaRPr lang="en-US"/>
        </a:p>
      </dgm:t>
    </dgm:pt>
    <dgm:pt modelId="{0A16802A-EEDF-4F9B-9364-5AEFC3E45B3F}">
      <dgm:prSet/>
      <dgm:spPr/>
      <dgm:t>
        <a:bodyPr/>
        <a:lstStyle/>
        <a:p>
          <a:pPr rtl="0"/>
          <a:r>
            <a:rPr lang="en-US" dirty="0"/>
            <a:t>B.  Do nothing. Continue TCC visit</a:t>
          </a:r>
        </a:p>
      </dgm:t>
    </dgm:pt>
    <dgm:pt modelId="{6631F861-2877-46AC-ABDA-585A720675BE}" type="parTrans" cxnId="{2BA0748D-7CBC-410F-8927-DB53435302DA}">
      <dgm:prSet/>
      <dgm:spPr/>
      <dgm:t>
        <a:bodyPr/>
        <a:lstStyle/>
        <a:p>
          <a:endParaRPr lang="en-US"/>
        </a:p>
      </dgm:t>
    </dgm:pt>
    <dgm:pt modelId="{DBD7EE4C-E678-41E2-8B65-AB0DC1CF4B26}" type="sibTrans" cxnId="{2BA0748D-7CBC-410F-8927-DB53435302DA}">
      <dgm:prSet/>
      <dgm:spPr/>
      <dgm:t>
        <a:bodyPr/>
        <a:lstStyle/>
        <a:p>
          <a:endParaRPr lang="en-US"/>
        </a:p>
      </dgm:t>
    </dgm:pt>
    <dgm:pt modelId="{9C19E799-A063-47B7-9903-0BD9E7A800E5}">
      <dgm:prSet custT="1"/>
      <dgm:spPr>
        <a:solidFill>
          <a:srgbClr val="002060"/>
        </a:solidFill>
      </dgm:spPr>
      <dgm:t>
        <a:bodyPr/>
        <a:lstStyle/>
        <a:p>
          <a:pPr rtl="0"/>
          <a:r>
            <a:rPr lang="en-US" sz="2400" dirty="0"/>
            <a:t>C.  </a:t>
          </a:r>
          <a:r>
            <a:rPr lang="en-US" sz="3600" dirty="0"/>
            <a:t>Review Question number 9 on the PHQ 9</a:t>
          </a:r>
        </a:p>
      </dgm:t>
    </dgm:pt>
    <dgm:pt modelId="{27F5845E-D76B-4EB6-AF16-8338B96910FD}" type="parTrans" cxnId="{FCB4F319-1B5B-4471-B905-61328CC91EC7}">
      <dgm:prSet/>
      <dgm:spPr/>
      <dgm:t>
        <a:bodyPr/>
        <a:lstStyle/>
        <a:p>
          <a:endParaRPr lang="en-US"/>
        </a:p>
      </dgm:t>
    </dgm:pt>
    <dgm:pt modelId="{61222341-8F89-49BF-A8CA-50D07C6647BB}" type="sibTrans" cxnId="{FCB4F319-1B5B-4471-B905-61328CC91EC7}">
      <dgm:prSet/>
      <dgm:spPr/>
      <dgm:t>
        <a:bodyPr/>
        <a:lstStyle/>
        <a:p>
          <a:endParaRPr lang="en-US"/>
        </a:p>
      </dgm:t>
    </dgm:pt>
    <dgm:pt modelId="{835F2BA3-D9CE-4801-8F93-698296EFA515}">
      <dgm:prSet/>
      <dgm:spPr/>
      <dgm:t>
        <a:bodyPr/>
        <a:lstStyle/>
        <a:p>
          <a:pPr rtl="0"/>
          <a:r>
            <a:rPr lang="en-US" dirty="0"/>
            <a:t>D.  Tell patient they have depression and need to follow up with </a:t>
          </a:r>
        </a:p>
        <a:p>
          <a:pPr rtl="0"/>
          <a:r>
            <a:rPr lang="en-US" dirty="0"/>
            <a:t>       behavioral health</a:t>
          </a:r>
        </a:p>
      </dgm:t>
    </dgm:pt>
    <dgm:pt modelId="{A5710663-F1A7-463D-A67F-7C58C38FC08B}" type="parTrans" cxnId="{C14C2E44-1EF3-48E1-9DC6-962B37929CB1}">
      <dgm:prSet/>
      <dgm:spPr/>
      <dgm:t>
        <a:bodyPr/>
        <a:lstStyle/>
        <a:p>
          <a:endParaRPr lang="en-US"/>
        </a:p>
      </dgm:t>
    </dgm:pt>
    <dgm:pt modelId="{4C822F7D-51DC-4A27-BFE9-C1AAFA33DE7B}" type="sibTrans" cxnId="{C14C2E44-1EF3-48E1-9DC6-962B37929CB1}">
      <dgm:prSet/>
      <dgm:spPr/>
      <dgm:t>
        <a:bodyPr/>
        <a:lstStyle/>
        <a:p>
          <a:endParaRPr lang="en-US"/>
        </a:p>
      </dgm:t>
    </dgm:pt>
    <dgm:pt modelId="{5A91973C-19FE-4354-8E76-79234D7E0BC1}" type="pres">
      <dgm:prSet presAssocID="{CB1C4903-3AA0-42D3-A4A2-C52C58220EE3}" presName="linear" presStyleCnt="0">
        <dgm:presLayoutVars>
          <dgm:animLvl val="lvl"/>
          <dgm:resizeHandles val="exact"/>
        </dgm:presLayoutVars>
      </dgm:prSet>
      <dgm:spPr/>
      <dgm:t>
        <a:bodyPr/>
        <a:lstStyle/>
        <a:p>
          <a:endParaRPr lang="en-US"/>
        </a:p>
      </dgm:t>
    </dgm:pt>
    <dgm:pt modelId="{5F8CC167-2463-4A18-8704-E9ACF48344D7}" type="pres">
      <dgm:prSet presAssocID="{C53FB9BF-8718-4002-B7D6-AAA9D60A78A7}" presName="parentText" presStyleLbl="node1" presStyleIdx="0" presStyleCnt="4">
        <dgm:presLayoutVars>
          <dgm:chMax val="0"/>
          <dgm:bulletEnabled val="1"/>
        </dgm:presLayoutVars>
      </dgm:prSet>
      <dgm:spPr/>
      <dgm:t>
        <a:bodyPr/>
        <a:lstStyle/>
        <a:p>
          <a:endParaRPr lang="en-US"/>
        </a:p>
      </dgm:t>
    </dgm:pt>
    <dgm:pt modelId="{658C788A-563F-444B-9826-30D5753E02BB}" type="pres">
      <dgm:prSet presAssocID="{BC0D27EF-1145-4530-8725-2A89F7E2A7CD}" presName="spacer" presStyleCnt="0"/>
      <dgm:spPr/>
    </dgm:pt>
    <dgm:pt modelId="{D885E9C6-0DCE-4BE1-BAE4-3D8A78540EDA}" type="pres">
      <dgm:prSet presAssocID="{0A16802A-EEDF-4F9B-9364-5AEFC3E45B3F}" presName="parentText" presStyleLbl="node1" presStyleIdx="1" presStyleCnt="4">
        <dgm:presLayoutVars>
          <dgm:chMax val="0"/>
          <dgm:bulletEnabled val="1"/>
        </dgm:presLayoutVars>
      </dgm:prSet>
      <dgm:spPr/>
      <dgm:t>
        <a:bodyPr/>
        <a:lstStyle/>
        <a:p>
          <a:endParaRPr lang="en-US"/>
        </a:p>
      </dgm:t>
    </dgm:pt>
    <dgm:pt modelId="{B9DF28AC-87FD-4242-9DF9-81BD3DA36E69}" type="pres">
      <dgm:prSet presAssocID="{DBD7EE4C-E678-41E2-8B65-AB0DC1CF4B26}" presName="spacer" presStyleCnt="0"/>
      <dgm:spPr/>
    </dgm:pt>
    <dgm:pt modelId="{321939CA-16F4-43CC-A6C3-A3A4D19BB979}" type="pres">
      <dgm:prSet presAssocID="{9C19E799-A063-47B7-9903-0BD9E7A800E5}" presName="parentText" presStyleLbl="node1" presStyleIdx="2" presStyleCnt="4">
        <dgm:presLayoutVars>
          <dgm:chMax val="0"/>
          <dgm:bulletEnabled val="1"/>
        </dgm:presLayoutVars>
      </dgm:prSet>
      <dgm:spPr/>
      <dgm:t>
        <a:bodyPr/>
        <a:lstStyle/>
        <a:p>
          <a:endParaRPr lang="en-US"/>
        </a:p>
      </dgm:t>
    </dgm:pt>
    <dgm:pt modelId="{EF1004E3-2C57-4EAA-95CA-5DE0992D36C8}" type="pres">
      <dgm:prSet presAssocID="{61222341-8F89-49BF-A8CA-50D07C6647BB}" presName="spacer" presStyleCnt="0"/>
      <dgm:spPr/>
    </dgm:pt>
    <dgm:pt modelId="{DFC3D399-DAB6-4A9E-B0B6-F4C25B336C98}" type="pres">
      <dgm:prSet presAssocID="{835F2BA3-D9CE-4801-8F93-698296EFA515}" presName="parentText" presStyleLbl="node1" presStyleIdx="3" presStyleCnt="4">
        <dgm:presLayoutVars>
          <dgm:chMax val="0"/>
          <dgm:bulletEnabled val="1"/>
        </dgm:presLayoutVars>
      </dgm:prSet>
      <dgm:spPr/>
      <dgm:t>
        <a:bodyPr/>
        <a:lstStyle/>
        <a:p>
          <a:endParaRPr lang="en-US"/>
        </a:p>
      </dgm:t>
    </dgm:pt>
  </dgm:ptLst>
  <dgm:cxnLst>
    <dgm:cxn modelId="{C14C2E44-1EF3-48E1-9DC6-962B37929CB1}" srcId="{CB1C4903-3AA0-42D3-A4A2-C52C58220EE3}" destId="{835F2BA3-D9CE-4801-8F93-698296EFA515}" srcOrd="3" destOrd="0" parTransId="{A5710663-F1A7-463D-A67F-7C58C38FC08B}" sibTransId="{4C822F7D-51DC-4A27-BFE9-C1AAFA33DE7B}"/>
    <dgm:cxn modelId="{49D46B2C-7BD2-41C3-AD23-A7177BB8E5EA}" type="presOf" srcId="{835F2BA3-D9CE-4801-8F93-698296EFA515}" destId="{DFC3D399-DAB6-4A9E-B0B6-F4C25B336C98}" srcOrd="0" destOrd="0" presId="urn:microsoft.com/office/officeart/2005/8/layout/vList2"/>
    <dgm:cxn modelId="{2BA0748D-7CBC-410F-8927-DB53435302DA}" srcId="{CB1C4903-3AA0-42D3-A4A2-C52C58220EE3}" destId="{0A16802A-EEDF-4F9B-9364-5AEFC3E45B3F}" srcOrd="1" destOrd="0" parTransId="{6631F861-2877-46AC-ABDA-585A720675BE}" sibTransId="{DBD7EE4C-E678-41E2-8B65-AB0DC1CF4B26}"/>
    <dgm:cxn modelId="{81D01D97-6C2E-4CAD-88D4-E2B2F6395818}" type="presOf" srcId="{0A16802A-EEDF-4F9B-9364-5AEFC3E45B3F}" destId="{D885E9C6-0DCE-4BE1-BAE4-3D8A78540EDA}" srcOrd="0" destOrd="0" presId="urn:microsoft.com/office/officeart/2005/8/layout/vList2"/>
    <dgm:cxn modelId="{BFF56D2A-B1B7-4070-989A-804297E11741}" srcId="{CB1C4903-3AA0-42D3-A4A2-C52C58220EE3}" destId="{C53FB9BF-8718-4002-B7D6-AAA9D60A78A7}" srcOrd="0" destOrd="0" parTransId="{5DB647A9-C5C5-4526-8629-BC0BE96CF895}" sibTransId="{BC0D27EF-1145-4530-8725-2A89F7E2A7CD}"/>
    <dgm:cxn modelId="{71D538E2-C411-4831-8537-856FAC6A1834}" type="presOf" srcId="{C53FB9BF-8718-4002-B7D6-AAA9D60A78A7}" destId="{5F8CC167-2463-4A18-8704-E9ACF48344D7}" srcOrd="0" destOrd="0" presId="urn:microsoft.com/office/officeart/2005/8/layout/vList2"/>
    <dgm:cxn modelId="{1F81B406-A3E5-40A3-9FFC-73E0002D3A11}" type="presOf" srcId="{CB1C4903-3AA0-42D3-A4A2-C52C58220EE3}" destId="{5A91973C-19FE-4354-8E76-79234D7E0BC1}" srcOrd="0" destOrd="0" presId="urn:microsoft.com/office/officeart/2005/8/layout/vList2"/>
    <dgm:cxn modelId="{550DFD88-74A0-4FDE-9C28-24C8B1530E16}" type="presOf" srcId="{9C19E799-A063-47B7-9903-0BD9E7A800E5}" destId="{321939CA-16F4-43CC-A6C3-A3A4D19BB979}" srcOrd="0" destOrd="0" presId="urn:microsoft.com/office/officeart/2005/8/layout/vList2"/>
    <dgm:cxn modelId="{FCB4F319-1B5B-4471-B905-61328CC91EC7}" srcId="{CB1C4903-3AA0-42D3-A4A2-C52C58220EE3}" destId="{9C19E799-A063-47B7-9903-0BD9E7A800E5}" srcOrd="2" destOrd="0" parTransId="{27F5845E-D76B-4EB6-AF16-8338B96910FD}" sibTransId="{61222341-8F89-49BF-A8CA-50D07C6647BB}"/>
    <dgm:cxn modelId="{5F5F5D1D-E034-49E1-B3B6-BC97DBB4D9C1}" type="presParOf" srcId="{5A91973C-19FE-4354-8E76-79234D7E0BC1}" destId="{5F8CC167-2463-4A18-8704-E9ACF48344D7}" srcOrd="0" destOrd="0" presId="urn:microsoft.com/office/officeart/2005/8/layout/vList2"/>
    <dgm:cxn modelId="{67C88AD9-ED70-4E96-855B-9260D91DF970}" type="presParOf" srcId="{5A91973C-19FE-4354-8E76-79234D7E0BC1}" destId="{658C788A-563F-444B-9826-30D5753E02BB}" srcOrd="1" destOrd="0" presId="urn:microsoft.com/office/officeart/2005/8/layout/vList2"/>
    <dgm:cxn modelId="{688CD2A0-CEBA-457D-81DC-5123FD983E39}" type="presParOf" srcId="{5A91973C-19FE-4354-8E76-79234D7E0BC1}" destId="{D885E9C6-0DCE-4BE1-BAE4-3D8A78540EDA}" srcOrd="2" destOrd="0" presId="urn:microsoft.com/office/officeart/2005/8/layout/vList2"/>
    <dgm:cxn modelId="{889B2D3D-A818-401D-8C61-CA3292E731BF}" type="presParOf" srcId="{5A91973C-19FE-4354-8E76-79234D7E0BC1}" destId="{B9DF28AC-87FD-4242-9DF9-81BD3DA36E69}" srcOrd="3" destOrd="0" presId="urn:microsoft.com/office/officeart/2005/8/layout/vList2"/>
    <dgm:cxn modelId="{41F09FE5-BF53-4C23-8B12-DCBF8FE3CB66}" type="presParOf" srcId="{5A91973C-19FE-4354-8E76-79234D7E0BC1}" destId="{321939CA-16F4-43CC-A6C3-A3A4D19BB979}" srcOrd="4" destOrd="0" presId="urn:microsoft.com/office/officeart/2005/8/layout/vList2"/>
    <dgm:cxn modelId="{DA4ED07A-CFCA-402C-84FB-C98E315C4C81}" type="presParOf" srcId="{5A91973C-19FE-4354-8E76-79234D7E0BC1}" destId="{EF1004E3-2C57-4EAA-95CA-5DE0992D36C8}" srcOrd="5" destOrd="0" presId="urn:microsoft.com/office/officeart/2005/8/layout/vList2"/>
    <dgm:cxn modelId="{F1144A62-1CE0-4A17-8FBD-90861E425CA8}" type="presParOf" srcId="{5A91973C-19FE-4354-8E76-79234D7E0BC1}" destId="{DFC3D399-DAB6-4A9E-B0B6-F4C25B336C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98E452E-D3C6-4692-BF31-797BE15651A4}" type="doc">
      <dgm:prSet loTypeId="urn:microsoft.com/office/officeart/2005/8/layout/process1" loCatId="process" qsTypeId="urn:microsoft.com/office/officeart/2005/8/quickstyle/simple1" qsCatId="simple" csTypeId="urn:microsoft.com/office/officeart/2005/8/colors/accent1_2" csCatId="accent1" phldr="1"/>
      <dgm:spPr/>
    </dgm:pt>
    <dgm:pt modelId="{7764C8E5-1CAF-493E-AA48-B0DFF110881F}">
      <dgm:prSet/>
      <dgm:spPr/>
      <dgm:t>
        <a:bodyPr/>
        <a:lstStyle/>
        <a:p>
          <a:r>
            <a:rPr lang="en-US" i="1"/>
            <a:t>Question #9 </a:t>
          </a:r>
          <a:endParaRPr lang="en-US" i="1" dirty="0"/>
        </a:p>
      </dgm:t>
    </dgm:pt>
    <dgm:pt modelId="{22E484D9-054C-4A13-A60D-3F781CF2CA73}" type="parTrans" cxnId="{A84608D3-D1B0-44DF-9CF3-2851D174DC2E}">
      <dgm:prSet/>
      <dgm:spPr/>
      <dgm:t>
        <a:bodyPr/>
        <a:lstStyle/>
        <a:p>
          <a:endParaRPr lang="en-US"/>
        </a:p>
      </dgm:t>
    </dgm:pt>
    <dgm:pt modelId="{33AB8E66-9A65-4467-A6AF-805C0106AD79}" type="sibTrans" cxnId="{A84608D3-D1B0-44DF-9CF3-2851D174DC2E}">
      <dgm:prSet/>
      <dgm:spPr/>
      <dgm:t>
        <a:bodyPr/>
        <a:lstStyle/>
        <a:p>
          <a:endParaRPr lang="en-US"/>
        </a:p>
      </dgm:t>
    </dgm:pt>
    <dgm:pt modelId="{E532C38D-2445-458C-9DC0-A4EED540544E}">
      <dgm:prSet/>
      <dgm:spPr/>
      <dgm:t>
        <a:bodyPr/>
        <a:lstStyle/>
        <a:p>
          <a:r>
            <a:rPr lang="en-US" i="1" dirty="0"/>
            <a:t>Positive</a:t>
          </a:r>
        </a:p>
      </dgm:t>
    </dgm:pt>
    <dgm:pt modelId="{F4DECF47-0013-439A-8E2D-62F16D990844}" type="parTrans" cxnId="{E2DAC35C-C537-411E-805A-883BD1ABEDA9}">
      <dgm:prSet/>
      <dgm:spPr/>
      <dgm:t>
        <a:bodyPr/>
        <a:lstStyle/>
        <a:p>
          <a:endParaRPr lang="en-US"/>
        </a:p>
      </dgm:t>
    </dgm:pt>
    <dgm:pt modelId="{FFF0A0B7-48E7-4A22-BDCD-ABB8EAEECA02}" type="sibTrans" cxnId="{E2DAC35C-C537-411E-805A-883BD1ABEDA9}">
      <dgm:prSet/>
      <dgm:spPr/>
      <dgm:t>
        <a:bodyPr/>
        <a:lstStyle/>
        <a:p>
          <a:endParaRPr lang="en-US"/>
        </a:p>
      </dgm:t>
    </dgm:pt>
    <dgm:pt modelId="{A3CBD9E5-78C5-43B8-A86D-05441683A989}">
      <dgm:prSet/>
      <dgm:spPr/>
      <dgm:t>
        <a:bodyPr/>
        <a:lstStyle/>
        <a:p>
          <a:r>
            <a:rPr lang="en-US"/>
            <a:t>Score 1</a:t>
          </a:r>
        </a:p>
      </dgm:t>
    </dgm:pt>
    <dgm:pt modelId="{B8E20554-209D-408D-8F0B-F64C095D1589}" type="parTrans" cxnId="{08756DCB-824C-49F5-A497-8FAC2215E87D}">
      <dgm:prSet/>
      <dgm:spPr/>
      <dgm:t>
        <a:bodyPr/>
        <a:lstStyle/>
        <a:p>
          <a:endParaRPr lang="en-US"/>
        </a:p>
      </dgm:t>
    </dgm:pt>
    <dgm:pt modelId="{22EC609D-A698-4087-B269-41ECC91627A1}" type="sibTrans" cxnId="{08756DCB-824C-49F5-A497-8FAC2215E87D}">
      <dgm:prSet/>
      <dgm:spPr/>
      <dgm:t>
        <a:bodyPr/>
        <a:lstStyle/>
        <a:p>
          <a:endParaRPr lang="en-US"/>
        </a:p>
      </dgm:t>
    </dgm:pt>
    <dgm:pt modelId="{B4A447A6-8A60-40A8-8593-DFFEBD9D5BF8}" type="pres">
      <dgm:prSet presAssocID="{298E452E-D3C6-4692-BF31-797BE15651A4}" presName="Name0" presStyleCnt="0">
        <dgm:presLayoutVars>
          <dgm:dir/>
          <dgm:resizeHandles val="exact"/>
        </dgm:presLayoutVars>
      </dgm:prSet>
      <dgm:spPr/>
    </dgm:pt>
    <dgm:pt modelId="{590EA789-3348-4383-BD7C-37AC380518F8}" type="pres">
      <dgm:prSet presAssocID="{7764C8E5-1CAF-493E-AA48-B0DFF110881F}" presName="node" presStyleLbl="node1" presStyleIdx="0" presStyleCnt="3">
        <dgm:presLayoutVars>
          <dgm:bulletEnabled val="1"/>
        </dgm:presLayoutVars>
      </dgm:prSet>
      <dgm:spPr/>
      <dgm:t>
        <a:bodyPr/>
        <a:lstStyle/>
        <a:p>
          <a:endParaRPr lang="en-US"/>
        </a:p>
      </dgm:t>
    </dgm:pt>
    <dgm:pt modelId="{93E122A4-0D2B-4511-B146-B16B9081CCCA}" type="pres">
      <dgm:prSet presAssocID="{33AB8E66-9A65-4467-A6AF-805C0106AD79}" presName="sibTrans" presStyleLbl="sibTrans2D1" presStyleIdx="0" presStyleCnt="2"/>
      <dgm:spPr/>
      <dgm:t>
        <a:bodyPr/>
        <a:lstStyle/>
        <a:p>
          <a:endParaRPr lang="en-US"/>
        </a:p>
      </dgm:t>
    </dgm:pt>
    <dgm:pt modelId="{097B83F8-D96D-4727-AFA2-B630BEB0CCDB}" type="pres">
      <dgm:prSet presAssocID="{33AB8E66-9A65-4467-A6AF-805C0106AD79}" presName="connectorText" presStyleLbl="sibTrans2D1" presStyleIdx="0" presStyleCnt="2"/>
      <dgm:spPr/>
      <dgm:t>
        <a:bodyPr/>
        <a:lstStyle/>
        <a:p>
          <a:endParaRPr lang="en-US"/>
        </a:p>
      </dgm:t>
    </dgm:pt>
    <dgm:pt modelId="{1D99602D-897A-4E01-8DFC-B10259692339}" type="pres">
      <dgm:prSet presAssocID="{E532C38D-2445-458C-9DC0-A4EED540544E}" presName="node" presStyleLbl="node1" presStyleIdx="1" presStyleCnt="3">
        <dgm:presLayoutVars>
          <dgm:bulletEnabled val="1"/>
        </dgm:presLayoutVars>
      </dgm:prSet>
      <dgm:spPr/>
      <dgm:t>
        <a:bodyPr/>
        <a:lstStyle/>
        <a:p>
          <a:endParaRPr lang="en-US"/>
        </a:p>
      </dgm:t>
    </dgm:pt>
    <dgm:pt modelId="{90E7073E-9BF9-4880-9E9A-6DEF7ABFA394}" type="pres">
      <dgm:prSet presAssocID="{FFF0A0B7-48E7-4A22-BDCD-ABB8EAEECA02}" presName="sibTrans" presStyleLbl="sibTrans2D1" presStyleIdx="1" presStyleCnt="2"/>
      <dgm:spPr/>
      <dgm:t>
        <a:bodyPr/>
        <a:lstStyle/>
        <a:p>
          <a:endParaRPr lang="en-US"/>
        </a:p>
      </dgm:t>
    </dgm:pt>
    <dgm:pt modelId="{9F838960-797A-4777-AFD3-0BED2AB25D1B}" type="pres">
      <dgm:prSet presAssocID="{FFF0A0B7-48E7-4A22-BDCD-ABB8EAEECA02}" presName="connectorText" presStyleLbl="sibTrans2D1" presStyleIdx="1" presStyleCnt="2"/>
      <dgm:spPr/>
      <dgm:t>
        <a:bodyPr/>
        <a:lstStyle/>
        <a:p>
          <a:endParaRPr lang="en-US"/>
        </a:p>
      </dgm:t>
    </dgm:pt>
    <dgm:pt modelId="{8663D5FD-925B-4244-8543-BFF0FDEC2F43}" type="pres">
      <dgm:prSet presAssocID="{A3CBD9E5-78C5-43B8-A86D-05441683A989}" presName="node" presStyleLbl="node1" presStyleIdx="2" presStyleCnt="3">
        <dgm:presLayoutVars>
          <dgm:bulletEnabled val="1"/>
        </dgm:presLayoutVars>
      </dgm:prSet>
      <dgm:spPr/>
      <dgm:t>
        <a:bodyPr/>
        <a:lstStyle/>
        <a:p>
          <a:endParaRPr lang="en-US"/>
        </a:p>
      </dgm:t>
    </dgm:pt>
  </dgm:ptLst>
  <dgm:cxnLst>
    <dgm:cxn modelId="{D1D77672-ABE0-4135-A53F-7BA623A03193}" type="presOf" srcId="{33AB8E66-9A65-4467-A6AF-805C0106AD79}" destId="{097B83F8-D96D-4727-AFA2-B630BEB0CCDB}" srcOrd="1" destOrd="0" presId="urn:microsoft.com/office/officeart/2005/8/layout/process1"/>
    <dgm:cxn modelId="{A84608D3-D1B0-44DF-9CF3-2851D174DC2E}" srcId="{298E452E-D3C6-4692-BF31-797BE15651A4}" destId="{7764C8E5-1CAF-493E-AA48-B0DFF110881F}" srcOrd="0" destOrd="0" parTransId="{22E484D9-054C-4A13-A60D-3F781CF2CA73}" sibTransId="{33AB8E66-9A65-4467-A6AF-805C0106AD79}"/>
    <dgm:cxn modelId="{62D8FF09-36C2-4AAE-9A6A-7BC19405319F}" type="presOf" srcId="{A3CBD9E5-78C5-43B8-A86D-05441683A989}" destId="{8663D5FD-925B-4244-8543-BFF0FDEC2F43}" srcOrd="0" destOrd="0" presId="urn:microsoft.com/office/officeart/2005/8/layout/process1"/>
    <dgm:cxn modelId="{529CE530-1179-4F6E-9818-2786E8E1CEE6}" type="presOf" srcId="{298E452E-D3C6-4692-BF31-797BE15651A4}" destId="{B4A447A6-8A60-40A8-8593-DFFEBD9D5BF8}" srcOrd="0" destOrd="0" presId="urn:microsoft.com/office/officeart/2005/8/layout/process1"/>
    <dgm:cxn modelId="{136F2412-058E-4C49-9EF5-C9937F99380E}" type="presOf" srcId="{33AB8E66-9A65-4467-A6AF-805C0106AD79}" destId="{93E122A4-0D2B-4511-B146-B16B9081CCCA}" srcOrd="0" destOrd="0" presId="urn:microsoft.com/office/officeart/2005/8/layout/process1"/>
    <dgm:cxn modelId="{E2DAC35C-C537-411E-805A-883BD1ABEDA9}" srcId="{298E452E-D3C6-4692-BF31-797BE15651A4}" destId="{E532C38D-2445-458C-9DC0-A4EED540544E}" srcOrd="1" destOrd="0" parTransId="{F4DECF47-0013-439A-8E2D-62F16D990844}" sibTransId="{FFF0A0B7-48E7-4A22-BDCD-ABB8EAEECA02}"/>
    <dgm:cxn modelId="{8CCD68B4-6520-4F82-BAB2-66917A93B20D}" type="presOf" srcId="{E532C38D-2445-458C-9DC0-A4EED540544E}" destId="{1D99602D-897A-4E01-8DFC-B10259692339}" srcOrd="0" destOrd="0" presId="urn:microsoft.com/office/officeart/2005/8/layout/process1"/>
    <dgm:cxn modelId="{08756DCB-824C-49F5-A497-8FAC2215E87D}" srcId="{298E452E-D3C6-4692-BF31-797BE15651A4}" destId="{A3CBD9E5-78C5-43B8-A86D-05441683A989}" srcOrd="2" destOrd="0" parTransId="{B8E20554-209D-408D-8F0B-F64C095D1589}" sibTransId="{22EC609D-A698-4087-B269-41ECC91627A1}"/>
    <dgm:cxn modelId="{A56538BA-5185-4289-83B9-79032D349624}" type="presOf" srcId="{FFF0A0B7-48E7-4A22-BDCD-ABB8EAEECA02}" destId="{90E7073E-9BF9-4880-9E9A-6DEF7ABFA394}" srcOrd="0" destOrd="0" presId="urn:microsoft.com/office/officeart/2005/8/layout/process1"/>
    <dgm:cxn modelId="{E9C931D2-DBCC-4096-8301-8075AC775BFA}" type="presOf" srcId="{FFF0A0B7-48E7-4A22-BDCD-ABB8EAEECA02}" destId="{9F838960-797A-4777-AFD3-0BED2AB25D1B}" srcOrd="1" destOrd="0" presId="urn:microsoft.com/office/officeart/2005/8/layout/process1"/>
    <dgm:cxn modelId="{BB14FD7E-B86C-48FA-BA5F-C836163B8924}" type="presOf" srcId="{7764C8E5-1CAF-493E-AA48-B0DFF110881F}" destId="{590EA789-3348-4383-BD7C-37AC380518F8}" srcOrd="0" destOrd="0" presId="urn:microsoft.com/office/officeart/2005/8/layout/process1"/>
    <dgm:cxn modelId="{0E372EE2-FE06-4CAF-9ABA-339F614FC450}" type="presParOf" srcId="{B4A447A6-8A60-40A8-8593-DFFEBD9D5BF8}" destId="{590EA789-3348-4383-BD7C-37AC380518F8}" srcOrd="0" destOrd="0" presId="urn:microsoft.com/office/officeart/2005/8/layout/process1"/>
    <dgm:cxn modelId="{9357D837-257A-4705-9E28-24DD94AF080F}" type="presParOf" srcId="{B4A447A6-8A60-40A8-8593-DFFEBD9D5BF8}" destId="{93E122A4-0D2B-4511-B146-B16B9081CCCA}" srcOrd="1" destOrd="0" presId="urn:microsoft.com/office/officeart/2005/8/layout/process1"/>
    <dgm:cxn modelId="{25E99438-4F2B-41B1-8251-96481818EE5C}" type="presParOf" srcId="{93E122A4-0D2B-4511-B146-B16B9081CCCA}" destId="{097B83F8-D96D-4727-AFA2-B630BEB0CCDB}" srcOrd="0" destOrd="0" presId="urn:microsoft.com/office/officeart/2005/8/layout/process1"/>
    <dgm:cxn modelId="{9743AEFF-0AD1-4092-B5E1-ECBC5E9BBE9F}" type="presParOf" srcId="{B4A447A6-8A60-40A8-8593-DFFEBD9D5BF8}" destId="{1D99602D-897A-4E01-8DFC-B10259692339}" srcOrd="2" destOrd="0" presId="urn:microsoft.com/office/officeart/2005/8/layout/process1"/>
    <dgm:cxn modelId="{2F7D1050-D2CA-43D9-9EB9-888735FA3307}" type="presParOf" srcId="{B4A447A6-8A60-40A8-8593-DFFEBD9D5BF8}" destId="{90E7073E-9BF9-4880-9E9A-6DEF7ABFA394}" srcOrd="3" destOrd="0" presId="urn:microsoft.com/office/officeart/2005/8/layout/process1"/>
    <dgm:cxn modelId="{42EC4193-8CCD-4F4F-8E19-889B9D75A84B}" type="presParOf" srcId="{90E7073E-9BF9-4880-9E9A-6DEF7ABFA394}" destId="{9F838960-797A-4777-AFD3-0BED2AB25D1B}" srcOrd="0" destOrd="0" presId="urn:microsoft.com/office/officeart/2005/8/layout/process1"/>
    <dgm:cxn modelId="{42E9337A-E477-4F25-9FDD-E9E34B0EF6D8}" type="presParOf" srcId="{B4A447A6-8A60-40A8-8593-DFFEBD9D5BF8}" destId="{8663D5FD-925B-4244-8543-BFF0FDEC2F4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B1C4903-3AA0-42D3-A4A2-C52C58220E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3FB9BF-8718-4002-B7D6-AAA9D60A78A7}">
      <dgm:prSet/>
      <dgm:spPr/>
      <dgm:t>
        <a:bodyPr/>
        <a:lstStyle/>
        <a:p>
          <a:pPr rtl="0"/>
          <a:r>
            <a:rPr lang="en-US" dirty="0"/>
            <a:t>A.  Send patient directly to the E.D.</a:t>
          </a:r>
        </a:p>
      </dgm:t>
    </dgm:pt>
    <dgm:pt modelId="{5DB647A9-C5C5-4526-8629-BC0BE96CF895}" type="parTrans" cxnId="{BFF56D2A-B1B7-4070-989A-804297E11741}">
      <dgm:prSet/>
      <dgm:spPr/>
      <dgm:t>
        <a:bodyPr/>
        <a:lstStyle/>
        <a:p>
          <a:endParaRPr lang="en-US"/>
        </a:p>
      </dgm:t>
    </dgm:pt>
    <dgm:pt modelId="{BC0D27EF-1145-4530-8725-2A89F7E2A7CD}" type="sibTrans" cxnId="{BFF56D2A-B1B7-4070-989A-804297E11741}">
      <dgm:prSet/>
      <dgm:spPr/>
      <dgm:t>
        <a:bodyPr/>
        <a:lstStyle/>
        <a:p>
          <a:endParaRPr lang="en-US"/>
        </a:p>
      </dgm:t>
    </dgm:pt>
    <dgm:pt modelId="{0A16802A-EEDF-4F9B-9364-5AEFC3E45B3F}">
      <dgm:prSet/>
      <dgm:spPr/>
      <dgm:t>
        <a:bodyPr/>
        <a:lstStyle/>
        <a:p>
          <a:pPr rtl="0"/>
          <a:r>
            <a:rPr lang="en-US" dirty="0"/>
            <a:t>B.  Do nothing. Continue TCC visit</a:t>
          </a:r>
        </a:p>
      </dgm:t>
    </dgm:pt>
    <dgm:pt modelId="{6631F861-2877-46AC-ABDA-585A720675BE}" type="parTrans" cxnId="{2BA0748D-7CBC-410F-8927-DB53435302DA}">
      <dgm:prSet/>
      <dgm:spPr/>
      <dgm:t>
        <a:bodyPr/>
        <a:lstStyle/>
        <a:p>
          <a:endParaRPr lang="en-US"/>
        </a:p>
      </dgm:t>
    </dgm:pt>
    <dgm:pt modelId="{DBD7EE4C-E678-41E2-8B65-AB0DC1CF4B26}" type="sibTrans" cxnId="{2BA0748D-7CBC-410F-8927-DB53435302DA}">
      <dgm:prSet/>
      <dgm:spPr/>
      <dgm:t>
        <a:bodyPr/>
        <a:lstStyle/>
        <a:p>
          <a:endParaRPr lang="en-US"/>
        </a:p>
      </dgm:t>
    </dgm:pt>
    <dgm:pt modelId="{9C19E799-A063-47B7-9903-0BD9E7A800E5}">
      <dgm:prSet/>
      <dgm:spPr/>
      <dgm:t>
        <a:bodyPr/>
        <a:lstStyle/>
        <a:p>
          <a:pPr rtl="0"/>
          <a:r>
            <a:rPr lang="en-US" dirty="0"/>
            <a:t>C.  Question, Persuade, Refer  (QPR)</a:t>
          </a:r>
        </a:p>
      </dgm:t>
    </dgm:pt>
    <dgm:pt modelId="{27F5845E-D76B-4EB6-AF16-8338B96910FD}" type="parTrans" cxnId="{FCB4F319-1B5B-4471-B905-61328CC91EC7}">
      <dgm:prSet/>
      <dgm:spPr/>
      <dgm:t>
        <a:bodyPr/>
        <a:lstStyle/>
        <a:p>
          <a:endParaRPr lang="en-US"/>
        </a:p>
      </dgm:t>
    </dgm:pt>
    <dgm:pt modelId="{61222341-8F89-49BF-A8CA-50D07C6647BB}" type="sibTrans" cxnId="{FCB4F319-1B5B-4471-B905-61328CC91EC7}">
      <dgm:prSet/>
      <dgm:spPr/>
      <dgm:t>
        <a:bodyPr/>
        <a:lstStyle/>
        <a:p>
          <a:endParaRPr lang="en-US"/>
        </a:p>
      </dgm:t>
    </dgm:pt>
    <dgm:pt modelId="{835F2BA3-D9CE-4801-8F93-698296EFA515}">
      <dgm:prSet/>
      <dgm:spPr/>
      <dgm:t>
        <a:bodyPr/>
        <a:lstStyle/>
        <a:p>
          <a:pPr rtl="0"/>
          <a:r>
            <a:rPr lang="en-US" dirty="0"/>
            <a:t>D.  Tell patient they have depression and need to follow up with </a:t>
          </a:r>
        </a:p>
        <a:p>
          <a:pPr rtl="0"/>
          <a:r>
            <a:rPr lang="en-US" dirty="0"/>
            <a:t>       behavioral health</a:t>
          </a:r>
        </a:p>
      </dgm:t>
    </dgm:pt>
    <dgm:pt modelId="{A5710663-F1A7-463D-A67F-7C58C38FC08B}" type="parTrans" cxnId="{C14C2E44-1EF3-48E1-9DC6-962B37929CB1}">
      <dgm:prSet/>
      <dgm:spPr/>
      <dgm:t>
        <a:bodyPr/>
        <a:lstStyle/>
        <a:p>
          <a:endParaRPr lang="en-US"/>
        </a:p>
      </dgm:t>
    </dgm:pt>
    <dgm:pt modelId="{4C822F7D-51DC-4A27-BFE9-C1AAFA33DE7B}" type="sibTrans" cxnId="{C14C2E44-1EF3-48E1-9DC6-962B37929CB1}">
      <dgm:prSet/>
      <dgm:spPr/>
      <dgm:t>
        <a:bodyPr/>
        <a:lstStyle/>
        <a:p>
          <a:endParaRPr lang="en-US"/>
        </a:p>
      </dgm:t>
    </dgm:pt>
    <dgm:pt modelId="{5A91973C-19FE-4354-8E76-79234D7E0BC1}" type="pres">
      <dgm:prSet presAssocID="{CB1C4903-3AA0-42D3-A4A2-C52C58220EE3}" presName="linear" presStyleCnt="0">
        <dgm:presLayoutVars>
          <dgm:animLvl val="lvl"/>
          <dgm:resizeHandles val="exact"/>
        </dgm:presLayoutVars>
      </dgm:prSet>
      <dgm:spPr/>
      <dgm:t>
        <a:bodyPr/>
        <a:lstStyle/>
        <a:p>
          <a:endParaRPr lang="en-US"/>
        </a:p>
      </dgm:t>
    </dgm:pt>
    <dgm:pt modelId="{5F8CC167-2463-4A18-8704-E9ACF48344D7}" type="pres">
      <dgm:prSet presAssocID="{C53FB9BF-8718-4002-B7D6-AAA9D60A78A7}" presName="parentText" presStyleLbl="node1" presStyleIdx="0" presStyleCnt="4">
        <dgm:presLayoutVars>
          <dgm:chMax val="0"/>
          <dgm:bulletEnabled val="1"/>
        </dgm:presLayoutVars>
      </dgm:prSet>
      <dgm:spPr/>
      <dgm:t>
        <a:bodyPr/>
        <a:lstStyle/>
        <a:p>
          <a:endParaRPr lang="en-US"/>
        </a:p>
      </dgm:t>
    </dgm:pt>
    <dgm:pt modelId="{658C788A-563F-444B-9826-30D5753E02BB}" type="pres">
      <dgm:prSet presAssocID="{BC0D27EF-1145-4530-8725-2A89F7E2A7CD}" presName="spacer" presStyleCnt="0"/>
      <dgm:spPr/>
    </dgm:pt>
    <dgm:pt modelId="{D885E9C6-0DCE-4BE1-BAE4-3D8A78540EDA}" type="pres">
      <dgm:prSet presAssocID="{0A16802A-EEDF-4F9B-9364-5AEFC3E45B3F}" presName="parentText" presStyleLbl="node1" presStyleIdx="1" presStyleCnt="4">
        <dgm:presLayoutVars>
          <dgm:chMax val="0"/>
          <dgm:bulletEnabled val="1"/>
        </dgm:presLayoutVars>
      </dgm:prSet>
      <dgm:spPr/>
      <dgm:t>
        <a:bodyPr/>
        <a:lstStyle/>
        <a:p>
          <a:endParaRPr lang="en-US"/>
        </a:p>
      </dgm:t>
    </dgm:pt>
    <dgm:pt modelId="{B9DF28AC-87FD-4242-9DF9-81BD3DA36E69}" type="pres">
      <dgm:prSet presAssocID="{DBD7EE4C-E678-41E2-8B65-AB0DC1CF4B26}" presName="spacer" presStyleCnt="0"/>
      <dgm:spPr/>
    </dgm:pt>
    <dgm:pt modelId="{321939CA-16F4-43CC-A6C3-A3A4D19BB979}" type="pres">
      <dgm:prSet presAssocID="{9C19E799-A063-47B7-9903-0BD9E7A800E5}" presName="parentText" presStyleLbl="node1" presStyleIdx="2" presStyleCnt="4">
        <dgm:presLayoutVars>
          <dgm:chMax val="0"/>
          <dgm:bulletEnabled val="1"/>
        </dgm:presLayoutVars>
      </dgm:prSet>
      <dgm:spPr/>
      <dgm:t>
        <a:bodyPr/>
        <a:lstStyle/>
        <a:p>
          <a:endParaRPr lang="en-US"/>
        </a:p>
      </dgm:t>
    </dgm:pt>
    <dgm:pt modelId="{EF1004E3-2C57-4EAA-95CA-5DE0992D36C8}" type="pres">
      <dgm:prSet presAssocID="{61222341-8F89-49BF-A8CA-50D07C6647BB}" presName="spacer" presStyleCnt="0"/>
      <dgm:spPr/>
    </dgm:pt>
    <dgm:pt modelId="{DFC3D399-DAB6-4A9E-B0B6-F4C25B336C98}" type="pres">
      <dgm:prSet presAssocID="{835F2BA3-D9CE-4801-8F93-698296EFA515}" presName="parentText" presStyleLbl="node1" presStyleIdx="3" presStyleCnt="4">
        <dgm:presLayoutVars>
          <dgm:chMax val="0"/>
          <dgm:bulletEnabled val="1"/>
        </dgm:presLayoutVars>
      </dgm:prSet>
      <dgm:spPr/>
      <dgm:t>
        <a:bodyPr/>
        <a:lstStyle/>
        <a:p>
          <a:endParaRPr lang="en-US"/>
        </a:p>
      </dgm:t>
    </dgm:pt>
  </dgm:ptLst>
  <dgm:cxnLst>
    <dgm:cxn modelId="{C14C2E44-1EF3-48E1-9DC6-962B37929CB1}" srcId="{CB1C4903-3AA0-42D3-A4A2-C52C58220EE3}" destId="{835F2BA3-D9CE-4801-8F93-698296EFA515}" srcOrd="3" destOrd="0" parTransId="{A5710663-F1A7-463D-A67F-7C58C38FC08B}" sibTransId="{4C822F7D-51DC-4A27-BFE9-C1AAFA33DE7B}"/>
    <dgm:cxn modelId="{49D46B2C-7BD2-41C3-AD23-A7177BB8E5EA}" type="presOf" srcId="{835F2BA3-D9CE-4801-8F93-698296EFA515}" destId="{DFC3D399-DAB6-4A9E-B0B6-F4C25B336C98}" srcOrd="0" destOrd="0" presId="urn:microsoft.com/office/officeart/2005/8/layout/vList2"/>
    <dgm:cxn modelId="{2BA0748D-7CBC-410F-8927-DB53435302DA}" srcId="{CB1C4903-3AA0-42D3-A4A2-C52C58220EE3}" destId="{0A16802A-EEDF-4F9B-9364-5AEFC3E45B3F}" srcOrd="1" destOrd="0" parTransId="{6631F861-2877-46AC-ABDA-585A720675BE}" sibTransId="{DBD7EE4C-E678-41E2-8B65-AB0DC1CF4B26}"/>
    <dgm:cxn modelId="{81D01D97-6C2E-4CAD-88D4-E2B2F6395818}" type="presOf" srcId="{0A16802A-EEDF-4F9B-9364-5AEFC3E45B3F}" destId="{D885E9C6-0DCE-4BE1-BAE4-3D8A78540EDA}" srcOrd="0" destOrd="0" presId="urn:microsoft.com/office/officeart/2005/8/layout/vList2"/>
    <dgm:cxn modelId="{BFF56D2A-B1B7-4070-989A-804297E11741}" srcId="{CB1C4903-3AA0-42D3-A4A2-C52C58220EE3}" destId="{C53FB9BF-8718-4002-B7D6-AAA9D60A78A7}" srcOrd="0" destOrd="0" parTransId="{5DB647A9-C5C5-4526-8629-BC0BE96CF895}" sibTransId="{BC0D27EF-1145-4530-8725-2A89F7E2A7CD}"/>
    <dgm:cxn modelId="{71D538E2-C411-4831-8537-856FAC6A1834}" type="presOf" srcId="{C53FB9BF-8718-4002-B7D6-AAA9D60A78A7}" destId="{5F8CC167-2463-4A18-8704-E9ACF48344D7}" srcOrd="0" destOrd="0" presId="urn:microsoft.com/office/officeart/2005/8/layout/vList2"/>
    <dgm:cxn modelId="{1F81B406-A3E5-40A3-9FFC-73E0002D3A11}" type="presOf" srcId="{CB1C4903-3AA0-42D3-A4A2-C52C58220EE3}" destId="{5A91973C-19FE-4354-8E76-79234D7E0BC1}" srcOrd="0" destOrd="0" presId="urn:microsoft.com/office/officeart/2005/8/layout/vList2"/>
    <dgm:cxn modelId="{550DFD88-74A0-4FDE-9C28-24C8B1530E16}" type="presOf" srcId="{9C19E799-A063-47B7-9903-0BD9E7A800E5}" destId="{321939CA-16F4-43CC-A6C3-A3A4D19BB979}" srcOrd="0" destOrd="0" presId="urn:microsoft.com/office/officeart/2005/8/layout/vList2"/>
    <dgm:cxn modelId="{FCB4F319-1B5B-4471-B905-61328CC91EC7}" srcId="{CB1C4903-3AA0-42D3-A4A2-C52C58220EE3}" destId="{9C19E799-A063-47B7-9903-0BD9E7A800E5}" srcOrd="2" destOrd="0" parTransId="{27F5845E-D76B-4EB6-AF16-8338B96910FD}" sibTransId="{61222341-8F89-49BF-A8CA-50D07C6647BB}"/>
    <dgm:cxn modelId="{5F5F5D1D-E034-49E1-B3B6-BC97DBB4D9C1}" type="presParOf" srcId="{5A91973C-19FE-4354-8E76-79234D7E0BC1}" destId="{5F8CC167-2463-4A18-8704-E9ACF48344D7}" srcOrd="0" destOrd="0" presId="urn:microsoft.com/office/officeart/2005/8/layout/vList2"/>
    <dgm:cxn modelId="{67C88AD9-ED70-4E96-855B-9260D91DF970}" type="presParOf" srcId="{5A91973C-19FE-4354-8E76-79234D7E0BC1}" destId="{658C788A-563F-444B-9826-30D5753E02BB}" srcOrd="1" destOrd="0" presId="urn:microsoft.com/office/officeart/2005/8/layout/vList2"/>
    <dgm:cxn modelId="{688CD2A0-CEBA-457D-81DC-5123FD983E39}" type="presParOf" srcId="{5A91973C-19FE-4354-8E76-79234D7E0BC1}" destId="{D885E9C6-0DCE-4BE1-BAE4-3D8A78540EDA}" srcOrd="2" destOrd="0" presId="urn:microsoft.com/office/officeart/2005/8/layout/vList2"/>
    <dgm:cxn modelId="{889B2D3D-A818-401D-8C61-CA3292E731BF}" type="presParOf" srcId="{5A91973C-19FE-4354-8E76-79234D7E0BC1}" destId="{B9DF28AC-87FD-4242-9DF9-81BD3DA36E69}" srcOrd="3" destOrd="0" presId="urn:microsoft.com/office/officeart/2005/8/layout/vList2"/>
    <dgm:cxn modelId="{41F09FE5-BF53-4C23-8B12-DCBF8FE3CB66}" type="presParOf" srcId="{5A91973C-19FE-4354-8E76-79234D7E0BC1}" destId="{321939CA-16F4-43CC-A6C3-A3A4D19BB979}" srcOrd="4" destOrd="0" presId="urn:microsoft.com/office/officeart/2005/8/layout/vList2"/>
    <dgm:cxn modelId="{DA4ED07A-CFCA-402C-84FB-C98E315C4C81}" type="presParOf" srcId="{5A91973C-19FE-4354-8E76-79234D7E0BC1}" destId="{EF1004E3-2C57-4EAA-95CA-5DE0992D36C8}" srcOrd="5" destOrd="0" presId="urn:microsoft.com/office/officeart/2005/8/layout/vList2"/>
    <dgm:cxn modelId="{F1144A62-1CE0-4A17-8FBD-90861E425CA8}" type="presParOf" srcId="{5A91973C-19FE-4354-8E76-79234D7E0BC1}" destId="{DFC3D399-DAB6-4A9E-B0B6-F4C25B336C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8BE74-7065-4877-8E94-918D6D01B5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D66F5E8-CD24-47E2-B47F-01F53E7E6101}">
      <dgm:prSet phldrT="[Text]" custT="1"/>
      <dgm:spPr/>
      <dgm:t>
        <a:bodyPr/>
        <a:lstStyle/>
        <a:p>
          <a:pPr>
            <a:buNone/>
          </a:pPr>
          <a:r>
            <a:rPr lang="en-US" sz="3000" dirty="0">
              <a:solidFill>
                <a:sysClr val="windowText" lastClr="000000"/>
              </a:solidFill>
              <a:latin typeface="+mj-lt"/>
              <a:ea typeface="+mn-ea"/>
              <a:cs typeface="+mn-cs"/>
            </a:rPr>
            <a:t>Identify  three different suicide screening tools</a:t>
          </a:r>
          <a:endParaRPr lang="en-US" sz="3000" dirty="0">
            <a:latin typeface="+mj-lt"/>
          </a:endParaRPr>
        </a:p>
      </dgm:t>
    </dgm:pt>
    <dgm:pt modelId="{FC250848-3B3A-40ED-B8AE-1F1B635C9ADD}" type="parTrans" cxnId="{A75FEB58-0866-4D26-855F-8B24A00EEAF2}">
      <dgm:prSet/>
      <dgm:spPr/>
      <dgm:t>
        <a:bodyPr/>
        <a:lstStyle/>
        <a:p>
          <a:endParaRPr lang="en-US"/>
        </a:p>
      </dgm:t>
    </dgm:pt>
    <dgm:pt modelId="{73E60B61-56F1-4D0B-A02D-13BCA6EBABFF}" type="sibTrans" cxnId="{A75FEB58-0866-4D26-855F-8B24A00EEAF2}">
      <dgm:prSet/>
      <dgm:spPr/>
      <dgm:t>
        <a:bodyPr/>
        <a:lstStyle/>
        <a:p>
          <a:endParaRPr lang="en-US"/>
        </a:p>
      </dgm:t>
    </dgm:pt>
    <dgm:pt modelId="{FCB8BE16-B51E-4337-B46A-E2AAE65DA9BA}">
      <dgm:prSet phldrT="[Text]" custT="1"/>
      <dgm:spPr/>
      <dgm:t>
        <a:bodyPr/>
        <a:lstStyle/>
        <a:p>
          <a:pPr>
            <a:buNone/>
          </a:pPr>
          <a:r>
            <a:rPr lang="en-US" sz="3000" dirty="0">
              <a:solidFill>
                <a:sysClr val="windowText" lastClr="000000"/>
              </a:solidFill>
              <a:latin typeface="+mj-lt"/>
              <a:ea typeface="+mn-ea"/>
              <a:cs typeface="+mn-cs"/>
            </a:rPr>
            <a:t>Identify Pharmacist role in suicide assessment and care coordination</a:t>
          </a:r>
          <a:endParaRPr lang="en-US" sz="3000" dirty="0">
            <a:latin typeface="+mj-lt"/>
          </a:endParaRPr>
        </a:p>
      </dgm:t>
    </dgm:pt>
    <dgm:pt modelId="{C277A9E6-65B0-4D10-85D4-E51E628812A1}" type="parTrans" cxnId="{F7B76CCE-B0DE-47A2-B518-140BF0ABD0F9}">
      <dgm:prSet/>
      <dgm:spPr/>
      <dgm:t>
        <a:bodyPr/>
        <a:lstStyle/>
        <a:p>
          <a:endParaRPr lang="en-US"/>
        </a:p>
      </dgm:t>
    </dgm:pt>
    <dgm:pt modelId="{32494343-4EF3-4184-9E17-07B5AD4109D9}" type="sibTrans" cxnId="{F7B76CCE-B0DE-47A2-B518-140BF0ABD0F9}">
      <dgm:prSet/>
      <dgm:spPr/>
      <dgm:t>
        <a:bodyPr/>
        <a:lstStyle/>
        <a:p>
          <a:endParaRPr lang="en-US"/>
        </a:p>
      </dgm:t>
    </dgm:pt>
    <dgm:pt modelId="{E567EE1B-660B-472A-BE83-61386FA5012C}">
      <dgm:prSet phldrT="[Text]" custT="1"/>
      <dgm:spPr/>
      <dgm:t>
        <a:bodyPr/>
        <a:lstStyle/>
        <a:p>
          <a:pPr>
            <a:buNone/>
          </a:pPr>
          <a:r>
            <a:rPr lang="en-US" sz="3000" dirty="0">
              <a:solidFill>
                <a:sysClr val="windowText" lastClr="000000"/>
              </a:solidFill>
              <a:latin typeface="+mj-lt"/>
              <a:ea typeface="+mn-ea"/>
              <a:cs typeface="+mn-cs"/>
            </a:rPr>
            <a:t>Empower pharmacist to engage in suicide assessments</a:t>
          </a:r>
          <a:endParaRPr lang="en-US" sz="3000" dirty="0">
            <a:latin typeface="+mj-lt"/>
          </a:endParaRPr>
        </a:p>
      </dgm:t>
    </dgm:pt>
    <dgm:pt modelId="{F2EE15BD-9045-44CC-A66E-796CDB254077}" type="parTrans" cxnId="{C3A42971-3B9F-4EC6-BB0C-1162BF69C578}">
      <dgm:prSet/>
      <dgm:spPr/>
      <dgm:t>
        <a:bodyPr/>
        <a:lstStyle/>
        <a:p>
          <a:endParaRPr lang="en-US"/>
        </a:p>
      </dgm:t>
    </dgm:pt>
    <dgm:pt modelId="{F01517AD-4207-4647-A958-7F6DA1B54210}" type="sibTrans" cxnId="{C3A42971-3B9F-4EC6-BB0C-1162BF69C578}">
      <dgm:prSet/>
      <dgm:spPr/>
      <dgm:t>
        <a:bodyPr/>
        <a:lstStyle/>
        <a:p>
          <a:endParaRPr lang="en-US"/>
        </a:p>
      </dgm:t>
    </dgm:pt>
    <dgm:pt modelId="{E64AA366-B5EB-42DC-884E-14A3E663E883}" type="pres">
      <dgm:prSet presAssocID="{3EF8BE74-7065-4877-8E94-918D6D01B589}" presName="linear" presStyleCnt="0">
        <dgm:presLayoutVars>
          <dgm:dir/>
          <dgm:animLvl val="lvl"/>
          <dgm:resizeHandles val="exact"/>
        </dgm:presLayoutVars>
      </dgm:prSet>
      <dgm:spPr/>
      <dgm:t>
        <a:bodyPr/>
        <a:lstStyle/>
        <a:p>
          <a:endParaRPr lang="en-US"/>
        </a:p>
      </dgm:t>
    </dgm:pt>
    <dgm:pt modelId="{99627C13-DE38-4111-99D5-2585A9AE16CA}" type="pres">
      <dgm:prSet presAssocID="{8D66F5E8-CD24-47E2-B47F-01F53E7E6101}" presName="parentLin" presStyleCnt="0"/>
      <dgm:spPr/>
    </dgm:pt>
    <dgm:pt modelId="{7A96D303-DEBD-41E8-BDAE-E1096AAED061}" type="pres">
      <dgm:prSet presAssocID="{8D66F5E8-CD24-47E2-B47F-01F53E7E6101}" presName="parentLeftMargin" presStyleLbl="node1" presStyleIdx="0" presStyleCnt="3"/>
      <dgm:spPr/>
      <dgm:t>
        <a:bodyPr/>
        <a:lstStyle/>
        <a:p>
          <a:endParaRPr lang="en-US"/>
        </a:p>
      </dgm:t>
    </dgm:pt>
    <dgm:pt modelId="{AF563A15-872B-4F2C-A1DE-AD57F6916854}" type="pres">
      <dgm:prSet presAssocID="{8D66F5E8-CD24-47E2-B47F-01F53E7E6101}" presName="parentText" presStyleLbl="node1" presStyleIdx="0" presStyleCnt="3" custScaleX="142857" custLinFactNeighborX="5995">
        <dgm:presLayoutVars>
          <dgm:chMax val="0"/>
          <dgm:bulletEnabled val="1"/>
        </dgm:presLayoutVars>
      </dgm:prSet>
      <dgm:spPr/>
      <dgm:t>
        <a:bodyPr/>
        <a:lstStyle/>
        <a:p>
          <a:endParaRPr lang="en-US"/>
        </a:p>
      </dgm:t>
    </dgm:pt>
    <dgm:pt modelId="{49D4DC76-B692-42B6-92C0-0F41EFC9E5F9}" type="pres">
      <dgm:prSet presAssocID="{8D66F5E8-CD24-47E2-B47F-01F53E7E6101}" presName="negativeSpace" presStyleCnt="0"/>
      <dgm:spPr/>
    </dgm:pt>
    <dgm:pt modelId="{4632C785-38DE-4F0E-99B5-6193EDEF75D6}" type="pres">
      <dgm:prSet presAssocID="{8D66F5E8-CD24-47E2-B47F-01F53E7E6101}" presName="childText" presStyleLbl="conFgAcc1" presStyleIdx="0" presStyleCnt="3">
        <dgm:presLayoutVars>
          <dgm:bulletEnabled val="1"/>
        </dgm:presLayoutVars>
      </dgm:prSet>
      <dgm:spPr/>
    </dgm:pt>
    <dgm:pt modelId="{141310D4-E726-455D-9BDB-C1A1FE782885}" type="pres">
      <dgm:prSet presAssocID="{73E60B61-56F1-4D0B-A02D-13BCA6EBABFF}" presName="spaceBetweenRectangles" presStyleCnt="0"/>
      <dgm:spPr/>
    </dgm:pt>
    <dgm:pt modelId="{7D6C33B1-6984-4C2F-BA3F-E249C54F1E16}" type="pres">
      <dgm:prSet presAssocID="{FCB8BE16-B51E-4337-B46A-E2AAE65DA9BA}" presName="parentLin" presStyleCnt="0"/>
      <dgm:spPr/>
    </dgm:pt>
    <dgm:pt modelId="{6FCFE29C-5DC1-410A-AF0E-E415EB3F91EB}" type="pres">
      <dgm:prSet presAssocID="{FCB8BE16-B51E-4337-B46A-E2AAE65DA9BA}" presName="parentLeftMargin" presStyleLbl="node1" presStyleIdx="0" presStyleCnt="3"/>
      <dgm:spPr/>
      <dgm:t>
        <a:bodyPr/>
        <a:lstStyle/>
        <a:p>
          <a:endParaRPr lang="en-US"/>
        </a:p>
      </dgm:t>
    </dgm:pt>
    <dgm:pt modelId="{D1083796-FE8E-45DE-896E-B1742E8C1D18}" type="pres">
      <dgm:prSet presAssocID="{FCB8BE16-B51E-4337-B46A-E2AAE65DA9BA}" presName="parentText" presStyleLbl="node1" presStyleIdx="1" presStyleCnt="3" custScaleX="142857">
        <dgm:presLayoutVars>
          <dgm:chMax val="0"/>
          <dgm:bulletEnabled val="1"/>
        </dgm:presLayoutVars>
      </dgm:prSet>
      <dgm:spPr/>
      <dgm:t>
        <a:bodyPr/>
        <a:lstStyle/>
        <a:p>
          <a:endParaRPr lang="en-US"/>
        </a:p>
      </dgm:t>
    </dgm:pt>
    <dgm:pt modelId="{F6AEE233-2681-4CAE-B2D7-E4EBC3418EBC}" type="pres">
      <dgm:prSet presAssocID="{FCB8BE16-B51E-4337-B46A-E2AAE65DA9BA}" presName="negativeSpace" presStyleCnt="0"/>
      <dgm:spPr/>
    </dgm:pt>
    <dgm:pt modelId="{D352B64B-4326-4A67-9082-31AFA87507E8}" type="pres">
      <dgm:prSet presAssocID="{FCB8BE16-B51E-4337-B46A-E2AAE65DA9BA}" presName="childText" presStyleLbl="conFgAcc1" presStyleIdx="1" presStyleCnt="3">
        <dgm:presLayoutVars>
          <dgm:bulletEnabled val="1"/>
        </dgm:presLayoutVars>
      </dgm:prSet>
      <dgm:spPr/>
    </dgm:pt>
    <dgm:pt modelId="{55F026AE-2E8A-460E-9A5C-E8E67D77F61D}" type="pres">
      <dgm:prSet presAssocID="{32494343-4EF3-4184-9E17-07B5AD4109D9}" presName="spaceBetweenRectangles" presStyleCnt="0"/>
      <dgm:spPr/>
    </dgm:pt>
    <dgm:pt modelId="{DF4B04B0-1CFF-4212-B62B-7C21B9CFAE44}" type="pres">
      <dgm:prSet presAssocID="{E567EE1B-660B-472A-BE83-61386FA5012C}" presName="parentLin" presStyleCnt="0"/>
      <dgm:spPr/>
    </dgm:pt>
    <dgm:pt modelId="{865D5AA6-BD98-42B4-989D-52069F9A92EB}" type="pres">
      <dgm:prSet presAssocID="{E567EE1B-660B-472A-BE83-61386FA5012C}" presName="parentLeftMargin" presStyleLbl="node1" presStyleIdx="1" presStyleCnt="3"/>
      <dgm:spPr/>
      <dgm:t>
        <a:bodyPr/>
        <a:lstStyle/>
        <a:p>
          <a:endParaRPr lang="en-US"/>
        </a:p>
      </dgm:t>
    </dgm:pt>
    <dgm:pt modelId="{38C9EDA1-1EB5-41D2-93F4-3A81FA7A4F12}" type="pres">
      <dgm:prSet presAssocID="{E567EE1B-660B-472A-BE83-61386FA5012C}" presName="parentText" presStyleLbl="node1" presStyleIdx="2" presStyleCnt="3" custScaleX="142857" custLinFactX="7807" custLinFactNeighborX="100000">
        <dgm:presLayoutVars>
          <dgm:chMax val="0"/>
          <dgm:bulletEnabled val="1"/>
        </dgm:presLayoutVars>
      </dgm:prSet>
      <dgm:spPr/>
      <dgm:t>
        <a:bodyPr/>
        <a:lstStyle/>
        <a:p>
          <a:endParaRPr lang="en-US"/>
        </a:p>
      </dgm:t>
    </dgm:pt>
    <dgm:pt modelId="{8A85241A-FC7A-438D-B3E7-606EB675F283}" type="pres">
      <dgm:prSet presAssocID="{E567EE1B-660B-472A-BE83-61386FA5012C}" presName="negativeSpace" presStyleCnt="0"/>
      <dgm:spPr/>
    </dgm:pt>
    <dgm:pt modelId="{407A3B56-57C5-48B0-9F16-D3C6D29F1847}" type="pres">
      <dgm:prSet presAssocID="{E567EE1B-660B-472A-BE83-61386FA5012C}" presName="childText" presStyleLbl="conFgAcc1" presStyleIdx="2" presStyleCnt="3">
        <dgm:presLayoutVars>
          <dgm:bulletEnabled val="1"/>
        </dgm:presLayoutVars>
      </dgm:prSet>
      <dgm:spPr/>
    </dgm:pt>
  </dgm:ptLst>
  <dgm:cxnLst>
    <dgm:cxn modelId="{1032A4D5-6F69-44A5-A604-8BA63EF01682}" type="presOf" srcId="{FCB8BE16-B51E-4337-B46A-E2AAE65DA9BA}" destId="{6FCFE29C-5DC1-410A-AF0E-E415EB3F91EB}" srcOrd="0" destOrd="0" presId="urn:microsoft.com/office/officeart/2005/8/layout/list1"/>
    <dgm:cxn modelId="{84F352F9-A468-4868-BDED-C96143578494}" type="presOf" srcId="{E567EE1B-660B-472A-BE83-61386FA5012C}" destId="{865D5AA6-BD98-42B4-989D-52069F9A92EB}" srcOrd="0" destOrd="0" presId="urn:microsoft.com/office/officeart/2005/8/layout/list1"/>
    <dgm:cxn modelId="{957E9ABF-987F-4443-94B7-7F3EF8EC33DA}" type="presOf" srcId="{FCB8BE16-B51E-4337-B46A-E2AAE65DA9BA}" destId="{D1083796-FE8E-45DE-896E-B1742E8C1D18}" srcOrd="1" destOrd="0" presId="urn:microsoft.com/office/officeart/2005/8/layout/list1"/>
    <dgm:cxn modelId="{3652CC33-93E8-44E5-BC8A-3159300DDBD1}" type="presOf" srcId="{8D66F5E8-CD24-47E2-B47F-01F53E7E6101}" destId="{7A96D303-DEBD-41E8-BDAE-E1096AAED061}" srcOrd="0" destOrd="0" presId="urn:microsoft.com/office/officeart/2005/8/layout/list1"/>
    <dgm:cxn modelId="{A765C4B4-450E-4EFE-A764-C4F200A8BC13}" type="presOf" srcId="{3EF8BE74-7065-4877-8E94-918D6D01B589}" destId="{E64AA366-B5EB-42DC-884E-14A3E663E883}" srcOrd="0" destOrd="0" presId="urn:microsoft.com/office/officeart/2005/8/layout/list1"/>
    <dgm:cxn modelId="{C3A42971-3B9F-4EC6-BB0C-1162BF69C578}" srcId="{3EF8BE74-7065-4877-8E94-918D6D01B589}" destId="{E567EE1B-660B-472A-BE83-61386FA5012C}" srcOrd="2" destOrd="0" parTransId="{F2EE15BD-9045-44CC-A66E-796CDB254077}" sibTransId="{F01517AD-4207-4647-A958-7F6DA1B54210}"/>
    <dgm:cxn modelId="{7F7C2EAB-6730-4409-9C4B-8DEE8C26DF4D}" type="presOf" srcId="{E567EE1B-660B-472A-BE83-61386FA5012C}" destId="{38C9EDA1-1EB5-41D2-93F4-3A81FA7A4F12}" srcOrd="1" destOrd="0" presId="urn:microsoft.com/office/officeart/2005/8/layout/list1"/>
    <dgm:cxn modelId="{F7B76CCE-B0DE-47A2-B518-140BF0ABD0F9}" srcId="{3EF8BE74-7065-4877-8E94-918D6D01B589}" destId="{FCB8BE16-B51E-4337-B46A-E2AAE65DA9BA}" srcOrd="1" destOrd="0" parTransId="{C277A9E6-65B0-4D10-85D4-E51E628812A1}" sibTransId="{32494343-4EF3-4184-9E17-07B5AD4109D9}"/>
    <dgm:cxn modelId="{A75FEB58-0866-4D26-855F-8B24A00EEAF2}" srcId="{3EF8BE74-7065-4877-8E94-918D6D01B589}" destId="{8D66F5E8-CD24-47E2-B47F-01F53E7E6101}" srcOrd="0" destOrd="0" parTransId="{FC250848-3B3A-40ED-B8AE-1F1B635C9ADD}" sibTransId="{73E60B61-56F1-4D0B-A02D-13BCA6EBABFF}"/>
    <dgm:cxn modelId="{F7FE3198-6A26-4A12-B3CD-02EFE27DA649}" type="presOf" srcId="{8D66F5E8-CD24-47E2-B47F-01F53E7E6101}" destId="{AF563A15-872B-4F2C-A1DE-AD57F6916854}" srcOrd="1" destOrd="0" presId="urn:microsoft.com/office/officeart/2005/8/layout/list1"/>
    <dgm:cxn modelId="{AF2E9A74-6FDF-43D3-BEDF-B7DBB6B8FEA5}" type="presParOf" srcId="{E64AA366-B5EB-42DC-884E-14A3E663E883}" destId="{99627C13-DE38-4111-99D5-2585A9AE16CA}" srcOrd="0" destOrd="0" presId="urn:microsoft.com/office/officeart/2005/8/layout/list1"/>
    <dgm:cxn modelId="{FBF7FD81-30CD-4577-83AF-FCDF8933F752}" type="presParOf" srcId="{99627C13-DE38-4111-99D5-2585A9AE16CA}" destId="{7A96D303-DEBD-41E8-BDAE-E1096AAED061}" srcOrd="0" destOrd="0" presId="urn:microsoft.com/office/officeart/2005/8/layout/list1"/>
    <dgm:cxn modelId="{73651DC3-531D-4E06-AB46-974180FC857F}" type="presParOf" srcId="{99627C13-DE38-4111-99D5-2585A9AE16CA}" destId="{AF563A15-872B-4F2C-A1DE-AD57F6916854}" srcOrd="1" destOrd="0" presId="urn:microsoft.com/office/officeart/2005/8/layout/list1"/>
    <dgm:cxn modelId="{81CCC7AE-9097-4EEB-9B8D-4F5235D2EEA0}" type="presParOf" srcId="{E64AA366-B5EB-42DC-884E-14A3E663E883}" destId="{49D4DC76-B692-42B6-92C0-0F41EFC9E5F9}" srcOrd="1" destOrd="0" presId="urn:microsoft.com/office/officeart/2005/8/layout/list1"/>
    <dgm:cxn modelId="{67225D9E-AF79-4967-B5C5-100BF739F698}" type="presParOf" srcId="{E64AA366-B5EB-42DC-884E-14A3E663E883}" destId="{4632C785-38DE-4F0E-99B5-6193EDEF75D6}" srcOrd="2" destOrd="0" presId="urn:microsoft.com/office/officeart/2005/8/layout/list1"/>
    <dgm:cxn modelId="{5F849A3C-F390-40BC-9094-299D1AFB9B9E}" type="presParOf" srcId="{E64AA366-B5EB-42DC-884E-14A3E663E883}" destId="{141310D4-E726-455D-9BDB-C1A1FE782885}" srcOrd="3" destOrd="0" presId="urn:microsoft.com/office/officeart/2005/8/layout/list1"/>
    <dgm:cxn modelId="{FC3B76BE-A642-4BED-B360-9D5D6F289CEE}" type="presParOf" srcId="{E64AA366-B5EB-42DC-884E-14A3E663E883}" destId="{7D6C33B1-6984-4C2F-BA3F-E249C54F1E16}" srcOrd="4" destOrd="0" presId="urn:microsoft.com/office/officeart/2005/8/layout/list1"/>
    <dgm:cxn modelId="{0AE20D7C-79CA-4640-9FF4-E378CDDAB7AB}" type="presParOf" srcId="{7D6C33B1-6984-4C2F-BA3F-E249C54F1E16}" destId="{6FCFE29C-5DC1-410A-AF0E-E415EB3F91EB}" srcOrd="0" destOrd="0" presId="urn:microsoft.com/office/officeart/2005/8/layout/list1"/>
    <dgm:cxn modelId="{3A219F4A-69F0-4805-81A8-80F3B9A26F54}" type="presParOf" srcId="{7D6C33B1-6984-4C2F-BA3F-E249C54F1E16}" destId="{D1083796-FE8E-45DE-896E-B1742E8C1D18}" srcOrd="1" destOrd="0" presId="urn:microsoft.com/office/officeart/2005/8/layout/list1"/>
    <dgm:cxn modelId="{D359E280-12E3-46ED-B69C-29705883BEC1}" type="presParOf" srcId="{E64AA366-B5EB-42DC-884E-14A3E663E883}" destId="{F6AEE233-2681-4CAE-B2D7-E4EBC3418EBC}" srcOrd="5" destOrd="0" presId="urn:microsoft.com/office/officeart/2005/8/layout/list1"/>
    <dgm:cxn modelId="{47681A24-9110-4659-94C0-DCD1DE270F04}" type="presParOf" srcId="{E64AA366-B5EB-42DC-884E-14A3E663E883}" destId="{D352B64B-4326-4A67-9082-31AFA87507E8}" srcOrd="6" destOrd="0" presId="urn:microsoft.com/office/officeart/2005/8/layout/list1"/>
    <dgm:cxn modelId="{8A8D5CCE-A4E3-4C19-B54C-F0AF8AFF25A1}" type="presParOf" srcId="{E64AA366-B5EB-42DC-884E-14A3E663E883}" destId="{55F026AE-2E8A-460E-9A5C-E8E67D77F61D}" srcOrd="7" destOrd="0" presId="urn:microsoft.com/office/officeart/2005/8/layout/list1"/>
    <dgm:cxn modelId="{D1CC62FD-5D2A-4507-9271-1956924DEFBD}" type="presParOf" srcId="{E64AA366-B5EB-42DC-884E-14A3E663E883}" destId="{DF4B04B0-1CFF-4212-B62B-7C21B9CFAE44}" srcOrd="8" destOrd="0" presId="urn:microsoft.com/office/officeart/2005/8/layout/list1"/>
    <dgm:cxn modelId="{1303A6F7-D23C-4625-A633-5B62680D8DAD}" type="presParOf" srcId="{DF4B04B0-1CFF-4212-B62B-7C21B9CFAE44}" destId="{865D5AA6-BD98-42B4-989D-52069F9A92EB}" srcOrd="0" destOrd="0" presId="urn:microsoft.com/office/officeart/2005/8/layout/list1"/>
    <dgm:cxn modelId="{6B0A3723-5582-4E8E-8E70-C1BA1ADFD3F9}" type="presParOf" srcId="{DF4B04B0-1CFF-4212-B62B-7C21B9CFAE44}" destId="{38C9EDA1-1EB5-41D2-93F4-3A81FA7A4F12}" srcOrd="1" destOrd="0" presId="urn:microsoft.com/office/officeart/2005/8/layout/list1"/>
    <dgm:cxn modelId="{5A59C989-0506-439E-BC30-3288CDF0F06C}" type="presParOf" srcId="{E64AA366-B5EB-42DC-884E-14A3E663E883}" destId="{8A85241A-FC7A-438D-B3E7-606EB675F283}" srcOrd="9" destOrd="0" presId="urn:microsoft.com/office/officeart/2005/8/layout/list1"/>
    <dgm:cxn modelId="{07DF74FE-11F4-43D2-A58F-189AFFB5E477}" type="presParOf" srcId="{E64AA366-B5EB-42DC-884E-14A3E663E883}" destId="{407A3B56-57C5-48B0-9F16-D3C6D29F184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1C4903-3AA0-42D3-A4A2-C52C58220E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53FB9BF-8718-4002-B7D6-AAA9D60A78A7}">
      <dgm:prSet/>
      <dgm:spPr/>
      <dgm:t>
        <a:bodyPr/>
        <a:lstStyle/>
        <a:p>
          <a:pPr rtl="0"/>
          <a:r>
            <a:rPr lang="en-US" dirty="0"/>
            <a:t>A.  Send patient directly to the E.D.</a:t>
          </a:r>
        </a:p>
      </dgm:t>
    </dgm:pt>
    <dgm:pt modelId="{5DB647A9-C5C5-4526-8629-BC0BE96CF895}" type="parTrans" cxnId="{BFF56D2A-B1B7-4070-989A-804297E11741}">
      <dgm:prSet/>
      <dgm:spPr/>
      <dgm:t>
        <a:bodyPr/>
        <a:lstStyle/>
        <a:p>
          <a:endParaRPr lang="en-US"/>
        </a:p>
      </dgm:t>
    </dgm:pt>
    <dgm:pt modelId="{BC0D27EF-1145-4530-8725-2A89F7E2A7CD}" type="sibTrans" cxnId="{BFF56D2A-B1B7-4070-989A-804297E11741}">
      <dgm:prSet/>
      <dgm:spPr/>
      <dgm:t>
        <a:bodyPr/>
        <a:lstStyle/>
        <a:p>
          <a:endParaRPr lang="en-US"/>
        </a:p>
      </dgm:t>
    </dgm:pt>
    <dgm:pt modelId="{0A16802A-EEDF-4F9B-9364-5AEFC3E45B3F}">
      <dgm:prSet/>
      <dgm:spPr/>
      <dgm:t>
        <a:bodyPr/>
        <a:lstStyle/>
        <a:p>
          <a:pPr rtl="0"/>
          <a:r>
            <a:rPr lang="en-US" dirty="0"/>
            <a:t>B.  Do nothing. Continue TCC visit</a:t>
          </a:r>
        </a:p>
      </dgm:t>
    </dgm:pt>
    <dgm:pt modelId="{6631F861-2877-46AC-ABDA-585A720675BE}" type="parTrans" cxnId="{2BA0748D-7CBC-410F-8927-DB53435302DA}">
      <dgm:prSet/>
      <dgm:spPr/>
      <dgm:t>
        <a:bodyPr/>
        <a:lstStyle/>
        <a:p>
          <a:endParaRPr lang="en-US"/>
        </a:p>
      </dgm:t>
    </dgm:pt>
    <dgm:pt modelId="{DBD7EE4C-E678-41E2-8B65-AB0DC1CF4B26}" type="sibTrans" cxnId="{2BA0748D-7CBC-410F-8927-DB53435302DA}">
      <dgm:prSet/>
      <dgm:spPr/>
      <dgm:t>
        <a:bodyPr/>
        <a:lstStyle/>
        <a:p>
          <a:endParaRPr lang="en-US"/>
        </a:p>
      </dgm:t>
    </dgm:pt>
    <dgm:pt modelId="{9C19E799-A063-47B7-9903-0BD9E7A800E5}">
      <dgm:prSet custT="1"/>
      <dgm:spPr>
        <a:solidFill>
          <a:srgbClr val="002060"/>
        </a:solidFill>
      </dgm:spPr>
      <dgm:t>
        <a:bodyPr/>
        <a:lstStyle/>
        <a:p>
          <a:pPr rtl="0"/>
          <a:r>
            <a:rPr lang="en-US" sz="2400" dirty="0"/>
            <a:t>C.  </a:t>
          </a:r>
          <a:r>
            <a:rPr lang="en-US" sz="4000" dirty="0"/>
            <a:t>Question, Persuade, Refer  (QPR)</a:t>
          </a:r>
        </a:p>
      </dgm:t>
    </dgm:pt>
    <dgm:pt modelId="{27F5845E-D76B-4EB6-AF16-8338B96910FD}" type="parTrans" cxnId="{FCB4F319-1B5B-4471-B905-61328CC91EC7}">
      <dgm:prSet/>
      <dgm:spPr/>
      <dgm:t>
        <a:bodyPr/>
        <a:lstStyle/>
        <a:p>
          <a:endParaRPr lang="en-US"/>
        </a:p>
      </dgm:t>
    </dgm:pt>
    <dgm:pt modelId="{61222341-8F89-49BF-A8CA-50D07C6647BB}" type="sibTrans" cxnId="{FCB4F319-1B5B-4471-B905-61328CC91EC7}">
      <dgm:prSet/>
      <dgm:spPr/>
      <dgm:t>
        <a:bodyPr/>
        <a:lstStyle/>
        <a:p>
          <a:endParaRPr lang="en-US"/>
        </a:p>
      </dgm:t>
    </dgm:pt>
    <dgm:pt modelId="{835F2BA3-D9CE-4801-8F93-698296EFA515}">
      <dgm:prSet/>
      <dgm:spPr/>
      <dgm:t>
        <a:bodyPr/>
        <a:lstStyle/>
        <a:p>
          <a:pPr rtl="0"/>
          <a:r>
            <a:rPr lang="en-US" dirty="0"/>
            <a:t>D.  Tell patient they have depression and need to follow up with </a:t>
          </a:r>
        </a:p>
        <a:p>
          <a:pPr rtl="0"/>
          <a:r>
            <a:rPr lang="en-US" dirty="0"/>
            <a:t>       behavioral health</a:t>
          </a:r>
        </a:p>
      </dgm:t>
    </dgm:pt>
    <dgm:pt modelId="{A5710663-F1A7-463D-A67F-7C58C38FC08B}" type="parTrans" cxnId="{C14C2E44-1EF3-48E1-9DC6-962B37929CB1}">
      <dgm:prSet/>
      <dgm:spPr/>
      <dgm:t>
        <a:bodyPr/>
        <a:lstStyle/>
        <a:p>
          <a:endParaRPr lang="en-US"/>
        </a:p>
      </dgm:t>
    </dgm:pt>
    <dgm:pt modelId="{4C822F7D-51DC-4A27-BFE9-C1AAFA33DE7B}" type="sibTrans" cxnId="{C14C2E44-1EF3-48E1-9DC6-962B37929CB1}">
      <dgm:prSet/>
      <dgm:spPr/>
      <dgm:t>
        <a:bodyPr/>
        <a:lstStyle/>
        <a:p>
          <a:endParaRPr lang="en-US"/>
        </a:p>
      </dgm:t>
    </dgm:pt>
    <dgm:pt modelId="{5A91973C-19FE-4354-8E76-79234D7E0BC1}" type="pres">
      <dgm:prSet presAssocID="{CB1C4903-3AA0-42D3-A4A2-C52C58220EE3}" presName="linear" presStyleCnt="0">
        <dgm:presLayoutVars>
          <dgm:animLvl val="lvl"/>
          <dgm:resizeHandles val="exact"/>
        </dgm:presLayoutVars>
      </dgm:prSet>
      <dgm:spPr/>
      <dgm:t>
        <a:bodyPr/>
        <a:lstStyle/>
        <a:p>
          <a:endParaRPr lang="en-US"/>
        </a:p>
      </dgm:t>
    </dgm:pt>
    <dgm:pt modelId="{5F8CC167-2463-4A18-8704-E9ACF48344D7}" type="pres">
      <dgm:prSet presAssocID="{C53FB9BF-8718-4002-B7D6-AAA9D60A78A7}" presName="parentText" presStyleLbl="node1" presStyleIdx="0" presStyleCnt="4">
        <dgm:presLayoutVars>
          <dgm:chMax val="0"/>
          <dgm:bulletEnabled val="1"/>
        </dgm:presLayoutVars>
      </dgm:prSet>
      <dgm:spPr/>
      <dgm:t>
        <a:bodyPr/>
        <a:lstStyle/>
        <a:p>
          <a:endParaRPr lang="en-US"/>
        </a:p>
      </dgm:t>
    </dgm:pt>
    <dgm:pt modelId="{658C788A-563F-444B-9826-30D5753E02BB}" type="pres">
      <dgm:prSet presAssocID="{BC0D27EF-1145-4530-8725-2A89F7E2A7CD}" presName="spacer" presStyleCnt="0"/>
      <dgm:spPr/>
    </dgm:pt>
    <dgm:pt modelId="{D885E9C6-0DCE-4BE1-BAE4-3D8A78540EDA}" type="pres">
      <dgm:prSet presAssocID="{0A16802A-EEDF-4F9B-9364-5AEFC3E45B3F}" presName="parentText" presStyleLbl="node1" presStyleIdx="1" presStyleCnt="4">
        <dgm:presLayoutVars>
          <dgm:chMax val="0"/>
          <dgm:bulletEnabled val="1"/>
        </dgm:presLayoutVars>
      </dgm:prSet>
      <dgm:spPr/>
      <dgm:t>
        <a:bodyPr/>
        <a:lstStyle/>
        <a:p>
          <a:endParaRPr lang="en-US"/>
        </a:p>
      </dgm:t>
    </dgm:pt>
    <dgm:pt modelId="{B9DF28AC-87FD-4242-9DF9-81BD3DA36E69}" type="pres">
      <dgm:prSet presAssocID="{DBD7EE4C-E678-41E2-8B65-AB0DC1CF4B26}" presName="spacer" presStyleCnt="0"/>
      <dgm:spPr/>
    </dgm:pt>
    <dgm:pt modelId="{321939CA-16F4-43CC-A6C3-A3A4D19BB979}" type="pres">
      <dgm:prSet presAssocID="{9C19E799-A063-47B7-9903-0BD9E7A800E5}" presName="parentText" presStyleLbl="node1" presStyleIdx="2" presStyleCnt="4">
        <dgm:presLayoutVars>
          <dgm:chMax val="0"/>
          <dgm:bulletEnabled val="1"/>
        </dgm:presLayoutVars>
      </dgm:prSet>
      <dgm:spPr/>
      <dgm:t>
        <a:bodyPr/>
        <a:lstStyle/>
        <a:p>
          <a:endParaRPr lang="en-US"/>
        </a:p>
      </dgm:t>
    </dgm:pt>
    <dgm:pt modelId="{EF1004E3-2C57-4EAA-95CA-5DE0992D36C8}" type="pres">
      <dgm:prSet presAssocID="{61222341-8F89-49BF-A8CA-50D07C6647BB}" presName="spacer" presStyleCnt="0"/>
      <dgm:spPr/>
    </dgm:pt>
    <dgm:pt modelId="{DFC3D399-DAB6-4A9E-B0B6-F4C25B336C98}" type="pres">
      <dgm:prSet presAssocID="{835F2BA3-D9CE-4801-8F93-698296EFA515}" presName="parentText" presStyleLbl="node1" presStyleIdx="3" presStyleCnt="4">
        <dgm:presLayoutVars>
          <dgm:chMax val="0"/>
          <dgm:bulletEnabled val="1"/>
        </dgm:presLayoutVars>
      </dgm:prSet>
      <dgm:spPr/>
      <dgm:t>
        <a:bodyPr/>
        <a:lstStyle/>
        <a:p>
          <a:endParaRPr lang="en-US"/>
        </a:p>
      </dgm:t>
    </dgm:pt>
  </dgm:ptLst>
  <dgm:cxnLst>
    <dgm:cxn modelId="{C14C2E44-1EF3-48E1-9DC6-962B37929CB1}" srcId="{CB1C4903-3AA0-42D3-A4A2-C52C58220EE3}" destId="{835F2BA3-D9CE-4801-8F93-698296EFA515}" srcOrd="3" destOrd="0" parTransId="{A5710663-F1A7-463D-A67F-7C58C38FC08B}" sibTransId="{4C822F7D-51DC-4A27-BFE9-C1AAFA33DE7B}"/>
    <dgm:cxn modelId="{49D46B2C-7BD2-41C3-AD23-A7177BB8E5EA}" type="presOf" srcId="{835F2BA3-D9CE-4801-8F93-698296EFA515}" destId="{DFC3D399-DAB6-4A9E-B0B6-F4C25B336C98}" srcOrd="0" destOrd="0" presId="urn:microsoft.com/office/officeart/2005/8/layout/vList2"/>
    <dgm:cxn modelId="{2BA0748D-7CBC-410F-8927-DB53435302DA}" srcId="{CB1C4903-3AA0-42D3-A4A2-C52C58220EE3}" destId="{0A16802A-EEDF-4F9B-9364-5AEFC3E45B3F}" srcOrd="1" destOrd="0" parTransId="{6631F861-2877-46AC-ABDA-585A720675BE}" sibTransId="{DBD7EE4C-E678-41E2-8B65-AB0DC1CF4B26}"/>
    <dgm:cxn modelId="{81D01D97-6C2E-4CAD-88D4-E2B2F6395818}" type="presOf" srcId="{0A16802A-EEDF-4F9B-9364-5AEFC3E45B3F}" destId="{D885E9C6-0DCE-4BE1-BAE4-3D8A78540EDA}" srcOrd="0" destOrd="0" presId="urn:microsoft.com/office/officeart/2005/8/layout/vList2"/>
    <dgm:cxn modelId="{BFF56D2A-B1B7-4070-989A-804297E11741}" srcId="{CB1C4903-3AA0-42D3-A4A2-C52C58220EE3}" destId="{C53FB9BF-8718-4002-B7D6-AAA9D60A78A7}" srcOrd="0" destOrd="0" parTransId="{5DB647A9-C5C5-4526-8629-BC0BE96CF895}" sibTransId="{BC0D27EF-1145-4530-8725-2A89F7E2A7CD}"/>
    <dgm:cxn modelId="{71D538E2-C411-4831-8537-856FAC6A1834}" type="presOf" srcId="{C53FB9BF-8718-4002-B7D6-AAA9D60A78A7}" destId="{5F8CC167-2463-4A18-8704-E9ACF48344D7}" srcOrd="0" destOrd="0" presId="urn:microsoft.com/office/officeart/2005/8/layout/vList2"/>
    <dgm:cxn modelId="{1F81B406-A3E5-40A3-9FFC-73E0002D3A11}" type="presOf" srcId="{CB1C4903-3AA0-42D3-A4A2-C52C58220EE3}" destId="{5A91973C-19FE-4354-8E76-79234D7E0BC1}" srcOrd="0" destOrd="0" presId="urn:microsoft.com/office/officeart/2005/8/layout/vList2"/>
    <dgm:cxn modelId="{550DFD88-74A0-4FDE-9C28-24C8B1530E16}" type="presOf" srcId="{9C19E799-A063-47B7-9903-0BD9E7A800E5}" destId="{321939CA-16F4-43CC-A6C3-A3A4D19BB979}" srcOrd="0" destOrd="0" presId="urn:microsoft.com/office/officeart/2005/8/layout/vList2"/>
    <dgm:cxn modelId="{FCB4F319-1B5B-4471-B905-61328CC91EC7}" srcId="{CB1C4903-3AA0-42D3-A4A2-C52C58220EE3}" destId="{9C19E799-A063-47B7-9903-0BD9E7A800E5}" srcOrd="2" destOrd="0" parTransId="{27F5845E-D76B-4EB6-AF16-8338B96910FD}" sibTransId="{61222341-8F89-49BF-A8CA-50D07C6647BB}"/>
    <dgm:cxn modelId="{5F5F5D1D-E034-49E1-B3B6-BC97DBB4D9C1}" type="presParOf" srcId="{5A91973C-19FE-4354-8E76-79234D7E0BC1}" destId="{5F8CC167-2463-4A18-8704-E9ACF48344D7}" srcOrd="0" destOrd="0" presId="urn:microsoft.com/office/officeart/2005/8/layout/vList2"/>
    <dgm:cxn modelId="{67C88AD9-ED70-4E96-855B-9260D91DF970}" type="presParOf" srcId="{5A91973C-19FE-4354-8E76-79234D7E0BC1}" destId="{658C788A-563F-444B-9826-30D5753E02BB}" srcOrd="1" destOrd="0" presId="urn:microsoft.com/office/officeart/2005/8/layout/vList2"/>
    <dgm:cxn modelId="{688CD2A0-CEBA-457D-81DC-5123FD983E39}" type="presParOf" srcId="{5A91973C-19FE-4354-8E76-79234D7E0BC1}" destId="{D885E9C6-0DCE-4BE1-BAE4-3D8A78540EDA}" srcOrd="2" destOrd="0" presId="urn:microsoft.com/office/officeart/2005/8/layout/vList2"/>
    <dgm:cxn modelId="{889B2D3D-A818-401D-8C61-CA3292E731BF}" type="presParOf" srcId="{5A91973C-19FE-4354-8E76-79234D7E0BC1}" destId="{B9DF28AC-87FD-4242-9DF9-81BD3DA36E69}" srcOrd="3" destOrd="0" presId="urn:microsoft.com/office/officeart/2005/8/layout/vList2"/>
    <dgm:cxn modelId="{41F09FE5-BF53-4C23-8B12-DCBF8FE3CB66}" type="presParOf" srcId="{5A91973C-19FE-4354-8E76-79234D7E0BC1}" destId="{321939CA-16F4-43CC-A6C3-A3A4D19BB979}" srcOrd="4" destOrd="0" presId="urn:microsoft.com/office/officeart/2005/8/layout/vList2"/>
    <dgm:cxn modelId="{DA4ED07A-CFCA-402C-84FB-C98E315C4C81}" type="presParOf" srcId="{5A91973C-19FE-4354-8E76-79234D7E0BC1}" destId="{EF1004E3-2C57-4EAA-95CA-5DE0992D36C8}" srcOrd="5" destOrd="0" presId="urn:microsoft.com/office/officeart/2005/8/layout/vList2"/>
    <dgm:cxn modelId="{F1144A62-1CE0-4A17-8FBD-90861E425CA8}" type="presParOf" srcId="{5A91973C-19FE-4354-8E76-79234D7E0BC1}" destId="{DFC3D399-DAB6-4A9E-B0B6-F4C25B336C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5E6ED-C857-49F0-988D-2B83DED32A9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D9328391-8CC0-4E39-8173-22AA82DF7FA4}">
      <dgm:prSet/>
      <dgm:spPr/>
      <dgm:t>
        <a:bodyPr/>
        <a:lstStyle/>
        <a:p>
          <a:pPr rtl="0"/>
          <a:r>
            <a:rPr lang="en-US" b="1" dirty="0">
              <a:solidFill>
                <a:schemeClr val="bg1">
                  <a:lumMod val="85000"/>
                  <a:lumOff val="15000"/>
                </a:schemeClr>
              </a:solidFill>
            </a:rPr>
            <a:t>Fact: </a:t>
          </a:r>
        </a:p>
        <a:p>
          <a:pPr rtl="0"/>
          <a:r>
            <a:rPr lang="en-US" dirty="0">
              <a:solidFill>
                <a:schemeClr val="bg1">
                  <a:lumMod val="85000"/>
                  <a:lumOff val="15000"/>
                </a:schemeClr>
              </a:solidFill>
            </a:rPr>
            <a:t>Asking directly about suicidal intent </a:t>
          </a:r>
        </a:p>
        <a:p>
          <a:pPr rtl="0"/>
          <a:r>
            <a:rPr lang="en-US" dirty="0">
              <a:solidFill>
                <a:schemeClr val="bg1">
                  <a:lumMod val="85000"/>
                  <a:lumOff val="15000"/>
                </a:schemeClr>
              </a:solidFill>
            </a:rPr>
            <a:t>*Lowers anxiety</a:t>
          </a:r>
        </a:p>
        <a:p>
          <a:pPr rtl="0"/>
          <a:r>
            <a:rPr lang="en-US" dirty="0">
              <a:solidFill>
                <a:schemeClr val="bg1">
                  <a:lumMod val="85000"/>
                  <a:lumOff val="15000"/>
                </a:schemeClr>
              </a:solidFill>
            </a:rPr>
            <a:t>*Opens up communication </a:t>
          </a:r>
        </a:p>
        <a:p>
          <a:pPr rtl="0"/>
          <a:r>
            <a:rPr lang="en-US" dirty="0">
              <a:solidFill>
                <a:schemeClr val="bg1">
                  <a:lumMod val="85000"/>
                  <a:lumOff val="15000"/>
                </a:schemeClr>
              </a:solidFill>
            </a:rPr>
            <a:t>*Lowers the risk of an impulsive act</a:t>
          </a:r>
        </a:p>
      </dgm:t>
    </dgm:pt>
    <dgm:pt modelId="{496A2F11-5C96-49E1-B8F7-B30219AACCBD}" type="parTrans" cxnId="{BF61876D-180A-4FA7-884C-2A4A95AD9592}">
      <dgm:prSet/>
      <dgm:spPr/>
      <dgm:t>
        <a:bodyPr/>
        <a:lstStyle/>
        <a:p>
          <a:endParaRPr lang="en-US"/>
        </a:p>
      </dgm:t>
    </dgm:pt>
    <dgm:pt modelId="{2D77B83D-6301-40C3-AC36-439191ABB227}" type="sibTrans" cxnId="{BF61876D-180A-4FA7-884C-2A4A95AD9592}">
      <dgm:prSet/>
      <dgm:spPr/>
      <dgm:t>
        <a:bodyPr/>
        <a:lstStyle/>
        <a:p>
          <a:endParaRPr lang="en-US"/>
        </a:p>
      </dgm:t>
    </dgm:pt>
    <dgm:pt modelId="{7711892B-9365-4064-87B8-B3FB431CD7B0}">
      <dgm:prSet/>
      <dgm:spPr/>
      <dgm:t>
        <a:bodyPr/>
        <a:lstStyle/>
        <a:p>
          <a:pPr rtl="0"/>
          <a:r>
            <a:rPr lang="en-US" b="1" dirty="0">
              <a:solidFill>
                <a:schemeClr val="bg1">
                  <a:lumMod val="85000"/>
                  <a:lumOff val="15000"/>
                </a:schemeClr>
              </a:solidFill>
            </a:rPr>
            <a:t>Myth: </a:t>
          </a:r>
        </a:p>
        <a:p>
          <a:pPr rtl="0"/>
          <a:r>
            <a:rPr lang="en-US" dirty="0">
              <a:solidFill>
                <a:schemeClr val="bg1">
                  <a:lumMod val="85000"/>
                  <a:lumOff val="15000"/>
                </a:schemeClr>
              </a:solidFill>
            </a:rPr>
            <a:t>Confronting a person about suicide will only </a:t>
          </a:r>
        </a:p>
        <a:p>
          <a:pPr rtl="0"/>
          <a:r>
            <a:rPr lang="en-US" dirty="0">
              <a:solidFill>
                <a:schemeClr val="bg1">
                  <a:lumMod val="85000"/>
                  <a:lumOff val="15000"/>
                </a:schemeClr>
              </a:solidFill>
            </a:rPr>
            <a:t>*Make them angry 	</a:t>
          </a:r>
        </a:p>
        <a:p>
          <a:pPr rtl="0"/>
          <a:r>
            <a:rPr lang="en-US" dirty="0">
              <a:solidFill>
                <a:schemeClr val="bg1">
                  <a:lumMod val="85000"/>
                  <a:lumOff val="15000"/>
                </a:schemeClr>
              </a:solidFill>
            </a:rPr>
            <a:t>*Increase the risk of suicide.</a:t>
          </a:r>
        </a:p>
      </dgm:t>
    </dgm:pt>
    <dgm:pt modelId="{7118C7AA-9171-4E58-9F61-01EAAD1B2FE6}" type="parTrans" cxnId="{535D0D08-A2AB-4822-9640-855C3C9C2672}">
      <dgm:prSet/>
      <dgm:spPr/>
      <dgm:t>
        <a:bodyPr/>
        <a:lstStyle/>
        <a:p>
          <a:endParaRPr lang="en-US"/>
        </a:p>
      </dgm:t>
    </dgm:pt>
    <dgm:pt modelId="{835DFF8D-98DC-4996-9833-9BE159F77B8C}" type="sibTrans" cxnId="{535D0D08-A2AB-4822-9640-855C3C9C2672}">
      <dgm:prSet/>
      <dgm:spPr/>
      <dgm:t>
        <a:bodyPr/>
        <a:lstStyle/>
        <a:p>
          <a:endParaRPr lang="en-US"/>
        </a:p>
      </dgm:t>
    </dgm:pt>
    <dgm:pt modelId="{FBAC4D77-6DBD-4649-809A-69EA65ED6877}" type="pres">
      <dgm:prSet presAssocID="{33B5E6ED-C857-49F0-988D-2B83DED32A97}" presName="Name0" presStyleCnt="0">
        <dgm:presLayoutVars>
          <dgm:chMax val="2"/>
          <dgm:chPref val="2"/>
          <dgm:dir/>
          <dgm:animOne/>
          <dgm:resizeHandles val="exact"/>
        </dgm:presLayoutVars>
      </dgm:prSet>
      <dgm:spPr/>
      <dgm:t>
        <a:bodyPr/>
        <a:lstStyle/>
        <a:p>
          <a:endParaRPr lang="en-US"/>
        </a:p>
      </dgm:t>
    </dgm:pt>
    <dgm:pt modelId="{DA8A6A8D-5B8A-41E0-8329-26DE7706C6EE}" type="pres">
      <dgm:prSet presAssocID="{33B5E6ED-C857-49F0-988D-2B83DED32A97}" presName="Background" presStyleLbl="bgImgPlace1" presStyleIdx="0" presStyleCnt="1" custScaleX="137687"/>
      <dgm:spPr/>
    </dgm:pt>
    <dgm:pt modelId="{4732211E-1747-4F0D-8E9E-FEEBD55C5F96}" type="pres">
      <dgm:prSet presAssocID="{33B5E6ED-C857-49F0-988D-2B83DED32A97}" presName="ParentText1" presStyleLbl="revTx" presStyleIdx="0" presStyleCnt="2" custScaleX="140324" custLinFactNeighborX="-19224" custLinFactNeighborY="2826">
        <dgm:presLayoutVars>
          <dgm:chMax val="0"/>
          <dgm:chPref val="0"/>
          <dgm:bulletEnabled val="1"/>
        </dgm:presLayoutVars>
      </dgm:prSet>
      <dgm:spPr>
        <a:prstGeom prst="rect">
          <a:avLst/>
        </a:prstGeom>
      </dgm:spPr>
      <dgm:t>
        <a:bodyPr/>
        <a:lstStyle/>
        <a:p>
          <a:endParaRPr lang="en-US"/>
        </a:p>
      </dgm:t>
    </dgm:pt>
    <dgm:pt modelId="{2D10B6B6-9D9C-4389-B581-5B84B6275DB4}" type="pres">
      <dgm:prSet presAssocID="{33B5E6ED-C857-49F0-988D-2B83DED32A97}" presName="ParentText2" presStyleLbl="revTx" presStyleIdx="1" presStyleCnt="2" custScaleX="136184" custLinFactNeighborX="25566" custLinFactNeighborY="2355">
        <dgm:presLayoutVars>
          <dgm:chMax val="0"/>
          <dgm:chPref val="0"/>
          <dgm:bulletEnabled val="1"/>
        </dgm:presLayoutVars>
      </dgm:prSet>
      <dgm:spPr/>
      <dgm:t>
        <a:bodyPr/>
        <a:lstStyle/>
        <a:p>
          <a:endParaRPr lang="en-US"/>
        </a:p>
      </dgm:t>
    </dgm:pt>
    <dgm:pt modelId="{120314BD-F762-4A51-814A-6C5B484BDDDC}" type="pres">
      <dgm:prSet presAssocID="{33B5E6ED-C857-49F0-988D-2B83DED32A97}" presName="Plus" presStyleLbl="alignNode1" presStyleIdx="0" presStyleCnt="2" custLinFactNeighborX="-90601" custLinFactNeighborY="-2564"/>
      <dgm:spPr/>
    </dgm:pt>
    <dgm:pt modelId="{F03265B4-D8F3-44B6-A1BE-836B036CE01F}" type="pres">
      <dgm:prSet presAssocID="{33B5E6ED-C857-49F0-988D-2B83DED32A97}" presName="Minus" presStyleLbl="alignNode1" presStyleIdx="1" presStyleCnt="2" custLinFactX="28573" custLinFactNeighborX="100000" custLinFactNeighborY="-16524"/>
      <dgm:spPr/>
    </dgm:pt>
    <dgm:pt modelId="{9D5F2475-3D8A-4A6A-A76E-34EF4CC243EC}" type="pres">
      <dgm:prSet presAssocID="{33B5E6ED-C857-49F0-988D-2B83DED32A97}" presName="Divider" presStyleLbl="parChTrans1D1" presStyleIdx="0" presStyleCnt="1"/>
      <dgm:spPr/>
    </dgm:pt>
  </dgm:ptLst>
  <dgm:cxnLst>
    <dgm:cxn modelId="{535D0D08-A2AB-4822-9640-855C3C9C2672}" srcId="{33B5E6ED-C857-49F0-988D-2B83DED32A97}" destId="{7711892B-9365-4064-87B8-B3FB431CD7B0}" srcOrd="1" destOrd="0" parTransId="{7118C7AA-9171-4E58-9F61-01EAAD1B2FE6}" sibTransId="{835DFF8D-98DC-4996-9833-9BE159F77B8C}"/>
    <dgm:cxn modelId="{09D3D69C-E326-4939-9B98-37D51D3FAC0B}" type="presOf" srcId="{7711892B-9365-4064-87B8-B3FB431CD7B0}" destId="{2D10B6B6-9D9C-4389-B581-5B84B6275DB4}" srcOrd="0" destOrd="0" presId="urn:microsoft.com/office/officeart/2009/3/layout/PlusandMinus"/>
    <dgm:cxn modelId="{BF61876D-180A-4FA7-884C-2A4A95AD9592}" srcId="{33B5E6ED-C857-49F0-988D-2B83DED32A97}" destId="{D9328391-8CC0-4E39-8173-22AA82DF7FA4}" srcOrd="0" destOrd="0" parTransId="{496A2F11-5C96-49E1-B8F7-B30219AACCBD}" sibTransId="{2D77B83D-6301-40C3-AC36-439191ABB227}"/>
    <dgm:cxn modelId="{76D52354-6DA0-466C-83EB-B7CB66A08679}" type="presOf" srcId="{33B5E6ED-C857-49F0-988D-2B83DED32A97}" destId="{FBAC4D77-6DBD-4649-809A-69EA65ED6877}" srcOrd="0" destOrd="0" presId="urn:microsoft.com/office/officeart/2009/3/layout/PlusandMinus"/>
    <dgm:cxn modelId="{85F8B3C9-89DD-465D-996C-15F5A08B5AFD}" type="presOf" srcId="{D9328391-8CC0-4E39-8173-22AA82DF7FA4}" destId="{4732211E-1747-4F0D-8E9E-FEEBD55C5F96}" srcOrd="0" destOrd="0" presId="urn:microsoft.com/office/officeart/2009/3/layout/PlusandMinus"/>
    <dgm:cxn modelId="{39B99326-C2CB-4DA4-9149-6B24F9383A71}" type="presParOf" srcId="{FBAC4D77-6DBD-4649-809A-69EA65ED6877}" destId="{DA8A6A8D-5B8A-41E0-8329-26DE7706C6EE}" srcOrd="0" destOrd="0" presId="urn:microsoft.com/office/officeart/2009/3/layout/PlusandMinus"/>
    <dgm:cxn modelId="{691C1A52-857F-4D7A-BE6D-48DBF751D843}" type="presParOf" srcId="{FBAC4D77-6DBD-4649-809A-69EA65ED6877}" destId="{4732211E-1747-4F0D-8E9E-FEEBD55C5F96}" srcOrd="1" destOrd="0" presId="urn:microsoft.com/office/officeart/2009/3/layout/PlusandMinus"/>
    <dgm:cxn modelId="{D4A67609-698F-4645-8AB9-6E6B8BABBF96}" type="presParOf" srcId="{FBAC4D77-6DBD-4649-809A-69EA65ED6877}" destId="{2D10B6B6-9D9C-4389-B581-5B84B6275DB4}" srcOrd="2" destOrd="0" presId="urn:microsoft.com/office/officeart/2009/3/layout/PlusandMinus"/>
    <dgm:cxn modelId="{610F19E3-677F-47CE-BE4A-0520794E378E}" type="presParOf" srcId="{FBAC4D77-6DBD-4649-809A-69EA65ED6877}" destId="{120314BD-F762-4A51-814A-6C5B484BDDDC}" srcOrd="3" destOrd="0" presId="urn:microsoft.com/office/officeart/2009/3/layout/PlusandMinus"/>
    <dgm:cxn modelId="{D1052842-4A72-402E-9338-91896DE66B26}" type="presParOf" srcId="{FBAC4D77-6DBD-4649-809A-69EA65ED6877}" destId="{F03265B4-D8F3-44B6-A1BE-836B036CE01F}" srcOrd="4" destOrd="0" presId="urn:microsoft.com/office/officeart/2009/3/layout/PlusandMinus"/>
    <dgm:cxn modelId="{5BD7F7D3-469A-4D7F-803E-54FC13D2A622}" type="presParOf" srcId="{FBAC4D77-6DBD-4649-809A-69EA65ED6877}" destId="{9D5F2475-3D8A-4A6A-A76E-34EF4CC243EC}"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AE03D3-4713-44A6-949A-EBA5AFF8F1D4}"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74FCB473-A083-46EF-9DD8-4D3D98073CC5}">
      <dgm:prSet/>
      <dgm:spPr/>
      <dgm:t>
        <a:bodyPr/>
        <a:lstStyle/>
        <a:p>
          <a:r>
            <a:rPr lang="en-US" dirty="0"/>
            <a:t>Any previous suicide attempt</a:t>
          </a:r>
        </a:p>
      </dgm:t>
    </dgm:pt>
    <dgm:pt modelId="{E04473E4-E510-4F6E-933E-C860B3E9B3BA}" type="parTrans" cxnId="{03548A9C-BDF8-45CD-8EDE-D33947F7ED9D}">
      <dgm:prSet/>
      <dgm:spPr/>
      <dgm:t>
        <a:bodyPr/>
        <a:lstStyle/>
        <a:p>
          <a:endParaRPr lang="en-US"/>
        </a:p>
      </dgm:t>
    </dgm:pt>
    <dgm:pt modelId="{5A14686F-12DA-412D-9B85-FD8EA6460B2C}" type="sibTrans" cxnId="{03548A9C-BDF8-45CD-8EDE-D33947F7ED9D}">
      <dgm:prSet/>
      <dgm:spPr/>
      <dgm:t>
        <a:bodyPr/>
        <a:lstStyle/>
        <a:p>
          <a:endParaRPr lang="en-US"/>
        </a:p>
      </dgm:t>
    </dgm:pt>
    <dgm:pt modelId="{4FB84FA8-F0C2-4FFB-A95A-224A5A6F9449}">
      <dgm:prSet/>
      <dgm:spPr/>
      <dgm:t>
        <a:bodyPr/>
        <a:lstStyle/>
        <a:p>
          <a:r>
            <a:rPr lang="en-US" dirty="0"/>
            <a:t>Co-occurring depression, moodiness, hopelessness</a:t>
          </a:r>
        </a:p>
      </dgm:t>
    </dgm:pt>
    <dgm:pt modelId="{BDDEBF6F-B060-455F-93D9-CD8A5300103B}" type="parTrans" cxnId="{162C0781-9963-4962-A75D-6626BB6D178D}">
      <dgm:prSet/>
      <dgm:spPr/>
      <dgm:t>
        <a:bodyPr/>
        <a:lstStyle/>
        <a:p>
          <a:endParaRPr lang="en-US"/>
        </a:p>
      </dgm:t>
    </dgm:pt>
    <dgm:pt modelId="{F3AFAFCD-810B-4840-A379-57DA804DE25C}" type="sibTrans" cxnId="{162C0781-9963-4962-A75D-6626BB6D178D}">
      <dgm:prSet/>
      <dgm:spPr/>
      <dgm:t>
        <a:bodyPr/>
        <a:lstStyle/>
        <a:p>
          <a:endParaRPr lang="en-US"/>
        </a:p>
      </dgm:t>
    </dgm:pt>
    <dgm:pt modelId="{FAA4C129-DB1D-4858-B09B-90C3E14D58CF}">
      <dgm:prSet/>
      <dgm:spPr/>
      <dgm:t>
        <a:bodyPr/>
        <a:lstStyle/>
        <a:p>
          <a:r>
            <a:rPr lang="en-US" dirty="0"/>
            <a:t>Putting personal affairs in order</a:t>
          </a:r>
        </a:p>
      </dgm:t>
    </dgm:pt>
    <dgm:pt modelId="{B50A593A-D5EA-46E6-AB39-09A870D7DC81}" type="parTrans" cxnId="{CD4A0052-E66C-4C61-8543-0BD190D84A86}">
      <dgm:prSet/>
      <dgm:spPr/>
      <dgm:t>
        <a:bodyPr/>
        <a:lstStyle/>
        <a:p>
          <a:endParaRPr lang="en-US"/>
        </a:p>
      </dgm:t>
    </dgm:pt>
    <dgm:pt modelId="{EE8BDA00-9979-4978-9894-59CC080510FB}" type="sibTrans" cxnId="{CD4A0052-E66C-4C61-8543-0BD190D84A86}">
      <dgm:prSet/>
      <dgm:spPr/>
      <dgm:t>
        <a:bodyPr/>
        <a:lstStyle/>
        <a:p>
          <a:endParaRPr lang="en-US"/>
        </a:p>
      </dgm:t>
    </dgm:pt>
    <dgm:pt modelId="{1C77401F-C1B9-4498-8F0E-D57AE92AA20F}">
      <dgm:prSet/>
      <dgm:spPr/>
      <dgm:t>
        <a:bodyPr/>
        <a:lstStyle/>
        <a:p>
          <a:r>
            <a:rPr lang="en-US"/>
            <a:t>Giving away prized possessions</a:t>
          </a:r>
        </a:p>
      </dgm:t>
    </dgm:pt>
    <dgm:pt modelId="{C5C3640B-2B6F-4BAF-8E96-E4B3F46627ED}" type="parTrans" cxnId="{9E9B9436-8477-494A-8EC0-ACE927D2F4F5}">
      <dgm:prSet/>
      <dgm:spPr/>
      <dgm:t>
        <a:bodyPr/>
        <a:lstStyle/>
        <a:p>
          <a:endParaRPr lang="en-US"/>
        </a:p>
      </dgm:t>
    </dgm:pt>
    <dgm:pt modelId="{5692ED35-A5A7-48DF-874C-2EA4F0EA563A}" type="sibTrans" cxnId="{9E9B9436-8477-494A-8EC0-ACE927D2F4F5}">
      <dgm:prSet/>
      <dgm:spPr/>
      <dgm:t>
        <a:bodyPr/>
        <a:lstStyle/>
        <a:p>
          <a:endParaRPr lang="en-US"/>
        </a:p>
      </dgm:t>
    </dgm:pt>
    <dgm:pt modelId="{F8F63D54-E14E-417C-9710-FF2C4C9B82ED}">
      <dgm:prSet/>
      <dgm:spPr/>
      <dgm:t>
        <a:bodyPr/>
        <a:lstStyle/>
        <a:p>
          <a:r>
            <a:rPr lang="en-US"/>
            <a:t>Sudden interest or disinterest in religion</a:t>
          </a:r>
        </a:p>
      </dgm:t>
    </dgm:pt>
    <dgm:pt modelId="{B1854804-220A-45A9-A6E9-FF2AD2F0D9C2}" type="parTrans" cxnId="{C59B900E-A835-4E68-8A29-97B079666CE9}">
      <dgm:prSet/>
      <dgm:spPr/>
      <dgm:t>
        <a:bodyPr/>
        <a:lstStyle/>
        <a:p>
          <a:endParaRPr lang="en-US"/>
        </a:p>
      </dgm:t>
    </dgm:pt>
    <dgm:pt modelId="{386D1878-027F-4962-8D00-96CE89512311}" type="sibTrans" cxnId="{C59B900E-A835-4E68-8A29-97B079666CE9}">
      <dgm:prSet/>
      <dgm:spPr/>
      <dgm:t>
        <a:bodyPr/>
        <a:lstStyle/>
        <a:p>
          <a:endParaRPr lang="en-US"/>
        </a:p>
      </dgm:t>
    </dgm:pt>
    <dgm:pt modelId="{7522E540-3130-484E-8165-A29DEB15BD02}">
      <dgm:prSet/>
      <dgm:spPr/>
      <dgm:t>
        <a:bodyPr/>
        <a:lstStyle/>
        <a:p>
          <a:endParaRPr lang="en-US"/>
        </a:p>
      </dgm:t>
    </dgm:pt>
    <dgm:pt modelId="{D23DB579-E577-4EE6-8133-8C48A6FDD380}" type="parTrans" cxnId="{C3D26037-D15A-4B33-A6D8-E5B103505110}">
      <dgm:prSet/>
      <dgm:spPr/>
      <dgm:t>
        <a:bodyPr/>
        <a:lstStyle/>
        <a:p>
          <a:endParaRPr lang="en-US"/>
        </a:p>
      </dgm:t>
    </dgm:pt>
    <dgm:pt modelId="{E3FA64B6-A48C-482E-9453-4486E815AD3B}" type="sibTrans" cxnId="{C3D26037-D15A-4B33-A6D8-E5B103505110}">
      <dgm:prSet/>
      <dgm:spPr/>
      <dgm:t>
        <a:bodyPr/>
        <a:lstStyle/>
        <a:p>
          <a:endParaRPr lang="en-US"/>
        </a:p>
      </dgm:t>
    </dgm:pt>
    <dgm:pt modelId="{3344A15E-3BFD-4B06-9B09-A2B7947626DB}">
      <dgm:prSet/>
      <dgm:spPr/>
      <dgm:t>
        <a:bodyPr/>
        <a:lstStyle/>
        <a:p>
          <a:r>
            <a:rPr lang="en-US"/>
            <a:t>Acquiring </a:t>
          </a:r>
          <a:r>
            <a:rPr lang="en-US" dirty="0"/>
            <a:t>a gun or stockpiling pills</a:t>
          </a:r>
        </a:p>
      </dgm:t>
    </dgm:pt>
    <dgm:pt modelId="{4208061C-0A60-49D6-8B00-459083625D43}" type="parTrans" cxnId="{E241ACCC-0159-42D1-8170-3C4591461F90}">
      <dgm:prSet/>
      <dgm:spPr/>
      <dgm:t>
        <a:bodyPr/>
        <a:lstStyle/>
        <a:p>
          <a:endParaRPr lang="en-US"/>
        </a:p>
      </dgm:t>
    </dgm:pt>
    <dgm:pt modelId="{3C463D56-8BEC-4A7A-B495-3A6D08FFFE90}" type="sibTrans" cxnId="{E241ACCC-0159-42D1-8170-3C4591461F90}">
      <dgm:prSet/>
      <dgm:spPr/>
      <dgm:t>
        <a:bodyPr/>
        <a:lstStyle/>
        <a:p>
          <a:endParaRPr lang="en-US"/>
        </a:p>
      </dgm:t>
    </dgm:pt>
    <dgm:pt modelId="{68E07348-5D9F-4BAC-B07A-8810AFB6F9FD}">
      <dgm:prSet/>
      <dgm:spPr/>
      <dgm:t>
        <a:bodyPr/>
        <a:lstStyle/>
        <a:p>
          <a:r>
            <a:rPr lang="en-US" dirty="0"/>
            <a:t>Drug or alcohol abuse, or relapse after a period of recovery</a:t>
          </a:r>
        </a:p>
      </dgm:t>
    </dgm:pt>
    <dgm:pt modelId="{F01DEEB4-ADD7-422B-9EE4-7A72CCD66772}" type="parTrans" cxnId="{9B3597C6-5C26-4519-B622-A0BB0CF38961}">
      <dgm:prSet/>
      <dgm:spPr/>
      <dgm:t>
        <a:bodyPr/>
        <a:lstStyle/>
        <a:p>
          <a:endParaRPr lang="en-US"/>
        </a:p>
      </dgm:t>
    </dgm:pt>
    <dgm:pt modelId="{C1982326-9122-4511-B35B-7C5D3725639C}" type="sibTrans" cxnId="{9B3597C6-5C26-4519-B622-A0BB0CF38961}">
      <dgm:prSet/>
      <dgm:spPr/>
      <dgm:t>
        <a:bodyPr/>
        <a:lstStyle/>
        <a:p>
          <a:endParaRPr lang="en-US"/>
        </a:p>
      </dgm:t>
    </dgm:pt>
    <dgm:pt modelId="{6EBF8E05-CD60-401E-B5C3-3D7ADAD6BAAE}" type="pres">
      <dgm:prSet presAssocID="{7FAE03D3-4713-44A6-949A-EBA5AFF8F1D4}" presName="compositeShape" presStyleCnt="0">
        <dgm:presLayoutVars>
          <dgm:chMax val="7"/>
          <dgm:dir/>
          <dgm:resizeHandles val="exact"/>
        </dgm:presLayoutVars>
      </dgm:prSet>
      <dgm:spPr/>
      <dgm:t>
        <a:bodyPr/>
        <a:lstStyle/>
        <a:p>
          <a:endParaRPr lang="en-US"/>
        </a:p>
      </dgm:t>
    </dgm:pt>
    <dgm:pt modelId="{D1F439E0-E033-4AD2-AA76-6C01B9658369}" type="pres">
      <dgm:prSet presAssocID="{7FAE03D3-4713-44A6-949A-EBA5AFF8F1D4}" presName="wedge1" presStyleLbl="node1" presStyleIdx="0" presStyleCnt="7"/>
      <dgm:spPr/>
      <dgm:t>
        <a:bodyPr/>
        <a:lstStyle/>
        <a:p>
          <a:endParaRPr lang="en-US"/>
        </a:p>
      </dgm:t>
    </dgm:pt>
    <dgm:pt modelId="{61EB702F-BE90-44DD-906C-F29D721A4DBF}" type="pres">
      <dgm:prSet presAssocID="{7FAE03D3-4713-44A6-949A-EBA5AFF8F1D4}" presName="wedge1Tx" presStyleLbl="node1" presStyleIdx="0" presStyleCnt="7">
        <dgm:presLayoutVars>
          <dgm:chMax val="0"/>
          <dgm:chPref val="0"/>
          <dgm:bulletEnabled val="1"/>
        </dgm:presLayoutVars>
      </dgm:prSet>
      <dgm:spPr/>
      <dgm:t>
        <a:bodyPr/>
        <a:lstStyle/>
        <a:p>
          <a:endParaRPr lang="en-US"/>
        </a:p>
      </dgm:t>
    </dgm:pt>
    <dgm:pt modelId="{DA378E2D-EA73-43B6-9DA0-A4916D37D374}" type="pres">
      <dgm:prSet presAssocID="{7FAE03D3-4713-44A6-949A-EBA5AFF8F1D4}" presName="wedge2" presStyleLbl="node1" presStyleIdx="1" presStyleCnt="7"/>
      <dgm:spPr/>
      <dgm:t>
        <a:bodyPr/>
        <a:lstStyle/>
        <a:p>
          <a:endParaRPr lang="en-US"/>
        </a:p>
      </dgm:t>
    </dgm:pt>
    <dgm:pt modelId="{4BBB22E3-3F6C-4C6C-B3EA-1C7B528914F7}" type="pres">
      <dgm:prSet presAssocID="{7FAE03D3-4713-44A6-949A-EBA5AFF8F1D4}" presName="wedge2Tx" presStyleLbl="node1" presStyleIdx="1" presStyleCnt="7">
        <dgm:presLayoutVars>
          <dgm:chMax val="0"/>
          <dgm:chPref val="0"/>
          <dgm:bulletEnabled val="1"/>
        </dgm:presLayoutVars>
      </dgm:prSet>
      <dgm:spPr/>
      <dgm:t>
        <a:bodyPr/>
        <a:lstStyle/>
        <a:p>
          <a:endParaRPr lang="en-US"/>
        </a:p>
      </dgm:t>
    </dgm:pt>
    <dgm:pt modelId="{20CE557E-B9E9-441E-8003-B46C29196844}" type="pres">
      <dgm:prSet presAssocID="{7FAE03D3-4713-44A6-949A-EBA5AFF8F1D4}" presName="wedge3" presStyleLbl="node1" presStyleIdx="2" presStyleCnt="7"/>
      <dgm:spPr/>
      <dgm:t>
        <a:bodyPr/>
        <a:lstStyle/>
        <a:p>
          <a:endParaRPr lang="en-US"/>
        </a:p>
      </dgm:t>
    </dgm:pt>
    <dgm:pt modelId="{70578737-0223-4A23-B5EB-35F43C2AE571}" type="pres">
      <dgm:prSet presAssocID="{7FAE03D3-4713-44A6-949A-EBA5AFF8F1D4}" presName="wedge3Tx" presStyleLbl="node1" presStyleIdx="2" presStyleCnt="7">
        <dgm:presLayoutVars>
          <dgm:chMax val="0"/>
          <dgm:chPref val="0"/>
          <dgm:bulletEnabled val="1"/>
        </dgm:presLayoutVars>
      </dgm:prSet>
      <dgm:spPr/>
      <dgm:t>
        <a:bodyPr/>
        <a:lstStyle/>
        <a:p>
          <a:endParaRPr lang="en-US"/>
        </a:p>
      </dgm:t>
    </dgm:pt>
    <dgm:pt modelId="{C837D4C8-A7B5-4F99-B56E-B48A51604B03}" type="pres">
      <dgm:prSet presAssocID="{7FAE03D3-4713-44A6-949A-EBA5AFF8F1D4}" presName="wedge4" presStyleLbl="node1" presStyleIdx="3" presStyleCnt="7"/>
      <dgm:spPr/>
      <dgm:t>
        <a:bodyPr/>
        <a:lstStyle/>
        <a:p>
          <a:endParaRPr lang="en-US"/>
        </a:p>
      </dgm:t>
    </dgm:pt>
    <dgm:pt modelId="{6911C079-EC3C-4DA9-ADB3-2B82A5D94EFB}" type="pres">
      <dgm:prSet presAssocID="{7FAE03D3-4713-44A6-949A-EBA5AFF8F1D4}" presName="wedge4Tx" presStyleLbl="node1" presStyleIdx="3" presStyleCnt="7">
        <dgm:presLayoutVars>
          <dgm:chMax val="0"/>
          <dgm:chPref val="0"/>
          <dgm:bulletEnabled val="1"/>
        </dgm:presLayoutVars>
      </dgm:prSet>
      <dgm:spPr/>
      <dgm:t>
        <a:bodyPr/>
        <a:lstStyle/>
        <a:p>
          <a:endParaRPr lang="en-US"/>
        </a:p>
      </dgm:t>
    </dgm:pt>
    <dgm:pt modelId="{263FB338-F28E-450B-ADF8-1809E3C9A7A5}" type="pres">
      <dgm:prSet presAssocID="{7FAE03D3-4713-44A6-949A-EBA5AFF8F1D4}" presName="wedge5" presStyleLbl="node1" presStyleIdx="4" presStyleCnt="7"/>
      <dgm:spPr/>
      <dgm:t>
        <a:bodyPr/>
        <a:lstStyle/>
        <a:p>
          <a:endParaRPr lang="en-US"/>
        </a:p>
      </dgm:t>
    </dgm:pt>
    <dgm:pt modelId="{18671FC3-E3CB-4B9E-9A69-4FEDA25FFBE4}" type="pres">
      <dgm:prSet presAssocID="{7FAE03D3-4713-44A6-949A-EBA5AFF8F1D4}" presName="wedge5Tx" presStyleLbl="node1" presStyleIdx="4" presStyleCnt="7">
        <dgm:presLayoutVars>
          <dgm:chMax val="0"/>
          <dgm:chPref val="0"/>
          <dgm:bulletEnabled val="1"/>
        </dgm:presLayoutVars>
      </dgm:prSet>
      <dgm:spPr/>
      <dgm:t>
        <a:bodyPr/>
        <a:lstStyle/>
        <a:p>
          <a:endParaRPr lang="en-US"/>
        </a:p>
      </dgm:t>
    </dgm:pt>
    <dgm:pt modelId="{C81C9046-9C61-4749-B661-6F983937AC91}" type="pres">
      <dgm:prSet presAssocID="{7FAE03D3-4713-44A6-949A-EBA5AFF8F1D4}" presName="wedge6" presStyleLbl="node1" presStyleIdx="5" presStyleCnt="7"/>
      <dgm:spPr/>
      <dgm:t>
        <a:bodyPr/>
        <a:lstStyle/>
        <a:p>
          <a:endParaRPr lang="en-US"/>
        </a:p>
      </dgm:t>
    </dgm:pt>
    <dgm:pt modelId="{AC2CF4EC-CF6B-4B96-B344-ADDF359C85ED}" type="pres">
      <dgm:prSet presAssocID="{7FAE03D3-4713-44A6-949A-EBA5AFF8F1D4}" presName="wedge6Tx" presStyleLbl="node1" presStyleIdx="5" presStyleCnt="7">
        <dgm:presLayoutVars>
          <dgm:chMax val="0"/>
          <dgm:chPref val="0"/>
          <dgm:bulletEnabled val="1"/>
        </dgm:presLayoutVars>
      </dgm:prSet>
      <dgm:spPr/>
      <dgm:t>
        <a:bodyPr/>
        <a:lstStyle/>
        <a:p>
          <a:endParaRPr lang="en-US"/>
        </a:p>
      </dgm:t>
    </dgm:pt>
    <dgm:pt modelId="{7F920EDE-CECB-477F-A105-2654AC30EA1B}" type="pres">
      <dgm:prSet presAssocID="{7FAE03D3-4713-44A6-949A-EBA5AFF8F1D4}" presName="wedge7" presStyleLbl="node1" presStyleIdx="6" presStyleCnt="7"/>
      <dgm:spPr/>
      <dgm:t>
        <a:bodyPr/>
        <a:lstStyle/>
        <a:p>
          <a:endParaRPr lang="en-US"/>
        </a:p>
      </dgm:t>
    </dgm:pt>
    <dgm:pt modelId="{E8D5AB45-ABB6-48E4-B46F-ECC9476222CC}" type="pres">
      <dgm:prSet presAssocID="{7FAE03D3-4713-44A6-949A-EBA5AFF8F1D4}" presName="wedge7Tx" presStyleLbl="node1" presStyleIdx="6" presStyleCnt="7">
        <dgm:presLayoutVars>
          <dgm:chMax val="0"/>
          <dgm:chPref val="0"/>
          <dgm:bulletEnabled val="1"/>
        </dgm:presLayoutVars>
      </dgm:prSet>
      <dgm:spPr/>
      <dgm:t>
        <a:bodyPr/>
        <a:lstStyle/>
        <a:p>
          <a:endParaRPr lang="en-US"/>
        </a:p>
      </dgm:t>
    </dgm:pt>
  </dgm:ptLst>
  <dgm:cxnLst>
    <dgm:cxn modelId="{06BE10B4-9A7B-4161-8D07-D61FBB818BFB}" type="presOf" srcId="{74FCB473-A083-46EF-9DD8-4D3D98073CC5}" destId="{DA378E2D-EA73-43B6-9DA0-A4916D37D374}" srcOrd="0" destOrd="0" presId="urn:microsoft.com/office/officeart/2005/8/layout/chart3"/>
    <dgm:cxn modelId="{212236EC-03E3-423E-919A-37E12FF6AE35}" type="presOf" srcId="{74FCB473-A083-46EF-9DD8-4D3D98073CC5}" destId="{4BBB22E3-3F6C-4C6C-B3EA-1C7B528914F7}" srcOrd="1" destOrd="0" presId="urn:microsoft.com/office/officeart/2005/8/layout/chart3"/>
    <dgm:cxn modelId="{C3D26037-D15A-4B33-A6D8-E5B103505110}" srcId="{7FAE03D3-4713-44A6-949A-EBA5AFF8F1D4}" destId="{7522E540-3130-484E-8165-A29DEB15BD02}" srcOrd="7" destOrd="0" parTransId="{D23DB579-E577-4EE6-8133-8C48A6FDD380}" sibTransId="{E3FA64B6-A48C-482E-9453-4486E815AD3B}"/>
    <dgm:cxn modelId="{40CC48E7-0070-4C66-9CDE-E3DA1041FAA3}" type="presOf" srcId="{F8F63D54-E14E-417C-9710-FF2C4C9B82ED}" destId="{7F920EDE-CECB-477F-A105-2654AC30EA1B}" srcOrd="0" destOrd="0" presId="urn:microsoft.com/office/officeart/2005/8/layout/chart3"/>
    <dgm:cxn modelId="{BC868E8B-64E6-4E4D-9673-F24537DBAB04}" type="presOf" srcId="{1C77401F-C1B9-4498-8F0E-D57AE92AA20F}" destId="{AC2CF4EC-CF6B-4B96-B344-ADDF359C85ED}" srcOrd="1" destOrd="0" presId="urn:microsoft.com/office/officeart/2005/8/layout/chart3"/>
    <dgm:cxn modelId="{D9CFF4F3-E061-446F-B3EA-E10E31F6D39E}" type="presOf" srcId="{68E07348-5D9F-4BAC-B07A-8810AFB6F9FD}" destId="{61EB702F-BE90-44DD-906C-F29D721A4DBF}" srcOrd="1" destOrd="0" presId="urn:microsoft.com/office/officeart/2005/8/layout/chart3"/>
    <dgm:cxn modelId="{FB547B51-85F1-4E4A-9DA9-FFC73EEE2082}" type="presOf" srcId="{F8F63D54-E14E-417C-9710-FF2C4C9B82ED}" destId="{E8D5AB45-ABB6-48E4-B46F-ECC9476222CC}" srcOrd="1" destOrd="0" presId="urn:microsoft.com/office/officeart/2005/8/layout/chart3"/>
    <dgm:cxn modelId="{E5D6E84D-EC1A-4EEB-A206-D419778C0035}" type="presOf" srcId="{4FB84FA8-F0C2-4FFB-A95A-224A5A6F9449}" destId="{6911C079-EC3C-4DA9-ADB3-2B82A5D94EFB}" srcOrd="1" destOrd="0" presId="urn:microsoft.com/office/officeart/2005/8/layout/chart3"/>
    <dgm:cxn modelId="{C59B900E-A835-4E68-8A29-97B079666CE9}" srcId="{7FAE03D3-4713-44A6-949A-EBA5AFF8F1D4}" destId="{F8F63D54-E14E-417C-9710-FF2C4C9B82ED}" srcOrd="6" destOrd="0" parTransId="{B1854804-220A-45A9-A6E9-FF2AD2F0D9C2}" sibTransId="{386D1878-027F-4962-8D00-96CE89512311}"/>
    <dgm:cxn modelId="{9E9B9436-8477-494A-8EC0-ACE927D2F4F5}" srcId="{7FAE03D3-4713-44A6-949A-EBA5AFF8F1D4}" destId="{1C77401F-C1B9-4498-8F0E-D57AE92AA20F}" srcOrd="5" destOrd="0" parTransId="{C5C3640B-2B6F-4BAF-8E96-E4B3F46627ED}" sibTransId="{5692ED35-A5A7-48DF-874C-2EA4F0EA563A}"/>
    <dgm:cxn modelId="{527C3E2B-D4FB-43AF-BFA0-382EA2AC251C}" type="presOf" srcId="{1C77401F-C1B9-4498-8F0E-D57AE92AA20F}" destId="{C81C9046-9C61-4749-B661-6F983937AC91}" srcOrd="0" destOrd="0" presId="urn:microsoft.com/office/officeart/2005/8/layout/chart3"/>
    <dgm:cxn modelId="{AFFF1637-1893-4B5F-A291-3CA8552F08B5}" type="presOf" srcId="{FAA4C129-DB1D-4858-B09B-90C3E14D58CF}" destId="{18671FC3-E3CB-4B9E-9A69-4FEDA25FFBE4}" srcOrd="1" destOrd="0" presId="urn:microsoft.com/office/officeart/2005/8/layout/chart3"/>
    <dgm:cxn modelId="{03548A9C-BDF8-45CD-8EDE-D33947F7ED9D}" srcId="{7FAE03D3-4713-44A6-949A-EBA5AFF8F1D4}" destId="{74FCB473-A083-46EF-9DD8-4D3D98073CC5}" srcOrd="1" destOrd="0" parTransId="{E04473E4-E510-4F6E-933E-C860B3E9B3BA}" sibTransId="{5A14686F-12DA-412D-9B85-FD8EA6460B2C}"/>
    <dgm:cxn modelId="{FAB316EA-EC1E-4599-88C4-B1334E5BDA04}" type="presOf" srcId="{3344A15E-3BFD-4B06-9B09-A2B7947626DB}" destId="{70578737-0223-4A23-B5EB-35F43C2AE571}" srcOrd="1" destOrd="0" presId="urn:microsoft.com/office/officeart/2005/8/layout/chart3"/>
    <dgm:cxn modelId="{CD4A0052-E66C-4C61-8543-0BD190D84A86}" srcId="{7FAE03D3-4713-44A6-949A-EBA5AFF8F1D4}" destId="{FAA4C129-DB1D-4858-B09B-90C3E14D58CF}" srcOrd="4" destOrd="0" parTransId="{B50A593A-D5EA-46E6-AB39-09A870D7DC81}" sibTransId="{EE8BDA00-9979-4978-9894-59CC080510FB}"/>
    <dgm:cxn modelId="{6076752B-0E3B-4EF7-85BC-963C3347FA43}" type="presOf" srcId="{7FAE03D3-4713-44A6-949A-EBA5AFF8F1D4}" destId="{6EBF8E05-CD60-401E-B5C3-3D7ADAD6BAAE}" srcOrd="0" destOrd="0" presId="urn:microsoft.com/office/officeart/2005/8/layout/chart3"/>
    <dgm:cxn modelId="{9B3597C6-5C26-4519-B622-A0BB0CF38961}" srcId="{7FAE03D3-4713-44A6-949A-EBA5AFF8F1D4}" destId="{68E07348-5D9F-4BAC-B07A-8810AFB6F9FD}" srcOrd="0" destOrd="0" parTransId="{F01DEEB4-ADD7-422B-9EE4-7A72CCD66772}" sibTransId="{C1982326-9122-4511-B35B-7C5D3725639C}"/>
    <dgm:cxn modelId="{162C0781-9963-4962-A75D-6626BB6D178D}" srcId="{7FAE03D3-4713-44A6-949A-EBA5AFF8F1D4}" destId="{4FB84FA8-F0C2-4FFB-A95A-224A5A6F9449}" srcOrd="3" destOrd="0" parTransId="{BDDEBF6F-B060-455F-93D9-CD8A5300103B}" sibTransId="{F3AFAFCD-810B-4840-A379-57DA804DE25C}"/>
    <dgm:cxn modelId="{E241ACCC-0159-42D1-8170-3C4591461F90}" srcId="{7FAE03D3-4713-44A6-949A-EBA5AFF8F1D4}" destId="{3344A15E-3BFD-4B06-9B09-A2B7947626DB}" srcOrd="2" destOrd="0" parTransId="{4208061C-0A60-49D6-8B00-459083625D43}" sibTransId="{3C463D56-8BEC-4A7A-B495-3A6D08FFFE90}"/>
    <dgm:cxn modelId="{8DD2E506-AA0E-4A3E-A228-14BC2BA5C68D}" type="presOf" srcId="{3344A15E-3BFD-4B06-9B09-A2B7947626DB}" destId="{20CE557E-B9E9-441E-8003-B46C29196844}" srcOrd="0" destOrd="0" presId="urn:microsoft.com/office/officeart/2005/8/layout/chart3"/>
    <dgm:cxn modelId="{7C11A3A9-0C4E-4872-89EA-939718D4662D}" type="presOf" srcId="{68E07348-5D9F-4BAC-B07A-8810AFB6F9FD}" destId="{D1F439E0-E033-4AD2-AA76-6C01B9658369}" srcOrd="0" destOrd="0" presId="urn:microsoft.com/office/officeart/2005/8/layout/chart3"/>
    <dgm:cxn modelId="{7DF5E8B4-0B9A-43EA-941C-74D08B171172}" type="presOf" srcId="{4FB84FA8-F0C2-4FFB-A95A-224A5A6F9449}" destId="{C837D4C8-A7B5-4F99-B56E-B48A51604B03}" srcOrd="0" destOrd="0" presId="urn:microsoft.com/office/officeart/2005/8/layout/chart3"/>
    <dgm:cxn modelId="{EC5AB884-4282-41D3-8DC1-ED31B9E4FF21}" type="presOf" srcId="{FAA4C129-DB1D-4858-B09B-90C3E14D58CF}" destId="{263FB338-F28E-450B-ADF8-1809E3C9A7A5}" srcOrd="0" destOrd="0" presId="urn:microsoft.com/office/officeart/2005/8/layout/chart3"/>
    <dgm:cxn modelId="{8A95289A-8795-4403-BFB2-93B27CAD3E9C}" type="presParOf" srcId="{6EBF8E05-CD60-401E-B5C3-3D7ADAD6BAAE}" destId="{D1F439E0-E033-4AD2-AA76-6C01B9658369}" srcOrd="0" destOrd="0" presId="urn:microsoft.com/office/officeart/2005/8/layout/chart3"/>
    <dgm:cxn modelId="{B73B0A2E-17AA-4B70-954F-22E1ACDFBFAE}" type="presParOf" srcId="{6EBF8E05-CD60-401E-B5C3-3D7ADAD6BAAE}" destId="{61EB702F-BE90-44DD-906C-F29D721A4DBF}" srcOrd="1" destOrd="0" presId="urn:microsoft.com/office/officeart/2005/8/layout/chart3"/>
    <dgm:cxn modelId="{D1034C70-2460-4D8B-B0EB-B9A4BF4EA89C}" type="presParOf" srcId="{6EBF8E05-CD60-401E-B5C3-3D7ADAD6BAAE}" destId="{DA378E2D-EA73-43B6-9DA0-A4916D37D374}" srcOrd="2" destOrd="0" presId="urn:microsoft.com/office/officeart/2005/8/layout/chart3"/>
    <dgm:cxn modelId="{C5CB7082-8DD3-46F3-957C-0FBFF76467AB}" type="presParOf" srcId="{6EBF8E05-CD60-401E-B5C3-3D7ADAD6BAAE}" destId="{4BBB22E3-3F6C-4C6C-B3EA-1C7B528914F7}" srcOrd="3" destOrd="0" presId="urn:microsoft.com/office/officeart/2005/8/layout/chart3"/>
    <dgm:cxn modelId="{247250BD-A6C0-4EE8-A389-E6B61CD1F047}" type="presParOf" srcId="{6EBF8E05-CD60-401E-B5C3-3D7ADAD6BAAE}" destId="{20CE557E-B9E9-441E-8003-B46C29196844}" srcOrd="4" destOrd="0" presId="urn:microsoft.com/office/officeart/2005/8/layout/chart3"/>
    <dgm:cxn modelId="{2ADE1FB4-FFEB-4B86-94C0-9DA3D6D90B34}" type="presParOf" srcId="{6EBF8E05-CD60-401E-B5C3-3D7ADAD6BAAE}" destId="{70578737-0223-4A23-B5EB-35F43C2AE571}" srcOrd="5" destOrd="0" presId="urn:microsoft.com/office/officeart/2005/8/layout/chart3"/>
    <dgm:cxn modelId="{2C2D4969-0CEF-47A3-B09F-D68C0D115D46}" type="presParOf" srcId="{6EBF8E05-CD60-401E-B5C3-3D7ADAD6BAAE}" destId="{C837D4C8-A7B5-4F99-B56E-B48A51604B03}" srcOrd="6" destOrd="0" presId="urn:microsoft.com/office/officeart/2005/8/layout/chart3"/>
    <dgm:cxn modelId="{72C3A1F3-37AE-46AF-8F8A-A986A1C7C3CC}" type="presParOf" srcId="{6EBF8E05-CD60-401E-B5C3-3D7ADAD6BAAE}" destId="{6911C079-EC3C-4DA9-ADB3-2B82A5D94EFB}" srcOrd="7" destOrd="0" presId="urn:microsoft.com/office/officeart/2005/8/layout/chart3"/>
    <dgm:cxn modelId="{4DC7A061-DEC9-47B1-822E-4EB742DC16AA}" type="presParOf" srcId="{6EBF8E05-CD60-401E-B5C3-3D7ADAD6BAAE}" destId="{263FB338-F28E-450B-ADF8-1809E3C9A7A5}" srcOrd="8" destOrd="0" presId="urn:microsoft.com/office/officeart/2005/8/layout/chart3"/>
    <dgm:cxn modelId="{6F4E774F-F4B3-47C7-96A8-3610A74BD348}" type="presParOf" srcId="{6EBF8E05-CD60-401E-B5C3-3D7ADAD6BAAE}" destId="{18671FC3-E3CB-4B9E-9A69-4FEDA25FFBE4}" srcOrd="9" destOrd="0" presId="urn:microsoft.com/office/officeart/2005/8/layout/chart3"/>
    <dgm:cxn modelId="{82B2E1DC-F23E-4705-B5C2-929CD6EF5064}" type="presParOf" srcId="{6EBF8E05-CD60-401E-B5C3-3D7ADAD6BAAE}" destId="{C81C9046-9C61-4749-B661-6F983937AC91}" srcOrd="10" destOrd="0" presId="urn:microsoft.com/office/officeart/2005/8/layout/chart3"/>
    <dgm:cxn modelId="{1D37D9E4-CF2A-4C9E-9246-0CA1B9FAC242}" type="presParOf" srcId="{6EBF8E05-CD60-401E-B5C3-3D7ADAD6BAAE}" destId="{AC2CF4EC-CF6B-4B96-B344-ADDF359C85ED}" srcOrd="11" destOrd="0" presId="urn:microsoft.com/office/officeart/2005/8/layout/chart3"/>
    <dgm:cxn modelId="{C188B363-E461-4C76-A1B8-F1EB1767D325}" type="presParOf" srcId="{6EBF8E05-CD60-401E-B5C3-3D7ADAD6BAAE}" destId="{7F920EDE-CECB-477F-A105-2654AC30EA1B}" srcOrd="12" destOrd="0" presId="urn:microsoft.com/office/officeart/2005/8/layout/chart3"/>
    <dgm:cxn modelId="{DFA641A5-68B4-455B-85DD-1FCF1F174894}" type="presParOf" srcId="{6EBF8E05-CD60-401E-B5C3-3D7ADAD6BAAE}" destId="{E8D5AB45-ABB6-48E4-B46F-ECC9476222CC}"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500DAF-B532-40C4-A5EC-BB33428A5023}"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89A49B99-FADC-46E1-95A6-981074313649}">
      <dgm:prSet/>
      <dgm:spPr/>
      <dgm:t>
        <a:bodyPr/>
        <a:lstStyle/>
        <a:p>
          <a:r>
            <a:rPr lang="en-US" dirty="0"/>
            <a:t>Sudden unexpected loss of freedom/fear of punishment</a:t>
          </a:r>
        </a:p>
      </dgm:t>
    </dgm:pt>
    <dgm:pt modelId="{C219976B-4AF0-4B16-A191-C59AA0CC4B7A}" type="parTrans" cxnId="{A8695A34-4F1C-484D-8418-090622A5DBB9}">
      <dgm:prSet/>
      <dgm:spPr/>
      <dgm:t>
        <a:bodyPr/>
        <a:lstStyle/>
        <a:p>
          <a:endParaRPr lang="en-US"/>
        </a:p>
      </dgm:t>
    </dgm:pt>
    <dgm:pt modelId="{1DDEF810-AFC4-49CD-953F-3C42FE6855E6}" type="sibTrans" cxnId="{A8695A34-4F1C-484D-8418-090622A5DBB9}">
      <dgm:prSet/>
      <dgm:spPr/>
      <dgm:t>
        <a:bodyPr/>
        <a:lstStyle/>
        <a:p>
          <a:endParaRPr lang="en-US"/>
        </a:p>
      </dgm:t>
    </dgm:pt>
    <dgm:pt modelId="{115F96FF-CDB0-4459-9768-D2939CA73C51}">
      <dgm:prSet/>
      <dgm:spPr/>
      <dgm:t>
        <a:bodyPr/>
        <a:lstStyle/>
        <a:p>
          <a:r>
            <a:rPr lang="en-US"/>
            <a:t>A recent unwanted move</a:t>
          </a:r>
        </a:p>
      </dgm:t>
    </dgm:pt>
    <dgm:pt modelId="{B3471EB6-695E-46D6-BA3F-5F7756F5DBDA}" type="parTrans" cxnId="{AD332AD5-2695-47B9-A143-CC5EF663DA2F}">
      <dgm:prSet/>
      <dgm:spPr/>
      <dgm:t>
        <a:bodyPr/>
        <a:lstStyle/>
        <a:p>
          <a:endParaRPr lang="en-US"/>
        </a:p>
      </dgm:t>
    </dgm:pt>
    <dgm:pt modelId="{93A78EE4-3A7A-4638-8EC5-9D529BC31C7B}" type="sibTrans" cxnId="{AD332AD5-2695-47B9-A143-CC5EF663DA2F}">
      <dgm:prSet/>
      <dgm:spPr/>
      <dgm:t>
        <a:bodyPr/>
        <a:lstStyle/>
        <a:p>
          <a:endParaRPr lang="en-US"/>
        </a:p>
      </dgm:t>
    </dgm:pt>
    <dgm:pt modelId="{B9678ECC-4069-4F6B-B55C-6180BE8D75D1}">
      <dgm:prSet/>
      <dgm:spPr/>
      <dgm:t>
        <a:bodyPr/>
        <a:lstStyle/>
        <a:p>
          <a:r>
            <a:rPr lang="en-US"/>
            <a:t>Loss of any major relationship</a:t>
          </a:r>
        </a:p>
      </dgm:t>
    </dgm:pt>
    <dgm:pt modelId="{BC749CB2-6FA4-45E8-AA5F-12756B3C6AB6}" type="parTrans" cxnId="{F8B5ADAA-F6FC-46E7-A9E9-9C42E5C86710}">
      <dgm:prSet/>
      <dgm:spPr/>
      <dgm:t>
        <a:bodyPr/>
        <a:lstStyle/>
        <a:p>
          <a:endParaRPr lang="en-US"/>
        </a:p>
      </dgm:t>
    </dgm:pt>
    <dgm:pt modelId="{41653ED8-D0D0-4D6B-8D9E-7AEA49238DD6}" type="sibTrans" cxnId="{F8B5ADAA-F6FC-46E7-A9E9-9C42E5C86710}">
      <dgm:prSet/>
      <dgm:spPr/>
      <dgm:t>
        <a:bodyPr/>
        <a:lstStyle/>
        <a:p>
          <a:endParaRPr lang="en-US"/>
        </a:p>
      </dgm:t>
    </dgm:pt>
    <dgm:pt modelId="{ECAE4378-3847-47C3-96ED-9F4F64E4BDF6}">
      <dgm:prSet/>
      <dgm:spPr/>
      <dgm:t>
        <a:bodyPr/>
        <a:lstStyle/>
        <a:p>
          <a:r>
            <a:rPr lang="en-US"/>
            <a:t>Death of a spouse, child, or best friend, especially if by suicide</a:t>
          </a:r>
        </a:p>
      </dgm:t>
    </dgm:pt>
    <dgm:pt modelId="{AA9062B3-94FD-49DB-B4A1-8B515CA3F589}" type="parTrans" cxnId="{C68158C6-FDE4-40EC-AE1E-3AB55EB5B143}">
      <dgm:prSet/>
      <dgm:spPr/>
      <dgm:t>
        <a:bodyPr/>
        <a:lstStyle/>
        <a:p>
          <a:endParaRPr lang="en-US"/>
        </a:p>
      </dgm:t>
    </dgm:pt>
    <dgm:pt modelId="{04714335-3D49-46BC-9787-F2C3DA9E581E}" type="sibTrans" cxnId="{C68158C6-FDE4-40EC-AE1E-3AB55EB5B143}">
      <dgm:prSet/>
      <dgm:spPr/>
      <dgm:t>
        <a:bodyPr/>
        <a:lstStyle/>
        <a:p>
          <a:endParaRPr lang="en-US"/>
        </a:p>
      </dgm:t>
    </dgm:pt>
    <dgm:pt modelId="{1EE54496-4FA7-4A82-BFC6-FA0428FB3B6C}">
      <dgm:prSet/>
      <dgm:spPr/>
      <dgm:t>
        <a:bodyPr/>
        <a:lstStyle/>
        <a:p>
          <a:r>
            <a:rPr lang="en-US"/>
            <a:t>Diagnosis of a serious or terminal illness</a:t>
          </a:r>
        </a:p>
      </dgm:t>
    </dgm:pt>
    <dgm:pt modelId="{80B4DD21-09C5-46E5-AFF7-1616A6985015}" type="parTrans" cxnId="{F0A223E9-D0F5-498B-8B17-618EAB73A503}">
      <dgm:prSet/>
      <dgm:spPr/>
      <dgm:t>
        <a:bodyPr/>
        <a:lstStyle/>
        <a:p>
          <a:endParaRPr lang="en-US"/>
        </a:p>
      </dgm:t>
    </dgm:pt>
    <dgm:pt modelId="{4904590E-13B6-4B97-853B-4E3CF5289FA1}" type="sibTrans" cxnId="{F0A223E9-D0F5-498B-8B17-618EAB73A503}">
      <dgm:prSet/>
      <dgm:spPr/>
      <dgm:t>
        <a:bodyPr/>
        <a:lstStyle/>
        <a:p>
          <a:endParaRPr lang="en-US"/>
        </a:p>
      </dgm:t>
    </dgm:pt>
    <dgm:pt modelId="{0B6888FD-EC12-4E48-B826-6D162012844F}">
      <dgm:prSet/>
      <dgm:spPr/>
      <dgm:t>
        <a:bodyPr/>
        <a:lstStyle/>
        <a:p>
          <a:r>
            <a:rPr lang="en-US" dirty="0"/>
            <a:t>Anticipated loss of financial security</a:t>
          </a:r>
        </a:p>
      </dgm:t>
    </dgm:pt>
    <dgm:pt modelId="{316F04EA-06A6-4F7B-A65C-A08152E2D255}" type="parTrans" cxnId="{3EDF2FCA-A12B-47CC-852F-922A62893789}">
      <dgm:prSet/>
      <dgm:spPr/>
      <dgm:t>
        <a:bodyPr/>
        <a:lstStyle/>
        <a:p>
          <a:endParaRPr lang="en-US"/>
        </a:p>
      </dgm:t>
    </dgm:pt>
    <dgm:pt modelId="{02B56229-EC2A-4AE9-91C1-77BB7403D575}" type="sibTrans" cxnId="{3EDF2FCA-A12B-47CC-852F-922A62893789}">
      <dgm:prSet/>
      <dgm:spPr/>
      <dgm:t>
        <a:bodyPr/>
        <a:lstStyle/>
        <a:p>
          <a:endParaRPr lang="en-US"/>
        </a:p>
      </dgm:t>
    </dgm:pt>
    <dgm:pt modelId="{CE8CCE77-7F48-48EF-A875-A93EBDA3DE44}">
      <dgm:prSet/>
      <dgm:spPr/>
      <dgm:t>
        <a:bodyPr/>
        <a:lstStyle/>
        <a:p>
          <a:endParaRPr lang="en-US"/>
        </a:p>
      </dgm:t>
    </dgm:pt>
    <dgm:pt modelId="{3ABBA38C-BD5B-409B-8A90-73F156EC2A57}" type="parTrans" cxnId="{A013670F-7EFC-4D5C-8DEC-4E6CA75ACEA0}">
      <dgm:prSet/>
      <dgm:spPr/>
      <dgm:t>
        <a:bodyPr/>
        <a:lstStyle/>
        <a:p>
          <a:endParaRPr lang="en-US"/>
        </a:p>
      </dgm:t>
    </dgm:pt>
    <dgm:pt modelId="{D553E168-6C8B-4DD2-862F-1CA5296C59C4}" type="sibTrans" cxnId="{A013670F-7EFC-4D5C-8DEC-4E6CA75ACEA0}">
      <dgm:prSet/>
      <dgm:spPr/>
      <dgm:t>
        <a:bodyPr/>
        <a:lstStyle/>
        <a:p>
          <a:endParaRPr lang="en-US"/>
        </a:p>
      </dgm:t>
    </dgm:pt>
    <dgm:pt modelId="{453B5D65-7E31-43FB-9F6A-23BE5B084A32}">
      <dgm:prSet/>
      <dgm:spPr/>
      <dgm:t>
        <a:bodyPr/>
        <a:lstStyle/>
        <a:p>
          <a:endParaRPr lang="en-US"/>
        </a:p>
      </dgm:t>
    </dgm:pt>
    <dgm:pt modelId="{0D65CB18-04BD-47F7-B2E9-F85EF765CBCE}" type="parTrans" cxnId="{F9532C10-8939-405B-AFC7-7C06242A6F0B}">
      <dgm:prSet/>
      <dgm:spPr/>
      <dgm:t>
        <a:bodyPr/>
        <a:lstStyle/>
        <a:p>
          <a:endParaRPr lang="en-US"/>
        </a:p>
      </dgm:t>
    </dgm:pt>
    <dgm:pt modelId="{406F8926-E944-4313-BC6D-69CF49BB485E}" type="sibTrans" cxnId="{F9532C10-8939-405B-AFC7-7C06242A6F0B}">
      <dgm:prSet/>
      <dgm:spPr/>
      <dgm:t>
        <a:bodyPr/>
        <a:lstStyle/>
        <a:p>
          <a:endParaRPr lang="en-US"/>
        </a:p>
      </dgm:t>
    </dgm:pt>
    <dgm:pt modelId="{4481D809-17ED-47AD-8271-108E3BFAC099}">
      <dgm:prSet/>
      <dgm:spPr/>
      <dgm:t>
        <a:bodyPr/>
        <a:lstStyle/>
        <a:p>
          <a:r>
            <a:rPr lang="en-US"/>
            <a:t>Being  fired or being expelled from school</a:t>
          </a:r>
        </a:p>
      </dgm:t>
    </dgm:pt>
    <dgm:pt modelId="{955221B4-9312-42B0-86EC-64E77D8FF518}" type="parTrans" cxnId="{00ACE40F-8916-4371-9DD1-87BF65AC7056}">
      <dgm:prSet/>
      <dgm:spPr/>
      <dgm:t>
        <a:bodyPr/>
        <a:lstStyle/>
        <a:p>
          <a:endParaRPr lang="en-US"/>
        </a:p>
      </dgm:t>
    </dgm:pt>
    <dgm:pt modelId="{09854814-DE6D-427C-8DE9-0B385DE5F504}" type="sibTrans" cxnId="{00ACE40F-8916-4371-9DD1-87BF65AC7056}">
      <dgm:prSet/>
      <dgm:spPr/>
      <dgm:t>
        <a:bodyPr/>
        <a:lstStyle/>
        <a:p>
          <a:endParaRPr lang="en-US"/>
        </a:p>
      </dgm:t>
    </dgm:pt>
    <dgm:pt modelId="{82899CB9-FA6D-4F34-B946-138C6540059A}" type="pres">
      <dgm:prSet presAssocID="{EA500DAF-B532-40C4-A5EC-BB33428A5023}" presName="compositeShape" presStyleCnt="0">
        <dgm:presLayoutVars>
          <dgm:chMax val="7"/>
          <dgm:dir/>
          <dgm:resizeHandles val="exact"/>
        </dgm:presLayoutVars>
      </dgm:prSet>
      <dgm:spPr/>
      <dgm:t>
        <a:bodyPr/>
        <a:lstStyle/>
        <a:p>
          <a:endParaRPr lang="en-US"/>
        </a:p>
      </dgm:t>
    </dgm:pt>
    <dgm:pt modelId="{1E532CB9-B927-471A-BF50-5C9480DA36D3}" type="pres">
      <dgm:prSet presAssocID="{EA500DAF-B532-40C4-A5EC-BB33428A5023}" presName="wedge1" presStyleLbl="node1" presStyleIdx="0" presStyleCnt="7"/>
      <dgm:spPr/>
      <dgm:t>
        <a:bodyPr/>
        <a:lstStyle/>
        <a:p>
          <a:endParaRPr lang="en-US"/>
        </a:p>
      </dgm:t>
    </dgm:pt>
    <dgm:pt modelId="{C6E20F1B-B414-4522-A9F8-DE9DB7A2FB16}" type="pres">
      <dgm:prSet presAssocID="{EA500DAF-B532-40C4-A5EC-BB33428A5023}" presName="wedge1Tx" presStyleLbl="node1" presStyleIdx="0" presStyleCnt="7">
        <dgm:presLayoutVars>
          <dgm:chMax val="0"/>
          <dgm:chPref val="0"/>
          <dgm:bulletEnabled val="1"/>
        </dgm:presLayoutVars>
      </dgm:prSet>
      <dgm:spPr/>
      <dgm:t>
        <a:bodyPr/>
        <a:lstStyle/>
        <a:p>
          <a:endParaRPr lang="en-US"/>
        </a:p>
      </dgm:t>
    </dgm:pt>
    <dgm:pt modelId="{A8A7BC84-0226-4896-8940-37C3BCA48518}" type="pres">
      <dgm:prSet presAssocID="{EA500DAF-B532-40C4-A5EC-BB33428A5023}" presName="wedge2" presStyleLbl="node1" presStyleIdx="1" presStyleCnt="7"/>
      <dgm:spPr/>
      <dgm:t>
        <a:bodyPr/>
        <a:lstStyle/>
        <a:p>
          <a:endParaRPr lang="en-US"/>
        </a:p>
      </dgm:t>
    </dgm:pt>
    <dgm:pt modelId="{56323EFB-8187-447D-9A11-2315132CBADD}" type="pres">
      <dgm:prSet presAssocID="{EA500DAF-B532-40C4-A5EC-BB33428A5023}" presName="wedge2Tx" presStyleLbl="node1" presStyleIdx="1" presStyleCnt="7">
        <dgm:presLayoutVars>
          <dgm:chMax val="0"/>
          <dgm:chPref val="0"/>
          <dgm:bulletEnabled val="1"/>
        </dgm:presLayoutVars>
      </dgm:prSet>
      <dgm:spPr/>
      <dgm:t>
        <a:bodyPr/>
        <a:lstStyle/>
        <a:p>
          <a:endParaRPr lang="en-US"/>
        </a:p>
      </dgm:t>
    </dgm:pt>
    <dgm:pt modelId="{2859E42C-D328-47A8-9B5C-EB62973F2C10}" type="pres">
      <dgm:prSet presAssocID="{EA500DAF-B532-40C4-A5EC-BB33428A5023}" presName="wedge3" presStyleLbl="node1" presStyleIdx="2" presStyleCnt="7"/>
      <dgm:spPr/>
      <dgm:t>
        <a:bodyPr/>
        <a:lstStyle/>
        <a:p>
          <a:endParaRPr lang="en-US"/>
        </a:p>
      </dgm:t>
    </dgm:pt>
    <dgm:pt modelId="{8C277BD2-A19F-44EF-B57E-2111BAB53BD9}" type="pres">
      <dgm:prSet presAssocID="{EA500DAF-B532-40C4-A5EC-BB33428A5023}" presName="wedge3Tx" presStyleLbl="node1" presStyleIdx="2" presStyleCnt="7">
        <dgm:presLayoutVars>
          <dgm:chMax val="0"/>
          <dgm:chPref val="0"/>
          <dgm:bulletEnabled val="1"/>
        </dgm:presLayoutVars>
      </dgm:prSet>
      <dgm:spPr/>
      <dgm:t>
        <a:bodyPr/>
        <a:lstStyle/>
        <a:p>
          <a:endParaRPr lang="en-US"/>
        </a:p>
      </dgm:t>
    </dgm:pt>
    <dgm:pt modelId="{B2D54E70-64DF-4957-B4CE-98700A32A99B}" type="pres">
      <dgm:prSet presAssocID="{EA500DAF-B532-40C4-A5EC-BB33428A5023}" presName="wedge4" presStyleLbl="node1" presStyleIdx="3" presStyleCnt="7"/>
      <dgm:spPr/>
      <dgm:t>
        <a:bodyPr/>
        <a:lstStyle/>
        <a:p>
          <a:endParaRPr lang="en-US"/>
        </a:p>
      </dgm:t>
    </dgm:pt>
    <dgm:pt modelId="{41F479C6-AC9A-4AC9-9B39-4209C3003C6B}" type="pres">
      <dgm:prSet presAssocID="{EA500DAF-B532-40C4-A5EC-BB33428A5023}" presName="wedge4Tx" presStyleLbl="node1" presStyleIdx="3" presStyleCnt="7">
        <dgm:presLayoutVars>
          <dgm:chMax val="0"/>
          <dgm:chPref val="0"/>
          <dgm:bulletEnabled val="1"/>
        </dgm:presLayoutVars>
      </dgm:prSet>
      <dgm:spPr/>
      <dgm:t>
        <a:bodyPr/>
        <a:lstStyle/>
        <a:p>
          <a:endParaRPr lang="en-US"/>
        </a:p>
      </dgm:t>
    </dgm:pt>
    <dgm:pt modelId="{9F218CFC-4CB0-4035-856F-272874388875}" type="pres">
      <dgm:prSet presAssocID="{EA500DAF-B532-40C4-A5EC-BB33428A5023}" presName="wedge5" presStyleLbl="node1" presStyleIdx="4" presStyleCnt="7"/>
      <dgm:spPr/>
      <dgm:t>
        <a:bodyPr/>
        <a:lstStyle/>
        <a:p>
          <a:endParaRPr lang="en-US"/>
        </a:p>
      </dgm:t>
    </dgm:pt>
    <dgm:pt modelId="{0CBE58EA-8412-4657-9C23-DD32070E80E7}" type="pres">
      <dgm:prSet presAssocID="{EA500DAF-B532-40C4-A5EC-BB33428A5023}" presName="wedge5Tx" presStyleLbl="node1" presStyleIdx="4" presStyleCnt="7">
        <dgm:presLayoutVars>
          <dgm:chMax val="0"/>
          <dgm:chPref val="0"/>
          <dgm:bulletEnabled val="1"/>
        </dgm:presLayoutVars>
      </dgm:prSet>
      <dgm:spPr/>
      <dgm:t>
        <a:bodyPr/>
        <a:lstStyle/>
        <a:p>
          <a:endParaRPr lang="en-US"/>
        </a:p>
      </dgm:t>
    </dgm:pt>
    <dgm:pt modelId="{0C75F1E9-B35A-4AA7-8D80-AA3516483177}" type="pres">
      <dgm:prSet presAssocID="{EA500DAF-B532-40C4-A5EC-BB33428A5023}" presName="wedge6" presStyleLbl="node1" presStyleIdx="5" presStyleCnt="7"/>
      <dgm:spPr/>
      <dgm:t>
        <a:bodyPr/>
        <a:lstStyle/>
        <a:p>
          <a:endParaRPr lang="en-US"/>
        </a:p>
      </dgm:t>
    </dgm:pt>
    <dgm:pt modelId="{137809C5-8202-4495-A3C1-2A4564305984}" type="pres">
      <dgm:prSet presAssocID="{EA500DAF-B532-40C4-A5EC-BB33428A5023}" presName="wedge6Tx" presStyleLbl="node1" presStyleIdx="5" presStyleCnt="7">
        <dgm:presLayoutVars>
          <dgm:chMax val="0"/>
          <dgm:chPref val="0"/>
          <dgm:bulletEnabled val="1"/>
        </dgm:presLayoutVars>
      </dgm:prSet>
      <dgm:spPr/>
      <dgm:t>
        <a:bodyPr/>
        <a:lstStyle/>
        <a:p>
          <a:endParaRPr lang="en-US"/>
        </a:p>
      </dgm:t>
    </dgm:pt>
    <dgm:pt modelId="{F61C342B-6509-40AE-9BB7-8F5E7D6A5D14}" type="pres">
      <dgm:prSet presAssocID="{EA500DAF-B532-40C4-A5EC-BB33428A5023}" presName="wedge7" presStyleLbl="node1" presStyleIdx="6" presStyleCnt="7"/>
      <dgm:spPr/>
      <dgm:t>
        <a:bodyPr/>
        <a:lstStyle/>
        <a:p>
          <a:endParaRPr lang="en-US"/>
        </a:p>
      </dgm:t>
    </dgm:pt>
    <dgm:pt modelId="{9F59B4CA-AB8C-4AFC-90FF-0CFA1BE2C6C0}" type="pres">
      <dgm:prSet presAssocID="{EA500DAF-B532-40C4-A5EC-BB33428A5023}" presName="wedge7Tx" presStyleLbl="node1" presStyleIdx="6" presStyleCnt="7">
        <dgm:presLayoutVars>
          <dgm:chMax val="0"/>
          <dgm:chPref val="0"/>
          <dgm:bulletEnabled val="1"/>
        </dgm:presLayoutVars>
      </dgm:prSet>
      <dgm:spPr/>
      <dgm:t>
        <a:bodyPr/>
        <a:lstStyle/>
        <a:p>
          <a:endParaRPr lang="en-US"/>
        </a:p>
      </dgm:t>
    </dgm:pt>
  </dgm:ptLst>
  <dgm:cxnLst>
    <dgm:cxn modelId="{B351A8F6-C68F-4609-B35E-6D80CD05E38D}" type="presOf" srcId="{115F96FF-CDB0-4459-9768-D2939CA73C51}" destId="{2859E42C-D328-47A8-9B5C-EB62973F2C10}" srcOrd="0" destOrd="0" presId="urn:microsoft.com/office/officeart/2005/8/layout/chart3"/>
    <dgm:cxn modelId="{D7079E25-61E9-4326-92FB-D343BE359296}" type="presOf" srcId="{89A49B99-FADC-46E1-95A6-981074313649}" destId="{C6E20F1B-B414-4522-A9F8-DE9DB7A2FB16}" srcOrd="1" destOrd="0" presId="urn:microsoft.com/office/officeart/2005/8/layout/chart3"/>
    <dgm:cxn modelId="{F0A223E9-D0F5-498B-8B17-618EAB73A503}" srcId="{EA500DAF-B532-40C4-A5EC-BB33428A5023}" destId="{1EE54496-4FA7-4A82-BFC6-FA0428FB3B6C}" srcOrd="5" destOrd="0" parTransId="{80B4DD21-09C5-46E5-AFF7-1616A6985015}" sibTransId="{4904590E-13B6-4B97-853B-4E3CF5289FA1}"/>
    <dgm:cxn modelId="{CF74E1E9-AFF0-4C26-89AB-56357F8D97AC}" type="presOf" srcId="{0B6888FD-EC12-4E48-B826-6D162012844F}" destId="{9F59B4CA-AB8C-4AFC-90FF-0CFA1BE2C6C0}" srcOrd="1" destOrd="0" presId="urn:microsoft.com/office/officeart/2005/8/layout/chart3"/>
    <dgm:cxn modelId="{3E6678A8-CB81-40AC-92AA-DABA004078B5}" type="presOf" srcId="{ECAE4378-3847-47C3-96ED-9F4F64E4BDF6}" destId="{0CBE58EA-8412-4657-9C23-DD32070E80E7}" srcOrd="1" destOrd="0" presId="urn:microsoft.com/office/officeart/2005/8/layout/chart3"/>
    <dgm:cxn modelId="{CDF87EE0-0E16-4F79-9EBA-3064EE0843FF}" type="presOf" srcId="{B9678ECC-4069-4F6B-B55C-6180BE8D75D1}" destId="{B2D54E70-64DF-4957-B4CE-98700A32A99B}" srcOrd="0" destOrd="0" presId="urn:microsoft.com/office/officeart/2005/8/layout/chart3"/>
    <dgm:cxn modelId="{8C1B671A-30CB-4C93-B915-0FAD966F430C}" type="presOf" srcId="{EA500DAF-B532-40C4-A5EC-BB33428A5023}" destId="{82899CB9-FA6D-4F34-B946-138C6540059A}" srcOrd="0" destOrd="0" presId="urn:microsoft.com/office/officeart/2005/8/layout/chart3"/>
    <dgm:cxn modelId="{62225D9F-53FB-4424-94CF-A7FB237EA416}" type="presOf" srcId="{0B6888FD-EC12-4E48-B826-6D162012844F}" destId="{F61C342B-6509-40AE-9BB7-8F5E7D6A5D14}" srcOrd="0" destOrd="0" presId="urn:microsoft.com/office/officeart/2005/8/layout/chart3"/>
    <dgm:cxn modelId="{7D41518F-7D0F-4862-B6F2-25711A4F809F}" type="presOf" srcId="{4481D809-17ED-47AD-8271-108E3BFAC099}" destId="{A8A7BC84-0226-4896-8940-37C3BCA48518}" srcOrd="0" destOrd="0" presId="urn:microsoft.com/office/officeart/2005/8/layout/chart3"/>
    <dgm:cxn modelId="{BF6E2F7C-FBD6-484C-BD6A-2C8ACA11DF97}" type="presOf" srcId="{4481D809-17ED-47AD-8271-108E3BFAC099}" destId="{56323EFB-8187-447D-9A11-2315132CBADD}" srcOrd="1" destOrd="0" presId="urn:microsoft.com/office/officeart/2005/8/layout/chart3"/>
    <dgm:cxn modelId="{C82389CC-37DD-4CF1-8D4F-B6DE455401DF}" type="presOf" srcId="{1EE54496-4FA7-4A82-BFC6-FA0428FB3B6C}" destId="{0C75F1E9-B35A-4AA7-8D80-AA3516483177}" srcOrd="0" destOrd="0" presId="urn:microsoft.com/office/officeart/2005/8/layout/chart3"/>
    <dgm:cxn modelId="{25DCCF6B-8B4D-4396-BA57-3FC2BC80F166}" type="presOf" srcId="{ECAE4378-3847-47C3-96ED-9F4F64E4BDF6}" destId="{9F218CFC-4CB0-4035-856F-272874388875}" srcOrd="0" destOrd="0" presId="urn:microsoft.com/office/officeart/2005/8/layout/chart3"/>
    <dgm:cxn modelId="{A8695A34-4F1C-484D-8418-090622A5DBB9}" srcId="{EA500DAF-B532-40C4-A5EC-BB33428A5023}" destId="{89A49B99-FADC-46E1-95A6-981074313649}" srcOrd="0" destOrd="0" parTransId="{C219976B-4AF0-4B16-A191-C59AA0CC4B7A}" sibTransId="{1DDEF810-AFC4-49CD-953F-3C42FE6855E6}"/>
    <dgm:cxn modelId="{6B49DACF-6630-40DE-9756-C7FFF533BE25}" type="presOf" srcId="{115F96FF-CDB0-4459-9768-D2939CA73C51}" destId="{8C277BD2-A19F-44EF-B57E-2111BAB53BD9}" srcOrd="1" destOrd="0" presId="urn:microsoft.com/office/officeart/2005/8/layout/chart3"/>
    <dgm:cxn modelId="{A013670F-7EFC-4D5C-8DEC-4E6CA75ACEA0}" srcId="{EA500DAF-B532-40C4-A5EC-BB33428A5023}" destId="{CE8CCE77-7F48-48EF-A875-A93EBDA3DE44}" srcOrd="7" destOrd="0" parTransId="{3ABBA38C-BD5B-409B-8A90-73F156EC2A57}" sibTransId="{D553E168-6C8B-4DD2-862F-1CA5296C59C4}"/>
    <dgm:cxn modelId="{AD332AD5-2695-47B9-A143-CC5EF663DA2F}" srcId="{EA500DAF-B532-40C4-A5EC-BB33428A5023}" destId="{115F96FF-CDB0-4459-9768-D2939CA73C51}" srcOrd="2" destOrd="0" parTransId="{B3471EB6-695E-46D6-BA3F-5F7756F5DBDA}" sibTransId="{93A78EE4-3A7A-4638-8EC5-9D529BC31C7B}"/>
    <dgm:cxn modelId="{294F534A-3BAD-4AAC-8A44-121B0B8A4BEB}" type="presOf" srcId="{B9678ECC-4069-4F6B-B55C-6180BE8D75D1}" destId="{41F479C6-AC9A-4AC9-9B39-4209C3003C6B}" srcOrd="1" destOrd="0" presId="urn:microsoft.com/office/officeart/2005/8/layout/chart3"/>
    <dgm:cxn modelId="{F8B5ADAA-F6FC-46E7-A9E9-9C42E5C86710}" srcId="{EA500DAF-B532-40C4-A5EC-BB33428A5023}" destId="{B9678ECC-4069-4F6B-B55C-6180BE8D75D1}" srcOrd="3" destOrd="0" parTransId="{BC749CB2-6FA4-45E8-AA5F-12756B3C6AB6}" sibTransId="{41653ED8-D0D0-4D6B-8D9E-7AEA49238DD6}"/>
    <dgm:cxn modelId="{C68158C6-FDE4-40EC-AE1E-3AB55EB5B143}" srcId="{EA500DAF-B532-40C4-A5EC-BB33428A5023}" destId="{ECAE4378-3847-47C3-96ED-9F4F64E4BDF6}" srcOrd="4" destOrd="0" parTransId="{AA9062B3-94FD-49DB-B4A1-8B515CA3F589}" sibTransId="{04714335-3D49-46BC-9787-F2C3DA9E581E}"/>
    <dgm:cxn modelId="{F9532C10-8939-405B-AFC7-7C06242A6F0B}" srcId="{EA500DAF-B532-40C4-A5EC-BB33428A5023}" destId="{453B5D65-7E31-43FB-9F6A-23BE5B084A32}" srcOrd="8" destOrd="0" parTransId="{0D65CB18-04BD-47F7-B2E9-F85EF765CBCE}" sibTransId="{406F8926-E944-4313-BC6D-69CF49BB485E}"/>
    <dgm:cxn modelId="{3EDF2FCA-A12B-47CC-852F-922A62893789}" srcId="{EA500DAF-B532-40C4-A5EC-BB33428A5023}" destId="{0B6888FD-EC12-4E48-B826-6D162012844F}" srcOrd="6" destOrd="0" parTransId="{316F04EA-06A6-4F7B-A65C-A08152E2D255}" sibTransId="{02B56229-EC2A-4AE9-91C1-77BB7403D575}"/>
    <dgm:cxn modelId="{00ACE40F-8916-4371-9DD1-87BF65AC7056}" srcId="{EA500DAF-B532-40C4-A5EC-BB33428A5023}" destId="{4481D809-17ED-47AD-8271-108E3BFAC099}" srcOrd="1" destOrd="0" parTransId="{955221B4-9312-42B0-86EC-64E77D8FF518}" sibTransId="{09854814-DE6D-427C-8DE9-0B385DE5F504}"/>
    <dgm:cxn modelId="{C8954C1E-20DA-4488-93BE-B0D1FD936839}" type="presOf" srcId="{89A49B99-FADC-46E1-95A6-981074313649}" destId="{1E532CB9-B927-471A-BF50-5C9480DA36D3}" srcOrd="0" destOrd="0" presId="urn:microsoft.com/office/officeart/2005/8/layout/chart3"/>
    <dgm:cxn modelId="{75C34345-91F7-471A-82A8-703AB7668914}" type="presOf" srcId="{1EE54496-4FA7-4A82-BFC6-FA0428FB3B6C}" destId="{137809C5-8202-4495-A3C1-2A4564305984}" srcOrd="1" destOrd="0" presId="urn:microsoft.com/office/officeart/2005/8/layout/chart3"/>
    <dgm:cxn modelId="{2F9F0159-DC7B-4644-AC0C-D370D2C769D6}" type="presParOf" srcId="{82899CB9-FA6D-4F34-B946-138C6540059A}" destId="{1E532CB9-B927-471A-BF50-5C9480DA36D3}" srcOrd="0" destOrd="0" presId="urn:microsoft.com/office/officeart/2005/8/layout/chart3"/>
    <dgm:cxn modelId="{7645D8EE-FBE4-4941-B230-5EB8AD7C4DF0}" type="presParOf" srcId="{82899CB9-FA6D-4F34-B946-138C6540059A}" destId="{C6E20F1B-B414-4522-A9F8-DE9DB7A2FB16}" srcOrd="1" destOrd="0" presId="urn:microsoft.com/office/officeart/2005/8/layout/chart3"/>
    <dgm:cxn modelId="{DE200387-5B0B-419C-8667-F8E851E17A92}" type="presParOf" srcId="{82899CB9-FA6D-4F34-B946-138C6540059A}" destId="{A8A7BC84-0226-4896-8940-37C3BCA48518}" srcOrd="2" destOrd="0" presId="urn:microsoft.com/office/officeart/2005/8/layout/chart3"/>
    <dgm:cxn modelId="{9C284008-8352-45AD-94DD-B1030828F681}" type="presParOf" srcId="{82899CB9-FA6D-4F34-B946-138C6540059A}" destId="{56323EFB-8187-447D-9A11-2315132CBADD}" srcOrd="3" destOrd="0" presId="urn:microsoft.com/office/officeart/2005/8/layout/chart3"/>
    <dgm:cxn modelId="{E686D7E3-EE05-49CD-9CF4-3171620651AD}" type="presParOf" srcId="{82899CB9-FA6D-4F34-B946-138C6540059A}" destId="{2859E42C-D328-47A8-9B5C-EB62973F2C10}" srcOrd="4" destOrd="0" presId="urn:microsoft.com/office/officeart/2005/8/layout/chart3"/>
    <dgm:cxn modelId="{035FABC1-8534-4294-B381-D8585FEC5857}" type="presParOf" srcId="{82899CB9-FA6D-4F34-B946-138C6540059A}" destId="{8C277BD2-A19F-44EF-B57E-2111BAB53BD9}" srcOrd="5" destOrd="0" presId="urn:microsoft.com/office/officeart/2005/8/layout/chart3"/>
    <dgm:cxn modelId="{1E370570-E017-44CC-BF8F-61E720D64A54}" type="presParOf" srcId="{82899CB9-FA6D-4F34-B946-138C6540059A}" destId="{B2D54E70-64DF-4957-B4CE-98700A32A99B}" srcOrd="6" destOrd="0" presId="urn:microsoft.com/office/officeart/2005/8/layout/chart3"/>
    <dgm:cxn modelId="{D08FDD0C-C96E-4352-844D-90E369552DBF}" type="presParOf" srcId="{82899CB9-FA6D-4F34-B946-138C6540059A}" destId="{41F479C6-AC9A-4AC9-9B39-4209C3003C6B}" srcOrd="7" destOrd="0" presId="urn:microsoft.com/office/officeart/2005/8/layout/chart3"/>
    <dgm:cxn modelId="{C30B4C73-C427-4D1E-AF7A-60B6DA29B1B8}" type="presParOf" srcId="{82899CB9-FA6D-4F34-B946-138C6540059A}" destId="{9F218CFC-4CB0-4035-856F-272874388875}" srcOrd="8" destOrd="0" presId="urn:microsoft.com/office/officeart/2005/8/layout/chart3"/>
    <dgm:cxn modelId="{09EA7CE3-90D7-42B1-8EF3-072A29C76B0B}" type="presParOf" srcId="{82899CB9-FA6D-4F34-B946-138C6540059A}" destId="{0CBE58EA-8412-4657-9C23-DD32070E80E7}" srcOrd="9" destOrd="0" presId="urn:microsoft.com/office/officeart/2005/8/layout/chart3"/>
    <dgm:cxn modelId="{3B400028-A54E-4F57-8B3D-B6B7FA0B52C7}" type="presParOf" srcId="{82899CB9-FA6D-4F34-B946-138C6540059A}" destId="{0C75F1E9-B35A-4AA7-8D80-AA3516483177}" srcOrd="10" destOrd="0" presId="urn:microsoft.com/office/officeart/2005/8/layout/chart3"/>
    <dgm:cxn modelId="{E50CF829-8643-48FE-A64C-E01D958ACB15}" type="presParOf" srcId="{82899CB9-FA6D-4F34-B946-138C6540059A}" destId="{137809C5-8202-4495-A3C1-2A4564305984}" srcOrd="11" destOrd="0" presId="urn:microsoft.com/office/officeart/2005/8/layout/chart3"/>
    <dgm:cxn modelId="{89EDCD6F-F3B4-4D88-BF8C-834A18F0B5B1}" type="presParOf" srcId="{82899CB9-FA6D-4F34-B946-138C6540059A}" destId="{F61C342B-6509-40AE-9BB7-8F5E7D6A5D14}" srcOrd="12" destOrd="0" presId="urn:microsoft.com/office/officeart/2005/8/layout/chart3"/>
    <dgm:cxn modelId="{07E2F454-BCC5-4CBA-BD8F-C0FB193ED190}" type="presParOf" srcId="{82899CB9-FA6D-4F34-B946-138C6540059A}" destId="{9F59B4CA-AB8C-4AFC-90FF-0CFA1BE2C6C0}"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BA2235-B584-45C0-87D0-E6EC5D80DE9D}"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497A121-13C8-4940-9A8C-F76DA9D9D5EA}">
      <dgm:prSet/>
      <dgm:spPr/>
      <dgm:t>
        <a:bodyPr/>
        <a:lstStyle/>
        <a:p>
          <a:r>
            <a:rPr lang="en-US" dirty="0">
              <a:solidFill>
                <a:schemeClr val="tx1"/>
              </a:solidFill>
            </a:rPr>
            <a:t>Time.</a:t>
          </a:r>
        </a:p>
      </dgm:t>
    </dgm:pt>
    <dgm:pt modelId="{47DA44CC-A23E-450D-8DC0-E93A45A8851D}" type="parTrans" cxnId="{74702315-4E7A-460B-8353-0C81B0DBA790}">
      <dgm:prSet/>
      <dgm:spPr/>
      <dgm:t>
        <a:bodyPr/>
        <a:lstStyle/>
        <a:p>
          <a:endParaRPr lang="en-US"/>
        </a:p>
      </dgm:t>
    </dgm:pt>
    <dgm:pt modelId="{9253F300-52C0-49A1-8D42-2CD088D0AFE8}" type="sibTrans" cxnId="{74702315-4E7A-460B-8353-0C81B0DBA790}">
      <dgm:prSet/>
      <dgm:spPr/>
      <dgm:t>
        <a:bodyPr/>
        <a:lstStyle/>
        <a:p>
          <a:endParaRPr lang="en-US"/>
        </a:p>
      </dgm:t>
    </dgm:pt>
    <dgm:pt modelId="{87743EDA-8F89-496E-9593-9360A2C21C98}">
      <dgm:prSet/>
      <dgm:spPr/>
      <dgm:t>
        <a:bodyPr/>
        <a:lstStyle/>
        <a:p>
          <a:r>
            <a:rPr lang="en-US" dirty="0">
              <a:solidFill>
                <a:schemeClr val="tx1"/>
              </a:solidFill>
            </a:rPr>
            <a:t>How do you decide which screening to use?</a:t>
          </a:r>
        </a:p>
      </dgm:t>
    </dgm:pt>
    <dgm:pt modelId="{7A199D58-5114-49EB-A1BB-BD4A075C7BC3}" type="parTrans" cxnId="{739BDD25-3052-4C9D-8099-8307155C92C8}">
      <dgm:prSet/>
      <dgm:spPr/>
      <dgm:t>
        <a:bodyPr/>
        <a:lstStyle/>
        <a:p>
          <a:endParaRPr lang="en-US"/>
        </a:p>
      </dgm:t>
    </dgm:pt>
    <dgm:pt modelId="{8A3F9D15-74EB-4076-8F55-E93079BE1651}" type="sibTrans" cxnId="{739BDD25-3052-4C9D-8099-8307155C92C8}">
      <dgm:prSet/>
      <dgm:spPr/>
      <dgm:t>
        <a:bodyPr/>
        <a:lstStyle/>
        <a:p>
          <a:endParaRPr lang="en-US"/>
        </a:p>
      </dgm:t>
    </dgm:pt>
    <dgm:pt modelId="{F1B9AAA9-8D98-4D47-BD4D-4CAFB8EE0381}">
      <dgm:prSet/>
      <dgm:spPr/>
      <dgm:t>
        <a:bodyPr/>
        <a:lstStyle/>
        <a:p>
          <a:r>
            <a:rPr lang="en-US" dirty="0">
              <a:solidFill>
                <a:schemeClr val="tx1"/>
              </a:solidFill>
            </a:rPr>
            <a:t>What do we do if a patient indicates they are have thoughts of suicide?</a:t>
          </a:r>
        </a:p>
      </dgm:t>
    </dgm:pt>
    <dgm:pt modelId="{CBC4DFF8-435E-4D7A-A7EA-35BCFB103F6D}" type="parTrans" cxnId="{083BF936-6606-4459-9601-C6223BA4C509}">
      <dgm:prSet/>
      <dgm:spPr/>
      <dgm:t>
        <a:bodyPr/>
        <a:lstStyle/>
        <a:p>
          <a:endParaRPr lang="en-US"/>
        </a:p>
      </dgm:t>
    </dgm:pt>
    <dgm:pt modelId="{2B796F4C-6C45-483A-A052-738D45630065}" type="sibTrans" cxnId="{083BF936-6606-4459-9601-C6223BA4C509}">
      <dgm:prSet/>
      <dgm:spPr/>
      <dgm:t>
        <a:bodyPr/>
        <a:lstStyle/>
        <a:p>
          <a:endParaRPr lang="en-US"/>
        </a:p>
      </dgm:t>
    </dgm:pt>
    <dgm:pt modelId="{38B63ED2-5D37-488E-9608-6C16772788C1}">
      <dgm:prSet/>
      <dgm:spPr/>
      <dgm:t>
        <a:bodyPr/>
        <a:lstStyle/>
        <a:p>
          <a:r>
            <a:rPr lang="en-US" dirty="0">
              <a:solidFill>
                <a:schemeClr val="tx1"/>
              </a:solidFill>
            </a:rPr>
            <a:t>Not trained to do suicide screenings.</a:t>
          </a:r>
        </a:p>
      </dgm:t>
    </dgm:pt>
    <dgm:pt modelId="{AF594EB0-1455-4D4E-97B5-85C7D15E02A8}" type="parTrans" cxnId="{864EE486-A0FB-44F9-BB43-F1F8F19C7FB7}">
      <dgm:prSet/>
      <dgm:spPr/>
      <dgm:t>
        <a:bodyPr/>
        <a:lstStyle/>
        <a:p>
          <a:endParaRPr lang="en-US"/>
        </a:p>
      </dgm:t>
    </dgm:pt>
    <dgm:pt modelId="{9B237011-88E1-4AF3-812E-CD780A6F45BE}" type="sibTrans" cxnId="{864EE486-A0FB-44F9-BB43-F1F8F19C7FB7}">
      <dgm:prSet/>
      <dgm:spPr/>
      <dgm:t>
        <a:bodyPr/>
        <a:lstStyle/>
        <a:p>
          <a:endParaRPr lang="en-US"/>
        </a:p>
      </dgm:t>
    </dgm:pt>
    <dgm:pt modelId="{B5E40414-E2EA-4F59-848C-D21E1C57836D}">
      <dgm:prSet/>
      <dgm:spPr/>
      <dgm:t>
        <a:bodyPr/>
        <a:lstStyle/>
        <a:p>
          <a:r>
            <a:rPr lang="en-US" dirty="0">
              <a:solidFill>
                <a:schemeClr val="tx1"/>
              </a:solidFill>
            </a:rPr>
            <a:t>Don’t want to make it “worse”.</a:t>
          </a:r>
        </a:p>
      </dgm:t>
    </dgm:pt>
    <dgm:pt modelId="{E25FFA1B-1DA3-4717-A7CF-17320D41EAFC}" type="parTrans" cxnId="{E8161993-6951-45D2-AAB1-B98296DAF31F}">
      <dgm:prSet/>
      <dgm:spPr/>
      <dgm:t>
        <a:bodyPr/>
        <a:lstStyle/>
        <a:p>
          <a:endParaRPr lang="en-US"/>
        </a:p>
      </dgm:t>
    </dgm:pt>
    <dgm:pt modelId="{31A7D2AD-E6D6-4F1A-8787-F9942A743B9A}" type="sibTrans" cxnId="{E8161993-6951-45D2-AAB1-B98296DAF31F}">
      <dgm:prSet/>
      <dgm:spPr/>
      <dgm:t>
        <a:bodyPr/>
        <a:lstStyle/>
        <a:p>
          <a:endParaRPr lang="en-US"/>
        </a:p>
      </dgm:t>
    </dgm:pt>
    <dgm:pt modelId="{0072BAE7-E042-4715-91BD-92D1F66EEF8C}" type="pres">
      <dgm:prSet presAssocID="{93BA2235-B584-45C0-87D0-E6EC5D80DE9D}" presName="linear" presStyleCnt="0">
        <dgm:presLayoutVars>
          <dgm:animLvl val="lvl"/>
          <dgm:resizeHandles val="exact"/>
        </dgm:presLayoutVars>
      </dgm:prSet>
      <dgm:spPr/>
      <dgm:t>
        <a:bodyPr/>
        <a:lstStyle/>
        <a:p>
          <a:endParaRPr lang="en-US"/>
        </a:p>
      </dgm:t>
    </dgm:pt>
    <dgm:pt modelId="{51045F50-0EF1-4E8A-B2D9-13F76D61AA38}" type="pres">
      <dgm:prSet presAssocID="{5497A121-13C8-4940-9A8C-F76DA9D9D5EA}" presName="parentText" presStyleLbl="node1" presStyleIdx="0" presStyleCnt="5">
        <dgm:presLayoutVars>
          <dgm:chMax val="0"/>
          <dgm:bulletEnabled val="1"/>
        </dgm:presLayoutVars>
      </dgm:prSet>
      <dgm:spPr/>
      <dgm:t>
        <a:bodyPr/>
        <a:lstStyle/>
        <a:p>
          <a:endParaRPr lang="en-US"/>
        </a:p>
      </dgm:t>
    </dgm:pt>
    <dgm:pt modelId="{130C1AC1-0729-49AD-985E-96446A0A06A8}" type="pres">
      <dgm:prSet presAssocID="{9253F300-52C0-49A1-8D42-2CD088D0AFE8}" presName="spacer" presStyleCnt="0"/>
      <dgm:spPr/>
    </dgm:pt>
    <dgm:pt modelId="{E5B40342-24AD-4DB2-952D-C301ED4C8112}" type="pres">
      <dgm:prSet presAssocID="{87743EDA-8F89-496E-9593-9360A2C21C98}" presName="parentText" presStyleLbl="node1" presStyleIdx="1" presStyleCnt="5" custLinFactNeighborX="0" custLinFactNeighborY="55702">
        <dgm:presLayoutVars>
          <dgm:chMax val="0"/>
          <dgm:bulletEnabled val="1"/>
        </dgm:presLayoutVars>
      </dgm:prSet>
      <dgm:spPr/>
      <dgm:t>
        <a:bodyPr/>
        <a:lstStyle/>
        <a:p>
          <a:endParaRPr lang="en-US"/>
        </a:p>
      </dgm:t>
    </dgm:pt>
    <dgm:pt modelId="{CABCC3FB-688D-4935-9EAD-3B1ADCFA4C49}" type="pres">
      <dgm:prSet presAssocID="{8A3F9D15-74EB-4076-8F55-E93079BE1651}" presName="spacer" presStyleCnt="0"/>
      <dgm:spPr/>
    </dgm:pt>
    <dgm:pt modelId="{C8FF42FE-2C94-4AFD-8D04-BA33A1755681}" type="pres">
      <dgm:prSet presAssocID="{F1B9AAA9-8D98-4D47-BD4D-4CAFB8EE0381}" presName="parentText" presStyleLbl="node1" presStyleIdx="2" presStyleCnt="5">
        <dgm:presLayoutVars>
          <dgm:chMax val="0"/>
          <dgm:bulletEnabled val="1"/>
        </dgm:presLayoutVars>
      </dgm:prSet>
      <dgm:spPr/>
      <dgm:t>
        <a:bodyPr/>
        <a:lstStyle/>
        <a:p>
          <a:endParaRPr lang="en-US"/>
        </a:p>
      </dgm:t>
    </dgm:pt>
    <dgm:pt modelId="{0CDF3A7D-5C05-448E-9ACE-4606BB5B60A6}" type="pres">
      <dgm:prSet presAssocID="{2B796F4C-6C45-483A-A052-738D45630065}" presName="spacer" presStyleCnt="0"/>
      <dgm:spPr/>
    </dgm:pt>
    <dgm:pt modelId="{E1B08D9A-4176-4DB0-B850-A4CEE3099F44}" type="pres">
      <dgm:prSet presAssocID="{38B63ED2-5D37-488E-9608-6C16772788C1}" presName="parentText" presStyleLbl="node1" presStyleIdx="3" presStyleCnt="5">
        <dgm:presLayoutVars>
          <dgm:chMax val="0"/>
          <dgm:bulletEnabled val="1"/>
        </dgm:presLayoutVars>
      </dgm:prSet>
      <dgm:spPr/>
      <dgm:t>
        <a:bodyPr/>
        <a:lstStyle/>
        <a:p>
          <a:endParaRPr lang="en-US"/>
        </a:p>
      </dgm:t>
    </dgm:pt>
    <dgm:pt modelId="{A15C9CF2-4368-47C1-9238-505F5B707345}" type="pres">
      <dgm:prSet presAssocID="{9B237011-88E1-4AF3-812E-CD780A6F45BE}" presName="spacer" presStyleCnt="0"/>
      <dgm:spPr/>
    </dgm:pt>
    <dgm:pt modelId="{844D1A33-105E-4338-AC93-9336CC5BBF57}" type="pres">
      <dgm:prSet presAssocID="{B5E40414-E2EA-4F59-848C-D21E1C57836D}" presName="parentText" presStyleLbl="node1" presStyleIdx="4" presStyleCnt="5">
        <dgm:presLayoutVars>
          <dgm:chMax val="0"/>
          <dgm:bulletEnabled val="1"/>
        </dgm:presLayoutVars>
      </dgm:prSet>
      <dgm:spPr/>
      <dgm:t>
        <a:bodyPr/>
        <a:lstStyle/>
        <a:p>
          <a:endParaRPr lang="en-US"/>
        </a:p>
      </dgm:t>
    </dgm:pt>
  </dgm:ptLst>
  <dgm:cxnLst>
    <dgm:cxn modelId="{CB332D5D-1F00-4F60-A615-75BF01EF98F1}" type="presOf" srcId="{93BA2235-B584-45C0-87D0-E6EC5D80DE9D}" destId="{0072BAE7-E042-4715-91BD-92D1F66EEF8C}" srcOrd="0" destOrd="0" presId="urn:microsoft.com/office/officeart/2005/8/layout/vList2"/>
    <dgm:cxn modelId="{20EC02B4-B4D2-48CC-9910-79927694449C}" type="presOf" srcId="{87743EDA-8F89-496E-9593-9360A2C21C98}" destId="{E5B40342-24AD-4DB2-952D-C301ED4C8112}" srcOrd="0" destOrd="0" presId="urn:microsoft.com/office/officeart/2005/8/layout/vList2"/>
    <dgm:cxn modelId="{E8161993-6951-45D2-AAB1-B98296DAF31F}" srcId="{93BA2235-B584-45C0-87D0-E6EC5D80DE9D}" destId="{B5E40414-E2EA-4F59-848C-D21E1C57836D}" srcOrd="4" destOrd="0" parTransId="{E25FFA1B-1DA3-4717-A7CF-17320D41EAFC}" sibTransId="{31A7D2AD-E6D6-4F1A-8787-F9942A743B9A}"/>
    <dgm:cxn modelId="{2011FBE0-B970-4E5B-B0CB-8F83FE88368B}" type="presOf" srcId="{B5E40414-E2EA-4F59-848C-D21E1C57836D}" destId="{844D1A33-105E-4338-AC93-9336CC5BBF57}" srcOrd="0" destOrd="0" presId="urn:microsoft.com/office/officeart/2005/8/layout/vList2"/>
    <dgm:cxn modelId="{574A133D-5061-4C60-ADBC-0EC5C961AA25}" type="presOf" srcId="{38B63ED2-5D37-488E-9608-6C16772788C1}" destId="{E1B08D9A-4176-4DB0-B850-A4CEE3099F44}" srcOrd="0" destOrd="0" presId="urn:microsoft.com/office/officeart/2005/8/layout/vList2"/>
    <dgm:cxn modelId="{2A717633-2FC8-4F72-BC0C-85247CA7F75A}" type="presOf" srcId="{5497A121-13C8-4940-9A8C-F76DA9D9D5EA}" destId="{51045F50-0EF1-4E8A-B2D9-13F76D61AA38}" srcOrd="0" destOrd="0" presId="urn:microsoft.com/office/officeart/2005/8/layout/vList2"/>
    <dgm:cxn modelId="{739BDD25-3052-4C9D-8099-8307155C92C8}" srcId="{93BA2235-B584-45C0-87D0-E6EC5D80DE9D}" destId="{87743EDA-8F89-496E-9593-9360A2C21C98}" srcOrd="1" destOrd="0" parTransId="{7A199D58-5114-49EB-A1BB-BD4A075C7BC3}" sibTransId="{8A3F9D15-74EB-4076-8F55-E93079BE1651}"/>
    <dgm:cxn modelId="{45C129BF-E517-4083-8B50-7AC0E87F6324}" type="presOf" srcId="{F1B9AAA9-8D98-4D47-BD4D-4CAFB8EE0381}" destId="{C8FF42FE-2C94-4AFD-8D04-BA33A1755681}" srcOrd="0" destOrd="0" presId="urn:microsoft.com/office/officeart/2005/8/layout/vList2"/>
    <dgm:cxn modelId="{083BF936-6606-4459-9601-C6223BA4C509}" srcId="{93BA2235-B584-45C0-87D0-E6EC5D80DE9D}" destId="{F1B9AAA9-8D98-4D47-BD4D-4CAFB8EE0381}" srcOrd="2" destOrd="0" parTransId="{CBC4DFF8-435E-4D7A-A7EA-35BCFB103F6D}" sibTransId="{2B796F4C-6C45-483A-A052-738D45630065}"/>
    <dgm:cxn modelId="{74702315-4E7A-460B-8353-0C81B0DBA790}" srcId="{93BA2235-B584-45C0-87D0-E6EC5D80DE9D}" destId="{5497A121-13C8-4940-9A8C-F76DA9D9D5EA}" srcOrd="0" destOrd="0" parTransId="{47DA44CC-A23E-450D-8DC0-E93A45A8851D}" sibTransId="{9253F300-52C0-49A1-8D42-2CD088D0AFE8}"/>
    <dgm:cxn modelId="{864EE486-A0FB-44F9-BB43-F1F8F19C7FB7}" srcId="{93BA2235-B584-45C0-87D0-E6EC5D80DE9D}" destId="{38B63ED2-5D37-488E-9608-6C16772788C1}" srcOrd="3" destOrd="0" parTransId="{AF594EB0-1455-4D4E-97B5-85C7D15E02A8}" sibTransId="{9B237011-88E1-4AF3-812E-CD780A6F45BE}"/>
    <dgm:cxn modelId="{F7410F6F-CF50-4E91-B2FB-131284A341CE}" type="presParOf" srcId="{0072BAE7-E042-4715-91BD-92D1F66EEF8C}" destId="{51045F50-0EF1-4E8A-B2D9-13F76D61AA38}" srcOrd="0" destOrd="0" presId="urn:microsoft.com/office/officeart/2005/8/layout/vList2"/>
    <dgm:cxn modelId="{7E30CCC7-C858-4E2B-8DB6-ED1C3AD1EF3F}" type="presParOf" srcId="{0072BAE7-E042-4715-91BD-92D1F66EEF8C}" destId="{130C1AC1-0729-49AD-985E-96446A0A06A8}" srcOrd="1" destOrd="0" presId="urn:microsoft.com/office/officeart/2005/8/layout/vList2"/>
    <dgm:cxn modelId="{6344415C-9303-4D67-8857-CFD1703962B4}" type="presParOf" srcId="{0072BAE7-E042-4715-91BD-92D1F66EEF8C}" destId="{E5B40342-24AD-4DB2-952D-C301ED4C8112}" srcOrd="2" destOrd="0" presId="urn:microsoft.com/office/officeart/2005/8/layout/vList2"/>
    <dgm:cxn modelId="{D8050D8A-76AD-4C9A-8D8A-18C20DA4110B}" type="presParOf" srcId="{0072BAE7-E042-4715-91BD-92D1F66EEF8C}" destId="{CABCC3FB-688D-4935-9EAD-3B1ADCFA4C49}" srcOrd="3" destOrd="0" presId="urn:microsoft.com/office/officeart/2005/8/layout/vList2"/>
    <dgm:cxn modelId="{AC14CF28-CBD0-4B0A-B4B8-9EEFB5664435}" type="presParOf" srcId="{0072BAE7-E042-4715-91BD-92D1F66EEF8C}" destId="{C8FF42FE-2C94-4AFD-8D04-BA33A1755681}" srcOrd="4" destOrd="0" presId="urn:microsoft.com/office/officeart/2005/8/layout/vList2"/>
    <dgm:cxn modelId="{D83661C6-C5E6-45DB-A9BE-3E13EB93E640}" type="presParOf" srcId="{0072BAE7-E042-4715-91BD-92D1F66EEF8C}" destId="{0CDF3A7D-5C05-448E-9ACE-4606BB5B60A6}" srcOrd="5" destOrd="0" presId="urn:microsoft.com/office/officeart/2005/8/layout/vList2"/>
    <dgm:cxn modelId="{F6BA08B7-BE5F-4C23-BCA3-2E1C5266DB4D}" type="presParOf" srcId="{0072BAE7-E042-4715-91BD-92D1F66EEF8C}" destId="{E1B08D9A-4176-4DB0-B850-A4CEE3099F44}" srcOrd="6" destOrd="0" presId="urn:microsoft.com/office/officeart/2005/8/layout/vList2"/>
    <dgm:cxn modelId="{529BE61D-EC3E-48DC-815F-241A8547B99C}" type="presParOf" srcId="{0072BAE7-E042-4715-91BD-92D1F66EEF8C}" destId="{A15C9CF2-4368-47C1-9238-505F5B707345}" srcOrd="7" destOrd="0" presId="urn:microsoft.com/office/officeart/2005/8/layout/vList2"/>
    <dgm:cxn modelId="{A33785DA-90EF-4D47-912C-740B4B5D7551}" type="presParOf" srcId="{0072BAE7-E042-4715-91BD-92D1F66EEF8C}" destId="{844D1A33-105E-4338-AC93-9336CC5BBF5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9C4B5A-2823-4314-9087-7AF1DB31615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53F31553-23F1-4C93-BB61-6D9ACD48AB2B}">
      <dgm:prSet/>
      <dgm:spPr/>
      <dgm:t>
        <a:bodyPr/>
        <a:lstStyle/>
        <a:p>
          <a:pPr rtl="0"/>
          <a:r>
            <a:rPr lang="en-US" dirty="0"/>
            <a:t>Purpose                      </a:t>
          </a:r>
        </a:p>
      </dgm:t>
    </dgm:pt>
    <dgm:pt modelId="{1491CA53-69DE-455D-870D-9B4C8733BC38}" type="parTrans" cxnId="{9B6294DA-6434-4096-A732-A81EB3C946C1}">
      <dgm:prSet/>
      <dgm:spPr/>
      <dgm:t>
        <a:bodyPr/>
        <a:lstStyle/>
        <a:p>
          <a:endParaRPr lang="en-US"/>
        </a:p>
      </dgm:t>
    </dgm:pt>
    <dgm:pt modelId="{8D33D687-93BD-4C19-BC9B-50AFEC4E3BB3}" type="sibTrans" cxnId="{9B6294DA-6434-4096-A732-A81EB3C946C1}">
      <dgm:prSet/>
      <dgm:spPr/>
      <dgm:t>
        <a:bodyPr/>
        <a:lstStyle/>
        <a:p>
          <a:endParaRPr lang="en-US"/>
        </a:p>
      </dgm:t>
    </dgm:pt>
    <dgm:pt modelId="{5F4A54B5-55DE-4F6A-AF35-6E85C8EB2336}">
      <dgm:prSet/>
      <dgm:spPr/>
      <dgm:t>
        <a:bodyPr/>
        <a:lstStyle/>
        <a:p>
          <a:pPr rtl="0"/>
          <a:r>
            <a:rPr lang="en-US" b="1"/>
            <a:t>S</a:t>
          </a:r>
          <a:r>
            <a:rPr lang="en-US"/>
            <a:t>creens for depression</a:t>
          </a:r>
        </a:p>
      </dgm:t>
    </dgm:pt>
    <dgm:pt modelId="{86E35C96-CA5D-4188-9278-CDD52748C0CF}" type="parTrans" cxnId="{460CDCC3-FB50-4638-8F33-FFE98720019E}">
      <dgm:prSet/>
      <dgm:spPr/>
      <dgm:t>
        <a:bodyPr/>
        <a:lstStyle/>
        <a:p>
          <a:endParaRPr lang="en-US"/>
        </a:p>
      </dgm:t>
    </dgm:pt>
    <dgm:pt modelId="{2DEDD2CF-75E0-4D7A-ABE6-8E07B7BF01F3}" type="sibTrans" cxnId="{460CDCC3-FB50-4638-8F33-FFE98720019E}">
      <dgm:prSet/>
      <dgm:spPr/>
      <dgm:t>
        <a:bodyPr/>
        <a:lstStyle/>
        <a:p>
          <a:endParaRPr lang="en-US"/>
        </a:p>
      </dgm:t>
    </dgm:pt>
    <dgm:pt modelId="{93EE6E02-8328-4D6A-85AD-01150E320BA2}">
      <dgm:prSet/>
      <dgm:spPr/>
      <dgm:t>
        <a:bodyPr/>
        <a:lstStyle/>
        <a:p>
          <a:pPr rtl="0"/>
          <a:r>
            <a:rPr lang="en-US"/>
            <a:t>Benefits                             </a:t>
          </a:r>
        </a:p>
      </dgm:t>
    </dgm:pt>
    <dgm:pt modelId="{B7AD8BCF-B35B-41EC-9CCF-2E1C25912B65}" type="parTrans" cxnId="{BF74B07E-5789-43B3-98EF-E108D04D4A56}">
      <dgm:prSet/>
      <dgm:spPr/>
      <dgm:t>
        <a:bodyPr/>
        <a:lstStyle/>
        <a:p>
          <a:endParaRPr lang="en-US"/>
        </a:p>
      </dgm:t>
    </dgm:pt>
    <dgm:pt modelId="{18A92DC7-7CAB-4E53-8C0A-8857325B5CD6}" type="sibTrans" cxnId="{BF74B07E-5789-43B3-98EF-E108D04D4A56}">
      <dgm:prSet/>
      <dgm:spPr/>
      <dgm:t>
        <a:bodyPr/>
        <a:lstStyle/>
        <a:p>
          <a:endParaRPr lang="en-US"/>
        </a:p>
      </dgm:t>
    </dgm:pt>
    <dgm:pt modelId="{CE567D12-4CF4-43EA-89BE-358F0394AD56}">
      <dgm:prSet/>
      <dgm:spPr/>
      <dgm:t>
        <a:bodyPr/>
        <a:lstStyle/>
        <a:p>
          <a:pPr rtl="0"/>
          <a:r>
            <a:rPr lang="en-US"/>
            <a:t>Two questions </a:t>
          </a:r>
        </a:p>
      </dgm:t>
    </dgm:pt>
    <dgm:pt modelId="{949D612C-A89D-4A47-BC0C-4C9C82780A4A}" type="parTrans" cxnId="{607C2516-4177-4ACF-A12F-191389DC6182}">
      <dgm:prSet/>
      <dgm:spPr/>
      <dgm:t>
        <a:bodyPr/>
        <a:lstStyle/>
        <a:p>
          <a:endParaRPr lang="en-US"/>
        </a:p>
      </dgm:t>
    </dgm:pt>
    <dgm:pt modelId="{1C34D8F7-229B-4571-A1BF-D1EA1D8C030B}" type="sibTrans" cxnId="{607C2516-4177-4ACF-A12F-191389DC6182}">
      <dgm:prSet/>
      <dgm:spPr/>
      <dgm:t>
        <a:bodyPr/>
        <a:lstStyle/>
        <a:p>
          <a:endParaRPr lang="en-US"/>
        </a:p>
      </dgm:t>
    </dgm:pt>
    <dgm:pt modelId="{7CD28013-AFED-4EBA-B696-7A4A079E4F9D}">
      <dgm:prSet/>
      <dgm:spPr/>
      <dgm:t>
        <a:bodyPr/>
        <a:lstStyle/>
        <a:p>
          <a:pPr rtl="0"/>
          <a:r>
            <a:rPr lang="en-US"/>
            <a:t>Brief  </a:t>
          </a:r>
        </a:p>
      </dgm:t>
    </dgm:pt>
    <dgm:pt modelId="{1030C09B-F3C4-4E22-9184-FF27547741EB}" type="parTrans" cxnId="{AA2862D4-BD97-48FF-BC58-902E2204C473}">
      <dgm:prSet/>
      <dgm:spPr/>
      <dgm:t>
        <a:bodyPr/>
        <a:lstStyle/>
        <a:p>
          <a:endParaRPr lang="en-US"/>
        </a:p>
      </dgm:t>
    </dgm:pt>
    <dgm:pt modelId="{2BB167D5-8805-4017-8D10-311CCC9D3F1D}" type="sibTrans" cxnId="{AA2862D4-BD97-48FF-BC58-902E2204C473}">
      <dgm:prSet/>
      <dgm:spPr/>
      <dgm:t>
        <a:bodyPr/>
        <a:lstStyle/>
        <a:p>
          <a:endParaRPr lang="en-US"/>
        </a:p>
      </dgm:t>
    </dgm:pt>
    <dgm:pt modelId="{F183E446-96E8-4B80-A1D5-D9AB8F9542E0}">
      <dgm:prSet/>
      <dgm:spPr/>
      <dgm:t>
        <a:bodyPr/>
        <a:lstStyle/>
        <a:p>
          <a:pPr rtl="0"/>
          <a:r>
            <a:rPr lang="en-US"/>
            <a:t>Minimal training needed</a:t>
          </a:r>
        </a:p>
      </dgm:t>
    </dgm:pt>
    <dgm:pt modelId="{2D55443A-EFFB-40B6-9D8E-F1531CD9CE28}" type="parTrans" cxnId="{50BF201E-766F-46E0-83E6-C82BF6275E83}">
      <dgm:prSet/>
      <dgm:spPr/>
      <dgm:t>
        <a:bodyPr/>
        <a:lstStyle/>
        <a:p>
          <a:endParaRPr lang="en-US"/>
        </a:p>
      </dgm:t>
    </dgm:pt>
    <dgm:pt modelId="{9E20D91D-59C1-49DA-9B65-57224A442257}" type="sibTrans" cxnId="{50BF201E-766F-46E0-83E6-C82BF6275E83}">
      <dgm:prSet/>
      <dgm:spPr/>
      <dgm:t>
        <a:bodyPr/>
        <a:lstStyle/>
        <a:p>
          <a:endParaRPr lang="en-US"/>
        </a:p>
      </dgm:t>
    </dgm:pt>
    <dgm:pt modelId="{9F270C06-C69A-43B8-9785-2D564B7CEE43}">
      <dgm:prSet/>
      <dgm:spPr/>
      <dgm:t>
        <a:bodyPr/>
        <a:lstStyle/>
        <a:p>
          <a:pPr rtl="0"/>
          <a:r>
            <a:rPr lang="en-US"/>
            <a:t>Can be administered by front line health care worker (pharmacy technician or office staff)</a:t>
          </a:r>
        </a:p>
      </dgm:t>
    </dgm:pt>
    <dgm:pt modelId="{E2F9A236-4D68-497A-A20D-578272F62569}" type="parTrans" cxnId="{9FE52963-2080-4BFB-AA46-1F0CD7F521DE}">
      <dgm:prSet/>
      <dgm:spPr/>
      <dgm:t>
        <a:bodyPr/>
        <a:lstStyle/>
        <a:p>
          <a:endParaRPr lang="en-US"/>
        </a:p>
      </dgm:t>
    </dgm:pt>
    <dgm:pt modelId="{B0870C79-6BAB-4F36-8688-FEABEBA3C50A}" type="sibTrans" cxnId="{9FE52963-2080-4BFB-AA46-1F0CD7F521DE}">
      <dgm:prSet/>
      <dgm:spPr/>
      <dgm:t>
        <a:bodyPr/>
        <a:lstStyle/>
        <a:p>
          <a:endParaRPr lang="en-US"/>
        </a:p>
      </dgm:t>
    </dgm:pt>
    <dgm:pt modelId="{D757C57A-DEA6-4A09-8FC0-60355E06ED75}" type="pres">
      <dgm:prSet presAssocID="{639C4B5A-2823-4314-9087-7AF1DB316150}" presName="Name0" presStyleCnt="0">
        <dgm:presLayoutVars>
          <dgm:chMax val="7"/>
          <dgm:dir/>
          <dgm:animLvl val="lvl"/>
          <dgm:resizeHandles val="exact"/>
        </dgm:presLayoutVars>
      </dgm:prSet>
      <dgm:spPr/>
      <dgm:t>
        <a:bodyPr/>
        <a:lstStyle/>
        <a:p>
          <a:endParaRPr lang="en-US"/>
        </a:p>
      </dgm:t>
    </dgm:pt>
    <dgm:pt modelId="{DA050BE3-2DA5-416F-AE08-965A9BCBA8B3}" type="pres">
      <dgm:prSet presAssocID="{53F31553-23F1-4C93-BB61-6D9ACD48AB2B}" presName="circle1" presStyleLbl="node1" presStyleIdx="0" presStyleCnt="2"/>
      <dgm:spPr/>
    </dgm:pt>
    <dgm:pt modelId="{F3CFE248-39A8-4087-8FBE-03113108F437}" type="pres">
      <dgm:prSet presAssocID="{53F31553-23F1-4C93-BB61-6D9ACD48AB2B}" presName="space" presStyleCnt="0"/>
      <dgm:spPr/>
    </dgm:pt>
    <dgm:pt modelId="{AF795C97-E2CE-42FA-A157-4FDB660702A9}" type="pres">
      <dgm:prSet presAssocID="{53F31553-23F1-4C93-BB61-6D9ACD48AB2B}" presName="rect1" presStyleLbl="alignAcc1" presStyleIdx="0" presStyleCnt="2"/>
      <dgm:spPr/>
      <dgm:t>
        <a:bodyPr/>
        <a:lstStyle/>
        <a:p>
          <a:endParaRPr lang="en-US"/>
        </a:p>
      </dgm:t>
    </dgm:pt>
    <dgm:pt modelId="{B21F8B7E-8424-4018-8B58-D27BE28E981E}" type="pres">
      <dgm:prSet presAssocID="{93EE6E02-8328-4D6A-85AD-01150E320BA2}" presName="vertSpace2" presStyleLbl="node1" presStyleIdx="0" presStyleCnt="2"/>
      <dgm:spPr/>
    </dgm:pt>
    <dgm:pt modelId="{C03FB655-86E9-4ED5-83C2-6464D52108F4}" type="pres">
      <dgm:prSet presAssocID="{93EE6E02-8328-4D6A-85AD-01150E320BA2}" presName="circle2" presStyleLbl="node1" presStyleIdx="1" presStyleCnt="2"/>
      <dgm:spPr/>
    </dgm:pt>
    <dgm:pt modelId="{554F0E0A-43A4-4A4D-912B-EF63CA717490}" type="pres">
      <dgm:prSet presAssocID="{93EE6E02-8328-4D6A-85AD-01150E320BA2}" presName="rect2" presStyleLbl="alignAcc1" presStyleIdx="1" presStyleCnt="2"/>
      <dgm:spPr/>
      <dgm:t>
        <a:bodyPr/>
        <a:lstStyle/>
        <a:p>
          <a:endParaRPr lang="en-US"/>
        </a:p>
      </dgm:t>
    </dgm:pt>
    <dgm:pt modelId="{E09780CD-E219-4688-8FBE-BDA74C20274E}" type="pres">
      <dgm:prSet presAssocID="{53F31553-23F1-4C93-BB61-6D9ACD48AB2B}" presName="rect1ParTx" presStyleLbl="alignAcc1" presStyleIdx="1" presStyleCnt="2">
        <dgm:presLayoutVars>
          <dgm:chMax val="1"/>
          <dgm:bulletEnabled val="1"/>
        </dgm:presLayoutVars>
      </dgm:prSet>
      <dgm:spPr/>
      <dgm:t>
        <a:bodyPr/>
        <a:lstStyle/>
        <a:p>
          <a:endParaRPr lang="en-US"/>
        </a:p>
      </dgm:t>
    </dgm:pt>
    <dgm:pt modelId="{83B56209-7DC0-476D-BF8F-A64769D0974B}" type="pres">
      <dgm:prSet presAssocID="{53F31553-23F1-4C93-BB61-6D9ACD48AB2B}" presName="rect1ChTx" presStyleLbl="alignAcc1" presStyleIdx="1" presStyleCnt="2">
        <dgm:presLayoutVars>
          <dgm:bulletEnabled val="1"/>
        </dgm:presLayoutVars>
      </dgm:prSet>
      <dgm:spPr/>
      <dgm:t>
        <a:bodyPr/>
        <a:lstStyle/>
        <a:p>
          <a:endParaRPr lang="en-US"/>
        </a:p>
      </dgm:t>
    </dgm:pt>
    <dgm:pt modelId="{31ABA6F0-B0CA-4D3C-B451-7787EA4C6998}" type="pres">
      <dgm:prSet presAssocID="{93EE6E02-8328-4D6A-85AD-01150E320BA2}" presName="rect2ParTx" presStyleLbl="alignAcc1" presStyleIdx="1" presStyleCnt="2">
        <dgm:presLayoutVars>
          <dgm:chMax val="1"/>
          <dgm:bulletEnabled val="1"/>
        </dgm:presLayoutVars>
      </dgm:prSet>
      <dgm:spPr/>
      <dgm:t>
        <a:bodyPr/>
        <a:lstStyle/>
        <a:p>
          <a:endParaRPr lang="en-US"/>
        </a:p>
      </dgm:t>
    </dgm:pt>
    <dgm:pt modelId="{58BF8C8B-7BC5-4B68-9BB6-4D588B662F19}" type="pres">
      <dgm:prSet presAssocID="{93EE6E02-8328-4D6A-85AD-01150E320BA2}" presName="rect2ChTx" presStyleLbl="alignAcc1" presStyleIdx="1" presStyleCnt="2">
        <dgm:presLayoutVars>
          <dgm:bulletEnabled val="1"/>
        </dgm:presLayoutVars>
      </dgm:prSet>
      <dgm:spPr/>
      <dgm:t>
        <a:bodyPr/>
        <a:lstStyle/>
        <a:p>
          <a:endParaRPr lang="en-US"/>
        </a:p>
      </dgm:t>
    </dgm:pt>
  </dgm:ptLst>
  <dgm:cxnLst>
    <dgm:cxn modelId="{B5F09F60-7FAB-474D-A698-E95F520B60F8}" type="presOf" srcId="{7CD28013-AFED-4EBA-B696-7A4A079E4F9D}" destId="{58BF8C8B-7BC5-4B68-9BB6-4D588B662F19}" srcOrd="0" destOrd="1" presId="urn:microsoft.com/office/officeart/2005/8/layout/target3"/>
    <dgm:cxn modelId="{6A81E139-E90E-4B2A-8E49-27FC55F254BD}" type="presOf" srcId="{53F31553-23F1-4C93-BB61-6D9ACD48AB2B}" destId="{AF795C97-E2CE-42FA-A157-4FDB660702A9}" srcOrd="0" destOrd="0" presId="urn:microsoft.com/office/officeart/2005/8/layout/target3"/>
    <dgm:cxn modelId="{247BBC76-EF55-4DCA-A76F-B63059AB4634}" type="presOf" srcId="{5F4A54B5-55DE-4F6A-AF35-6E85C8EB2336}" destId="{83B56209-7DC0-476D-BF8F-A64769D0974B}" srcOrd="0" destOrd="0" presId="urn:microsoft.com/office/officeart/2005/8/layout/target3"/>
    <dgm:cxn modelId="{C576E2CE-FF2F-4C29-9733-56DAF05E9230}" type="presOf" srcId="{53F31553-23F1-4C93-BB61-6D9ACD48AB2B}" destId="{E09780CD-E219-4688-8FBE-BDA74C20274E}" srcOrd="1" destOrd="0" presId="urn:microsoft.com/office/officeart/2005/8/layout/target3"/>
    <dgm:cxn modelId="{AA2862D4-BD97-48FF-BC58-902E2204C473}" srcId="{93EE6E02-8328-4D6A-85AD-01150E320BA2}" destId="{7CD28013-AFED-4EBA-B696-7A4A079E4F9D}" srcOrd="1" destOrd="0" parTransId="{1030C09B-F3C4-4E22-9184-FF27547741EB}" sibTransId="{2BB167D5-8805-4017-8D10-311CCC9D3F1D}"/>
    <dgm:cxn modelId="{607C2516-4177-4ACF-A12F-191389DC6182}" srcId="{93EE6E02-8328-4D6A-85AD-01150E320BA2}" destId="{CE567D12-4CF4-43EA-89BE-358F0394AD56}" srcOrd="0" destOrd="0" parTransId="{949D612C-A89D-4A47-BC0C-4C9C82780A4A}" sibTransId="{1C34D8F7-229B-4571-A1BF-D1EA1D8C030B}"/>
    <dgm:cxn modelId="{416ACF52-CCFC-4CDB-B864-727D7BA8512C}" type="presOf" srcId="{CE567D12-4CF4-43EA-89BE-358F0394AD56}" destId="{58BF8C8B-7BC5-4B68-9BB6-4D588B662F19}" srcOrd="0" destOrd="0" presId="urn:microsoft.com/office/officeart/2005/8/layout/target3"/>
    <dgm:cxn modelId="{B8C522A6-DD4C-4838-A8D1-341AA8E9A952}" type="presOf" srcId="{93EE6E02-8328-4D6A-85AD-01150E320BA2}" destId="{31ABA6F0-B0CA-4D3C-B451-7787EA4C6998}" srcOrd="1" destOrd="0" presId="urn:microsoft.com/office/officeart/2005/8/layout/target3"/>
    <dgm:cxn modelId="{40C26D99-82D8-441C-8EE0-2011D8BF3914}" type="presOf" srcId="{F183E446-96E8-4B80-A1D5-D9AB8F9542E0}" destId="{58BF8C8B-7BC5-4B68-9BB6-4D588B662F19}" srcOrd="0" destOrd="2" presId="urn:microsoft.com/office/officeart/2005/8/layout/target3"/>
    <dgm:cxn modelId="{AF59242A-88FA-466A-9B61-6D7B13C989D2}" type="presOf" srcId="{639C4B5A-2823-4314-9087-7AF1DB316150}" destId="{D757C57A-DEA6-4A09-8FC0-60355E06ED75}" srcOrd="0" destOrd="0" presId="urn:microsoft.com/office/officeart/2005/8/layout/target3"/>
    <dgm:cxn modelId="{BF74B07E-5789-43B3-98EF-E108D04D4A56}" srcId="{639C4B5A-2823-4314-9087-7AF1DB316150}" destId="{93EE6E02-8328-4D6A-85AD-01150E320BA2}" srcOrd="1" destOrd="0" parTransId="{B7AD8BCF-B35B-41EC-9CCF-2E1C25912B65}" sibTransId="{18A92DC7-7CAB-4E53-8C0A-8857325B5CD6}"/>
    <dgm:cxn modelId="{50BF201E-766F-46E0-83E6-C82BF6275E83}" srcId="{93EE6E02-8328-4D6A-85AD-01150E320BA2}" destId="{F183E446-96E8-4B80-A1D5-D9AB8F9542E0}" srcOrd="2" destOrd="0" parTransId="{2D55443A-EFFB-40B6-9D8E-F1531CD9CE28}" sibTransId="{9E20D91D-59C1-49DA-9B65-57224A442257}"/>
    <dgm:cxn modelId="{F425E5AA-C32A-4364-A47A-76D84104C78C}" type="presOf" srcId="{93EE6E02-8328-4D6A-85AD-01150E320BA2}" destId="{554F0E0A-43A4-4A4D-912B-EF63CA717490}" srcOrd="0" destOrd="0" presId="urn:microsoft.com/office/officeart/2005/8/layout/target3"/>
    <dgm:cxn modelId="{9B6294DA-6434-4096-A732-A81EB3C946C1}" srcId="{639C4B5A-2823-4314-9087-7AF1DB316150}" destId="{53F31553-23F1-4C93-BB61-6D9ACD48AB2B}" srcOrd="0" destOrd="0" parTransId="{1491CA53-69DE-455D-870D-9B4C8733BC38}" sibTransId="{8D33D687-93BD-4C19-BC9B-50AFEC4E3BB3}"/>
    <dgm:cxn modelId="{E9A18B3E-A621-4F6A-BC09-553A0DF58ABA}" type="presOf" srcId="{9F270C06-C69A-43B8-9785-2D564B7CEE43}" destId="{58BF8C8B-7BC5-4B68-9BB6-4D588B662F19}" srcOrd="0" destOrd="3" presId="urn:microsoft.com/office/officeart/2005/8/layout/target3"/>
    <dgm:cxn modelId="{460CDCC3-FB50-4638-8F33-FFE98720019E}" srcId="{53F31553-23F1-4C93-BB61-6D9ACD48AB2B}" destId="{5F4A54B5-55DE-4F6A-AF35-6E85C8EB2336}" srcOrd="0" destOrd="0" parTransId="{86E35C96-CA5D-4188-9278-CDD52748C0CF}" sibTransId="{2DEDD2CF-75E0-4D7A-ABE6-8E07B7BF01F3}"/>
    <dgm:cxn modelId="{9FE52963-2080-4BFB-AA46-1F0CD7F521DE}" srcId="{93EE6E02-8328-4D6A-85AD-01150E320BA2}" destId="{9F270C06-C69A-43B8-9785-2D564B7CEE43}" srcOrd="3" destOrd="0" parTransId="{E2F9A236-4D68-497A-A20D-578272F62569}" sibTransId="{B0870C79-6BAB-4F36-8688-FEABEBA3C50A}"/>
    <dgm:cxn modelId="{ADF53070-832C-4A68-8C92-CA119499A980}" type="presParOf" srcId="{D757C57A-DEA6-4A09-8FC0-60355E06ED75}" destId="{DA050BE3-2DA5-416F-AE08-965A9BCBA8B3}" srcOrd="0" destOrd="0" presId="urn:microsoft.com/office/officeart/2005/8/layout/target3"/>
    <dgm:cxn modelId="{844D6BE0-F783-4C88-867F-F6091A364532}" type="presParOf" srcId="{D757C57A-DEA6-4A09-8FC0-60355E06ED75}" destId="{F3CFE248-39A8-4087-8FBE-03113108F437}" srcOrd="1" destOrd="0" presId="urn:microsoft.com/office/officeart/2005/8/layout/target3"/>
    <dgm:cxn modelId="{2AEAA70C-6E35-46F6-8764-741CC5A011D8}" type="presParOf" srcId="{D757C57A-DEA6-4A09-8FC0-60355E06ED75}" destId="{AF795C97-E2CE-42FA-A157-4FDB660702A9}" srcOrd="2" destOrd="0" presId="urn:microsoft.com/office/officeart/2005/8/layout/target3"/>
    <dgm:cxn modelId="{1ED54B97-02E1-4882-B3E6-F2C1A4FA6B8B}" type="presParOf" srcId="{D757C57A-DEA6-4A09-8FC0-60355E06ED75}" destId="{B21F8B7E-8424-4018-8B58-D27BE28E981E}" srcOrd="3" destOrd="0" presId="urn:microsoft.com/office/officeart/2005/8/layout/target3"/>
    <dgm:cxn modelId="{8CA9DFD9-8B5F-4C84-B801-AB289F48009C}" type="presParOf" srcId="{D757C57A-DEA6-4A09-8FC0-60355E06ED75}" destId="{C03FB655-86E9-4ED5-83C2-6464D52108F4}" srcOrd="4" destOrd="0" presId="urn:microsoft.com/office/officeart/2005/8/layout/target3"/>
    <dgm:cxn modelId="{228D0EEE-F1F8-4EEF-9AC9-69923D3249D9}" type="presParOf" srcId="{D757C57A-DEA6-4A09-8FC0-60355E06ED75}" destId="{554F0E0A-43A4-4A4D-912B-EF63CA717490}" srcOrd="5" destOrd="0" presId="urn:microsoft.com/office/officeart/2005/8/layout/target3"/>
    <dgm:cxn modelId="{15687A98-119A-41C4-B50F-2F26C73BF8B9}" type="presParOf" srcId="{D757C57A-DEA6-4A09-8FC0-60355E06ED75}" destId="{E09780CD-E219-4688-8FBE-BDA74C20274E}" srcOrd="6" destOrd="0" presId="urn:microsoft.com/office/officeart/2005/8/layout/target3"/>
    <dgm:cxn modelId="{9354FEE1-98B8-4FC6-83BE-F24756C11316}" type="presParOf" srcId="{D757C57A-DEA6-4A09-8FC0-60355E06ED75}" destId="{83B56209-7DC0-476D-BF8F-A64769D0974B}" srcOrd="7" destOrd="0" presId="urn:microsoft.com/office/officeart/2005/8/layout/target3"/>
    <dgm:cxn modelId="{411DAA04-A462-460B-A9E4-F73819E627F6}" type="presParOf" srcId="{D757C57A-DEA6-4A09-8FC0-60355E06ED75}" destId="{31ABA6F0-B0CA-4D3C-B451-7787EA4C6998}" srcOrd="8" destOrd="0" presId="urn:microsoft.com/office/officeart/2005/8/layout/target3"/>
    <dgm:cxn modelId="{4B426EA6-B0EC-4BD3-849A-B6E36D88FA51}" type="presParOf" srcId="{D757C57A-DEA6-4A09-8FC0-60355E06ED75}" destId="{58BF8C8B-7BC5-4B68-9BB6-4D588B662F19}"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6BB7F2-C19B-4977-8160-0BC76A44B63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0EE1C8EF-2CB6-453E-AB8C-94157E23F884}">
      <dgm:prSet/>
      <dgm:spPr/>
      <dgm:t>
        <a:bodyPr/>
        <a:lstStyle/>
        <a:p>
          <a:pPr rtl="0"/>
          <a:r>
            <a:rPr lang="en-US"/>
            <a:t>Purpose      </a:t>
          </a:r>
        </a:p>
      </dgm:t>
    </dgm:pt>
    <dgm:pt modelId="{9DE3943F-D665-4B84-A8AB-2F0291859609}" type="parTrans" cxnId="{A5F233DE-A5D8-4055-BA3D-7340A9AFC880}">
      <dgm:prSet/>
      <dgm:spPr/>
      <dgm:t>
        <a:bodyPr/>
        <a:lstStyle/>
        <a:p>
          <a:endParaRPr lang="en-US"/>
        </a:p>
      </dgm:t>
    </dgm:pt>
    <dgm:pt modelId="{2A360CF4-D242-4030-94B3-DC1640CB5A60}" type="sibTrans" cxnId="{A5F233DE-A5D8-4055-BA3D-7340A9AFC880}">
      <dgm:prSet/>
      <dgm:spPr/>
      <dgm:t>
        <a:bodyPr/>
        <a:lstStyle/>
        <a:p>
          <a:endParaRPr lang="en-US"/>
        </a:p>
      </dgm:t>
    </dgm:pt>
    <dgm:pt modelId="{17CF9C89-E778-4F97-BA47-B1AE1EECB9F1}">
      <dgm:prSet/>
      <dgm:spPr/>
      <dgm:t>
        <a:bodyPr/>
        <a:lstStyle/>
        <a:p>
          <a:pPr rtl="0"/>
          <a:r>
            <a:rPr lang="en-US" b="1"/>
            <a:t>S</a:t>
          </a:r>
          <a:r>
            <a:rPr lang="en-US"/>
            <a:t>creens for depression</a:t>
          </a:r>
        </a:p>
      </dgm:t>
    </dgm:pt>
    <dgm:pt modelId="{2FE0A340-9C7B-4FCC-9C6C-C6BBF0E08537}" type="parTrans" cxnId="{A8E53E5F-CF57-4752-99FA-636D701C8511}">
      <dgm:prSet/>
      <dgm:spPr/>
      <dgm:t>
        <a:bodyPr/>
        <a:lstStyle/>
        <a:p>
          <a:endParaRPr lang="en-US"/>
        </a:p>
      </dgm:t>
    </dgm:pt>
    <dgm:pt modelId="{EAA702ED-CE7F-43B7-82E9-159230E0C903}" type="sibTrans" cxnId="{A8E53E5F-CF57-4752-99FA-636D701C8511}">
      <dgm:prSet/>
      <dgm:spPr/>
      <dgm:t>
        <a:bodyPr/>
        <a:lstStyle/>
        <a:p>
          <a:endParaRPr lang="en-US"/>
        </a:p>
      </dgm:t>
    </dgm:pt>
    <dgm:pt modelId="{6A75BA47-BA41-43DE-9989-289B6A0C36D2}">
      <dgm:prSet/>
      <dgm:spPr/>
      <dgm:t>
        <a:bodyPr/>
        <a:lstStyle/>
        <a:p>
          <a:pPr rtl="0"/>
          <a:r>
            <a:rPr lang="en-US"/>
            <a:t>Benefits            </a:t>
          </a:r>
        </a:p>
      </dgm:t>
    </dgm:pt>
    <dgm:pt modelId="{6139A103-C175-4186-8C79-73D761620710}" type="parTrans" cxnId="{E21B9BBF-95C2-4E4E-8944-F8E67011B74E}">
      <dgm:prSet/>
      <dgm:spPr/>
      <dgm:t>
        <a:bodyPr/>
        <a:lstStyle/>
        <a:p>
          <a:endParaRPr lang="en-US"/>
        </a:p>
      </dgm:t>
    </dgm:pt>
    <dgm:pt modelId="{6D781CBF-7298-4899-902D-93FFA7EC1499}" type="sibTrans" cxnId="{E21B9BBF-95C2-4E4E-8944-F8E67011B74E}">
      <dgm:prSet/>
      <dgm:spPr/>
      <dgm:t>
        <a:bodyPr/>
        <a:lstStyle/>
        <a:p>
          <a:endParaRPr lang="en-US"/>
        </a:p>
      </dgm:t>
    </dgm:pt>
    <dgm:pt modelId="{EAC01E56-4B4F-4E79-A1A3-24E80B17C8BB}">
      <dgm:prSet/>
      <dgm:spPr/>
      <dgm:t>
        <a:bodyPr/>
        <a:lstStyle/>
        <a:p>
          <a:pPr rtl="0"/>
          <a:r>
            <a:rPr lang="en-US" b="1"/>
            <a:t>M</a:t>
          </a:r>
          <a:r>
            <a:rPr lang="en-US"/>
            <a:t>ore in-depth</a:t>
          </a:r>
        </a:p>
      </dgm:t>
    </dgm:pt>
    <dgm:pt modelId="{0ED4F93A-5333-44E5-ADB5-32A6BC8D0CE8}" type="parTrans" cxnId="{6C0C67D7-D3EF-4FA3-A2C5-98001A6412A4}">
      <dgm:prSet/>
      <dgm:spPr/>
      <dgm:t>
        <a:bodyPr/>
        <a:lstStyle/>
        <a:p>
          <a:endParaRPr lang="en-US"/>
        </a:p>
      </dgm:t>
    </dgm:pt>
    <dgm:pt modelId="{419C4037-67D4-4958-9441-F65668EC4264}" type="sibTrans" cxnId="{6C0C67D7-D3EF-4FA3-A2C5-98001A6412A4}">
      <dgm:prSet/>
      <dgm:spPr/>
      <dgm:t>
        <a:bodyPr/>
        <a:lstStyle/>
        <a:p>
          <a:endParaRPr lang="en-US"/>
        </a:p>
      </dgm:t>
    </dgm:pt>
    <dgm:pt modelId="{3F04BB20-36FC-4D9C-AF58-547222914B35}">
      <dgm:prSet/>
      <dgm:spPr/>
      <dgm:t>
        <a:bodyPr/>
        <a:lstStyle/>
        <a:p>
          <a:pPr rtl="0"/>
          <a:r>
            <a:rPr lang="en-US" b="1"/>
            <a:t>U</a:t>
          </a:r>
          <a:r>
            <a:rPr lang="en-US"/>
            <a:t>sed for screening, monitoring, and diagnosis </a:t>
          </a:r>
        </a:p>
      </dgm:t>
    </dgm:pt>
    <dgm:pt modelId="{FEB53D76-B62F-48E2-8D58-BA2E536FE5E7}" type="parTrans" cxnId="{A076CF31-F07B-477F-AD51-A9C69D713E07}">
      <dgm:prSet/>
      <dgm:spPr/>
      <dgm:t>
        <a:bodyPr/>
        <a:lstStyle/>
        <a:p>
          <a:endParaRPr lang="en-US"/>
        </a:p>
      </dgm:t>
    </dgm:pt>
    <dgm:pt modelId="{4DABC346-A80D-407C-B602-7B4155B93236}" type="sibTrans" cxnId="{A076CF31-F07B-477F-AD51-A9C69D713E07}">
      <dgm:prSet/>
      <dgm:spPr/>
      <dgm:t>
        <a:bodyPr/>
        <a:lstStyle/>
        <a:p>
          <a:endParaRPr lang="en-US"/>
        </a:p>
      </dgm:t>
    </dgm:pt>
    <dgm:pt modelId="{DED1E04B-99E9-4820-AFD0-4AC3F1B081DF}">
      <dgm:prSet/>
      <dgm:spPr/>
      <dgm:t>
        <a:bodyPr/>
        <a:lstStyle/>
        <a:p>
          <a:pPr rtl="0"/>
          <a:r>
            <a:rPr lang="en-US" b="1"/>
            <a:t>A</a:t>
          </a:r>
          <a:r>
            <a:rPr lang="en-US"/>
            <a:t>sks specifically about suicidal thoughts</a:t>
          </a:r>
        </a:p>
      </dgm:t>
    </dgm:pt>
    <dgm:pt modelId="{BB1F115B-B484-4018-88CB-98FEABF52935}" type="parTrans" cxnId="{3A1C3A1A-DA0A-4FC8-835E-8564BFE090FE}">
      <dgm:prSet/>
      <dgm:spPr/>
      <dgm:t>
        <a:bodyPr/>
        <a:lstStyle/>
        <a:p>
          <a:endParaRPr lang="en-US"/>
        </a:p>
      </dgm:t>
    </dgm:pt>
    <dgm:pt modelId="{7E9A732B-E71A-4246-8407-5BC08A5AB2BC}" type="sibTrans" cxnId="{3A1C3A1A-DA0A-4FC8-835E-8564BFE090FE}">
      <dgm:prSet/>
      <dgm:spPr/>
      <dgm:t>
        <a:bodyPr/>
        <a:lstStyle/>
        <a:p>
          <a:endParaRPr lang="en-US"/>
        </a:p>
      </dgm:t>
    </dgm:pt>
    <dgm:pt modelId="{B47D19F8-823F-42CA-8741-75302C2A1F88}">
      <dgm:prSet/>
      <dgm:spPr/>
      <dgm:t>
        <a:bodyPr/>
        <a:lstStyle/>
        <a:p>
          <a:pPr rtl="0"/>
          <a:r>
            <a:rPr lang="en-US" b="1"/>
            <a:t>R</a:t>
          </a:r>
          <a:r>
            <a:rPr lang="en-US"/>
            <a:t>equires minimal training</a:t>
          </a:r>
        </a:p>
      </dgm:t>
    </dgm:pt>
    <dgm:pt modelId="{5DD06974-A85A-4495-8AA2-8CF816404AA5}" type="parTrans" cxnId="{EBDB948D-AF8E-40F9-A2B3-608133C41D4C}">
      <dgm:prSet/>
      <dgm:spPr/>
      <dgm:t>
        <a:bodyPr/>
        <a:lstStyle/>
        <a:p>
          <a:endParaRPr lang="en-US"/>
        </a:p>
      </dgm:t>
    </dgm:pt>
    <dgm:pt modelId="{34A92E4B-BAFB-4789-8B09-281E2E123D3B}" type="sibTrans" cxnId="{EBDB948D-AF8E-40F9-A2B3-608133C41D4C}">
      <dgm:prSet/>
      <dgm:spPr/>
      <dgm:t>
        <a:bodyPr/>
        <a:lstStyle/>
        <a:p>
          <a:endParaRPr lang="en-US"/>
        </a:p>
      </dgm:t>
    </dgm:pt>
    <dgm:pt modelId="{DDC5196C-333B-409D-A7DE-96944A5E2D7A}">
      <dgm:prSet/>
      <dgm:spPr/>
      <dgm:t>
        <a:bodyPr/>
        <a:lstStyle/>
        <a:p>
          <a:pPr rtl="0"/>
          <a:r>
            <a:rPr lang="en-US" b="1"/>
            <a:t>A</a:t>
          </a:r>
          <a:r>
            <a:rPr lang="en-US"/>
            <a:t>dministered by clinical personnel</a:t>
          </a:r>
        </a:p>
      </dgm:t>
    </dgm:pt>
    <dgm:pt modelId="{5A5E1F64-5077-40A7-9BFD-024FE503D9A7}" type="parTrans" cxnId="{96E024D1-816E-4F8D-86A4-772797C5D8D1}">
      <dgm:prSet/>
      <dgm:spPr/>
      <dgm:t>
        <a:bodyPr/>
        <a:lstStyle/>
        <a:p>
          <a:endParaRPr lang="en-US"/>
        </a:p>
      </dgm:t>
    </dgm:pt>
    <dgm:pt modelId="{98BC1532-A900-4E51-9717-89CC08A28A55}" type="sibTrans" cxnId="{96E024D1-816E-4F8D-86A4-772797C5D8D1}">
      <dgm:prSet/>
      <dgm:spPr/>
      <dgm:t>
        <a:bodyPr/>
        <a:lstStyle/>
        <a:p>
          <a:endParaRPr lang="en-US"/>
        </a:p>
      </dgm:t>
    </dgm:pt>
    <dgm:pt modelId="{E669A608-CBF3-435C-B158-0107F9794DC3}" type="pres">
      <dgm:prSet presAssocID="{856BB7F2-C19B-4977-8160-0BC76A44B63D}" presName="Name0" presStyleCnt="0">
        <dgm:presLayoutVars>
          <dgm:chMax val="7"/>
          <dgm:dir/>
          <dgm:animLvl val="lvl"/>
          <dgm:resizeHandles val="exact"/>
        </dgm:presLayoutVars>
      </dgm:prSet>
      <dgm:spPr/>
      <dgm:t>
        <a:bodyPr/>
        <a:lstStyle/>
        <a:p>
          <a:endParaRPr lang="en-US"/>
        </a:p>
      </dgm:t>
    </dgm:pt>
    <dgm:pt modelId="{3555D797-AD49-4A79-986C-28E70263802D}" type="pres">
      <dgm:prSet presAssocID="{0EE1C8EF-2CB6-453E-AB8C-94157E23F884}" presName="circle1" presStyleLbl="node1" presStyleIdx="0" presStyleCnt="2"/>
      <dgm:spPr/>
    </dgm:pt>
    <dgm:pt modelId="{C7F7ADA4-EEF8-4B4E-BDEB-7F149DCFBA5A}" type="pres">
      <dgm:prSet presAssocID="{0EE1C8EF-2CB6-453E-AB8C-94157E23F884}" presName="space" presStyleCnt="0"/>
      <dgm:spPr/>
    </dgm:pt>
    <dgm:pt modelId="{3C8EAA45-327F-4468-9361-D5C571FC6BF2}" type="pres">
      <dgm:prSet presAssocID="{0EE1C8EF-2CB6-453E-AB8C-94157E23F884}" presName="rect1" presStyleLbl="alignAcc1" presStyleIdx="0" presStyleCnt="2"/>
      <dgm:spPr/>
      <dgm:t>
        <a:bodyPr/>
        <a:lstStyle/>
        <a:p>
          <a:endParaRPr lang="en-US"/>
        </a:p>
      </dgm:t>
    </dgm:pt>
    <dgm:pt modelId="{E9BE8947-BC3D-4761-B4B3-DF87F8EC5D8A}" type="pres">
      <dgm:prSet presAssocID="{6A75BA47-BA41-43DE-9989-289B6A0C36D2}" presName="vertSpace2" presStyleLbl="node1" presStyleIdx="0" presStyleCnt="2"/>
      <dgm:spPr/>
    </dgm:pt>
    <dgm:pt modelId="{FCA4EDA4-3420-493A-8BB4-3230996457E1}" type="pres">
      <dgm:prSet presAssocID="{6A75BA47-BA41-43DE-9989-289B6A0C36D2}" presName="circle2" presStyleLbl="node1" presStyleIdx="1" presStyleCnt="2"/>
      <dgm:spPr/>
    </dgm:pt>
    <dgm:pt modelId="{8918DEDE-FE0D-4F30-A689-50D31308AC76}" type="pres">
      <dgm:prSet presAssocID="{6A75BA47-BA41-43DE-9989-289B6A0C36D2}" presName="rect2" presStyleLbl="alignAcc1" presStyleIdx="1" presStyleCnt="2"/>
      <dgm:spPr/>
      <dgm:t>
        <a:bodyPr/>
        <a:lstStyle/>
        <a:p>
          <a:endParaRPr lang="en-US"/>
        </a:p>
      </dgm:t>
    </dgm:pt>
    <dgm:pt modelId="{887C64CF-593C-48D8-92F3-87FA26D94051}" type="pres">
      <dgm:prSet presAssocID="{0EE1C8EF-2CB6-453E-AB8C-94157E23F884}" presName="rect1ParTx" presStyleLbl="alignAcc1" presStyleIdx="1" presStyleCnt="2">
        <dgm:presLayoutVars>
          <dgm:chMax val="1"/>
          <dgm:bulletEnabled val="1"/>
        </dgm:presLayoutVars>
      </dgm:prSet>
      <dgm:spPr/>
      <dgm:t>
        <a:bodyPr/>
        <a:lstStyle/>
        <a:p>
          <a:endParaRPr lang="en-US"/>
        </a:p>
      </dgm:t>
    </dgm:pt>
    <dgm:pt modelId="{A51F3B1B-CBB4-4A49-B141-1D63C983E924}" type="pres">
      <dgm:prSet presAssocID="{0EE1C8EF-2CB6-453E-AB8C-94157E23F884}" presName="rect1ChTx" presStyleLbl="alignAcc1" presStyleIdx="1" presStyleCnt="2">
        <dgm:presLayoutVars>
          <dgm:bulletEnabled val="1"/>
        </dgm:presLayoutVars>
      </dgm:prSet>
      <dgm:spPr/>
      <dgm:t>
        <a:bodyPr/>
        <a:lstStyle/>
        <a:p>
          <a:endParaRPr lang="en-US"/>
        </a:p>
      </dgm:t>
    </dgm:pt>
    <dgm:pt modelId="{D2446A70-E1DA-4A02-9E48-0D1F24E823D3}" type="pres">
      <dgm:prSet presAssocID="{6A75BA47-BA41-43DE-9989-289B6A0C36D2}" presName="rect2ParTx" presStyleLbl="alignAcc1" presStyleIdx="1" presStyleCnt="2">
        <dgm:presLayoutVars>
          <dgm:chMax val="1"/>
          <dgm:bulletEnabled val="1"/>
        </dgm:presLayoutVars>
      </dgm:prSet>
      <dgm:spPr/>
      <dgm:t>
        <a:bodyPr/>
        <a:lstStyle/>
        <a:p>
          <a:endParaRPr lang="en-US"/>
        </a:p>
      </dgm:t>
    </dgm:pt>
    <dgm:pt modelId="{5AFB9BAF-337B-4074-9752-6617314C1EEA}" type="pres">
      <dgm:prSet presAssocID="{6A75BA47-BA41-43DE-9989-289B6A0C36D2}" presName="rect2ChTx" presStyleLbl="alignAcc1" presStyleIdx="1" presStyleCnt="2">
        <dgm:presLayoutVars>
          <dgm:bulletEnabled val="1"/>
        </dgm:presLayoutVars>
      </dgm:prSet>
      <dgm:spPr/>
      <dgm:t>
        <a:bodyPr/>
        <a:lstStyle/>
        <a:p>
          <a:endParaRPr lang="en-US"/>
        </a:p>
      </dgm:t>
    </dgm:pt>
  </dgm:ptLst>
  <dgm:cxnLst>
    <dgm:cxn modelId="{8CD27E3C-8DBC-423A-A0A6-D655D27F388E}" type="presOf" srcId="{DED1E04B-99E9-4820-AFD0-4AC3F1B081DF}" destId="{5AFB9BAF-337B-4074-9752-6617314C1EEA}" srcOrd="0" destOrd="2" presId="urn:microsoft.com/office/officeart/2005/8/layout/target3"/>
    <dgm:cxn modelId="{EBDB948D-AF8E-40F9-A2B3-608133C41D4C}" srcId="{6A75BA47-BA41-43DE-9989-289B6A0C36D2}" destId="{B47D19F8-823F-42CA-8741-75302C2A1F88}" srcOrd="3" destOrd="0" parTransId="{5DD06974-A85A-4495-8AA2-8CF816404AA5}" sibTransId="{34A92E4B-BAFB-4789-8B09-281E2E123D3B}"/>
    <dgm:cxn modelId="{96E024D1-816E-4F8D-86A4-772797C5D8D1}" srcId="{6A75BA47-BA41-43DE-9989-289B6A0C36D2}" destId="{DDC5196C-333B-409D-A7DE-96944A5E2D7A}" srcOrd="4" destOrd="0" parTransId="{5A5E1F64-5077-40A7-9BFD-024FE503D9A7}" sibTransId="{98BC1532-A900-4E51-9717-89CC08A28A55}"/>
    <dgm:cxn modelId="{AE786D3E-EA1C-4553-9667-079B992C862F}" type="presOf" srcId="{856BB7F2-C19B-4977-8160-0BC76A44B63D}" destId="{E669A608-CBF3-435C-B158-0107F9794DC3}" srcOrd="0" destOrd="0" presId="urn:microsoft.com/office/officeart/2005/8/layout/target3"/>
    <dgm:cxn modelId="{E866B997-33CB-432D-9FD5-97B01F98775B}" type="presOf" srcId="{B47D19F8-823F-42CA-8741-75302C2A1F88}" destId="{5AFB9BAF-337B-4074-9752-6617314C1EEA}" srcOrd="0" destOrd="3" presId="urn:microsoft.com/office/officeart/2005/8/layout/target3"/>
    <dgm:cxn modelId="{6C0C67D7-D3EF-4FA3-A2C5-98001A6412A4}" srcId="{6A75BA47-BA41-43DE-9989-289B6A0C36D2}" destId="{EAC01E56-4B4F-4E79-A1A3-24E80B17C8BB}" srcOrd="0" destOrd="0" parTransId="{0ED4F93A-5333-44E5-ADB5-32A6BC8D0CE8}" sibTransId="{419C4037-67D4-4958-9441-F65668EC4264}"/>
    <dgm:cxn modelId="{599AEC94-39B5-43C0-9F89-50A6548CB571}" type="presOf" srcId="{EAC01E56-4B4F-4E79-A1A3-24E80B17C8BB}" destId="{5AFB9BAF-337B-4074-9752-6617314C1EEA}" srcOrd="0" destOrd="0" presId="urn:microsoft.com/office/officeart/2005/8/layout/target3"/>
    <dgm:cxn modelId="{CA410021-84BC-4D13-8F24-DFE2E9341FCF}" type="presOf" srcId="{6A75BA47-BA41-43DE-9989-289B6A0C36D2}" destId="{D2446A70-E1DA-4A02-9E48-0D1F24E823D3}" srcOrd="1" destOrd="0" presId="urn:microsoft.com/office/officeart/2005/8/layout/target3"/>
    <dgm:cxn modelId="{A8E53E5F-CF57-4752-99FA-636D701C8511}" srcId="{0EE1C8EF-2CB6-453E-AB8C-94157E23F884}" destId="{17CF9C89-E778-4F97-BA47-B1AE1EECB9F1}" srcOrd="0" destOrd="0" parTransId="{2FE0A340-9C7B-4FCC-9C6C-C6BBF0E08537}" sibTransId="{EAA702ED-CE7F-43B7-82E9-159230E0C903}"/>
    <dgm:cxn modelId="{07A1C7DC-2F96-4E6F-A9D4-928E8A7F918E}" type="presOf" srcId="{DDC5196C-333B-409D-A7DE-96944A5E2D7A}" destId="{5AFB9BAF-337B-4074-9752-6617314C1EEA}" srcOrd="0" destOrd="4" presId="urn:microsoft.com/office/officeart/2005/8/layout/target3"/>
    <dgm:cxn modelId="{7A9F0B80-FD00-434E-9356-31095A60F1C6}" type="presOf" srcId="{0EE1C8EF-2CB6-453E-AB8C-94157E23F884}" destId="{3C8EAA45-327F-4468-9361-D5C571FC6BF2}" srcOrd="0" destOrd="0" presId="urn:microsoft.com/office/officeart/2005/8/layout/target3"/>
    <dgm:cxn modelId="{A5F233DE-A5D8-4055-BA3D-7340A9AFC880}" srcId="{856BB7F2-C19B-4977-8160-0BC76A44B63D}" destId="{0EE1C8EF-2CB6-453E-AB8C-94157E23F884}" srcOrd="0" destOrd="0" parTransId="{9DE3943F-D665-4B84-A8AB-2F0291859609}" sibTransId="{2A360CF4-D242-4030-94B3-DC1640CB5A60}"/>
    <dgm:cxn modelId="{E8105FA0-FC7D-46CB-80C0-1168D3EE0F7C}" type="presOf" srcId="{3F04BB20-36FC-4D9C-AF58-547222914B35}" destId="{5AFB9BAF-337B-4074-9752-6617314C1EEA}" srcOrd="0" destOrd="1" presId="urn:microsoft.com/office/officeart/2005/8/layout/target3"/>
    <dgm:cxn modelId="{E21B9BBF-95C2-4E4E-8944-F8E67011B74E}" srcId="{856BB7F2-C19B-4977-8160-0BC76A44B63D}" destId="{6A75BA47-BA41-43DE-9989-289B6A0C36D2}" srcOrd="1" destOrd="0" parTransId="{6139A103-C175-4186-8C79-73D761620710}" sibTransId="{6D781CBF-7298-4899-902D-93FFA7EC1499}"/>
    <dgm:cxn modelId="{3A1C3A1A-DA0A-4FC8-835E-8564BFE090FE}" srcId="{6A75BA47-BA41-43DE-9989-289B6A0C36D2}" destId="{DED1E04B-99E9-4820-AFD0-4AC3F1B081DF}" srcOrd="2" destOrd="0" parTransId="{BB1F115B-B484-4018-88CB-98FEABF52935}" sibTransId="{7E9A732B-E71A-4246-8407-5BC08A5AB2BC}"/>
    <dgm:cxn modelId="{A076CF31-F07B-477F-AD51-A9C69D713E07}" srcId="{6A75BA47-BA41-43DE-9989-289B6A0C36D2}" destId="{3F04BB20-36FC-4D9C-AF58-547222914B35}" srcOrd="1" destOrd="0" parTransId="{FEB53D76-B62F-48E2-8D58-BA2E536FE5E7}" sibTransId="{4DABC346-A80D-407C-B602-7B4155B93236}"/>
    <dgm:cxn modelId="{647D4CB9-BED8-4D25-97B8-59BFAE640807}" type="presOf" srcId="{17CF9C89-E778-4F97-BA47-B1AE1EECB9F1}" destId="{A51F3B1B-CBB4-4A49-B141-1D63C983E924}" srcOrd="0" destOrd="0" presId="urn:microsoft.com/office/officeart/2005/8/layout/target3"/>
    <dgm:cxn modelId="{462DBAB9-FB32-4F81-8BFB-F7D5EEA509BF}" type="presOf" srcId="{0EE1C8EF-2CB6-453E-AB8C-94157E23F884}" destId="{887C64CF-593C-48D8-92F3-87FA26D94051}" srcOrd="1" destOrd="0" presId="urn:microsoft.com/office/officeart/2005/8/layout/target3"/>
    <dgm:cxn modelId="{A0E069A1-96A5-4021-9EE1-376B9F48563A}" type="presOf" srcId="{6A75BA47-BA41-43DE-9989-289B6A0C36D2}" destId="{8918DEDE-FE0D-4F30-A689-50D31308AC76}" srcOrd="0" destOrd="0" presId="urn:microsoft.com/office/officeart/2005/8/layout/target3"/>
    <dgm:cxn modelId="{09EBEC82-5DD4-409A-8392-51AC7B0DEDE9}" type="presParOf" srcId="{E669A608-CBF3-435C-B158-0107F9794DC3}" destId="{3555D797-AD49-4A79-986C-28E70263802D}" srcOrd="0" destOrd="0" presId="urn:microsoft.com/office/officeart/2005/8/layout/target3"/>
    <dgm:cxn modelId="{0A58222F-3D93-442F-AF6F-9B801AB7F493}" type="presParOf" srcId="{E669A608-CBF3-435C-B158-0107F9794DC3}" destId="{C7F7ADA4-EEF8-4B4E-BDEB-7F149DCFBA5A}" srcOrd="1" destOrd="0" presId="urn:microsoft.com/office/officeart/2005/8/layout/target3"/>
    <dgm:cxn modelId="{2083EBFD-53C8-4EEA-B593-018318B8E810}" type="presParOf" srcId="{E669A608-CBF3-435C-B158-0107F9794DC3}" destId="{3C8EAA45-327F-4468-9361-D5C571FC6BF2}" srcOrd="2" destOrd="0" presId="urn:microsoft.com/office/officeart/2005/8/layout/target3"/>
    <dgm:cxn modelId="{7011AB77-AFFA-493D-AEE1-290BA6D6BA1F}" type="presParOf" srcId="{E669A608-CBF3-435C-B158-0107F9794DC3}" destId="{E9BE8947-BC3D-4761-B4B3-DF87F8EC5D8A}" srcOrd="3" destOrd="0" presId="urn:microsoft.com/office/officeart/2005/8/layout/target3"/>
    <dgm:cxn modelId="{DF0DC046-A085-49CE-A8F5-D08827E76C28}" type="presParOf" srcId="{E669A608-CBF3-435C-B158-0107F9794DC3}" destId="{FCA4EDA4-3420-493A-8BB4-3230996457E1}" srcOrd="4" destOrd="0" presId="urn:microsoft.com/office/officeart/2005/8/layout/target3"/>
    <dgm:cxn modelId="{860BBCBC-387A-465A-BCBF-AB135A284F99}" type="presParOf" srcId="{E669A608-CBF3-435C-B158-0107F9794DC3}" destId="{8918DEDE-FE0D-4F30-A689-50D31308AC76}" srcOrd="5" destOrd="0" presId="urn:microsoft.com/office/officeart/2005/8/layout/target3"/>
    <dgm:cxn modelId="{05E31040-1418-43B8-88DE-727002F4B056}" type="presParOf" srcId="{E669A608-CBF3-435C-B158-0107F9794DC3}" destId="{887C64CF-593C-48D8-92F3-87FA26D94051}" srcOrd="6" destOrd="0" presId="urn:microsoft.com/office/officeart/2005/8/layout/target3"/>
    <dgm:cxn modelId="{47F1F451-79A9-4150-834A-23E0630A9115}" type="presParOf" srcId="{E669A608-CBF3-435C-B158-0107F9794DC3}" destId="{A51F3B1B-CBB4-4A49-B141-1D63C983E924}" srcOrd="7" destOrd="0" presId="urn:microsoft.com/office/officeart/2005/8/layout/target3"/>
    <dgm:cxn modelId="{A96885AC-2451-4932-8113-FC19E116956D}" type="presParOf" srcId="{E669A608-CBF3-435C-B158-0107F9794DC3}" destId="{D2446A70-E1DA-4A02-9E48-0D1F24E823D3}" srcOrd="8" destOrd="0" presId="urn:microsoft.com/office/officeart/2005/8/layout/target3"/>
    <dgm:cxn modelId="{6637FA6D-3BFB-496B-8857-CBEE52DEE31D}" type="presParOf" srcId="{E669A608-CBF3-435C-B158-0107F9794DC3}" destId="{5AFB9BAF-337B-4074-9752-6617314C1EEA}"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743FA4-DFA8-4044-9CAE-08ABB29EEEF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3C1E0843-199B-4B38-98B4-66CBC71C9DE5}">
      <dgm:prSet/>
      <dgm:spPr/>
      <dgm:t>
        <a:bodyPr/>
        <a:lstStyle/>
        <a:p>
          <a:r>
            <a:rPr lang="en-US" dirty="0"/>
            <a:t>5-9        Minimal symptoms  </a:t>
          </a:r>
        </a:p>
      </dgm:t>
    </dgm:pt>
    <dgm:pt modelId="{24D28E5F-A671-4AFD-ACDC-7019E66B95EB}" type="parTrans" cxnId="{D6AFE19A-9185-405C-9585-F6F4E5A42BA4}">
      <dgm:prSet/>
      <dgm:spPr/>
      <dgm:t>
        <a:bodyPr/>
        <a:lstStyle/>
        <a:p>
          <a:endParaRPr lang="en-US"/>
        </a:p>
      </dgm:t>
    </dgm:pt>
    <dgm:pt modelId="{EB4D579A-DF80-441D-9139-3490C4C6BB82}" type="sibTrans" cxnId="{D6AFE19A-9185-405C-9585-F6F4E5A42BA4}">
      <dgm:prSet/>
      <dgm:spPr/>
      <dgm:t>
        <a:bodyPr/>
        <a:lstStyle/>
        <a:p>
          <a:endParaRPr lang="en-US"/>
        </a:p>
      </dgm:t>
    </dgm:pt>
    <dgm:pt modelId="{004A31EF-28DC-435B-8872-A647D189AFD2}">
      <dgm:prSet/>
      <dgm:spPr/>
      <dgm:t>
        <a:bodyPr/>
        <a:lstStyle/>
        <a:p>
          <a:r>
            <a:rPr lang="en-US"/>
            <a:t>10-14     Minor depression, Dysthymia, </a:t>
          </a:r>
        </a:p>
      </dgm:t>
    </dgm:pt>
    <dgm:pt modelId="{6F2563F7-A2A2-4936-B8C7-29FBACA5DBC0}" type="parTrans" cxnId="{EB688A18-65BE-459B-915A-117246B0EC0B}">
      <dgm:prSet/>
      <dgm:spPr/>
      <dgm:t>
        <a:bodyPr/>
        <a:lstStyle/>
        <a:p>
          <a:endParaRPr lang="en-US"/>
        </a:p>
      </dgm:t>
    </dgm:pt>
    <dgm:pt modelId="{B1E593CD-B89E-4510-BD7B-2F07C5333472}" type="sibTrans" cxnId="{EB688A18-65BE-459B-915A-117246B0EC0B}">
      <dgm:prSet/>
      <dgm:spPr/>
      <dgm:t>
        <a:bodyPr/>
        <a:lstStyle/>
        <a:p>
          <a:endParaRPr lang="en-US"/>
        </a:p>
      </dgm:t>
    </dgm:pt>
    <dgm:pt modelId="{25303918-A74F-45C9-AB6A-115317CC480A}">
      <dgm:prSet/>
      <dgm:spPr/>
      <dgm:t>
        <a:bodyPr/>
        <a:lstStyle/>
        <a:p>
          <a:r>
            <a:rPr lang="en-US" dirty="0"/>
            <a:t>15-19     Major Depression, Moderately Severe</a:t>
          </a:r>
        </a:p>
      </dgm:t>
    </dgm:pt>
    <dgm:pt modelId="{3CD197A0-9FEB-4FC9-B69D-AD07F7FB60D8}" type="parTrans" cxnId="{CA7BF0D8-A1A5-4B0A-81AB-5F2F8D9C2A0B}">
      <dgm:prSet/>
      <dgm:spPr/>
      <dgm:t>
        <a:bodyPr/>
        <a:lstStyle/>
        <a:p>
          <a:endParaRPr lang="en-US"/>
        </a:p>
      </dgm:t>
    </dgm:pt>
    <dgm:pt modelId="{D1B1E43A-77B3-4F57-B871-2B34D75DCD01}" type="sibTrans" cxnId="{CA7BF0D8-A1A5-4B0A-81AB-5F2F8D9C2A0B}">
      <dgm:prSet/>
      <dgm:spPr/>
      <dgm:t>
        <a:bodyPr/>
        <a:lstStyle/>
        <a:p>
          <a:endParaRPr lang="en-US"/>
        </a:p>
      </dgm:t>
    </dgm:pt>
    <dgm:pt modelId="{406DB6B0-428C-4C61-8596-98D5F95388FF}">
      <dgm:prSet/>
      <dgm:spPr/>
      <dgm:t>
        <a:bodyPr/>
        <a:lstStyle/>
        <a:p>
          <a:r>
            <a:rPr lang="en-US" dirty="0"/>
            <a:t>&gt;20        Major Depression, Severe</a:t>
          </a:r>
        </a:p>
      </dgm:t>
    </dgm:pt>
    <dgm:pt modelId="{B381BB8B-AE39-4E51-B7FF-6D77655362F9}" type="parTrans" cxnId="{9AA9E8F0-B65C-4135-A2B9-0AE4CB52145F}">
      <dgm:prSet/>
      <dgm:spPr/>
      <dgm:t>
        <a:bodyPr/>
        <a:lstStyle/>
        <a:p>
          <a:endParaRPr lang="en-US"/>
        </a:p>
      </dgm:t>
    </dgm:pt>
    <dgm:pt modelId="{7AE1C06A-F49E-443F-881F-EB983A0903DD}" type="sibTrans" cxnId="{9AA9E8F0-B65C-4135-A2B9-0AE4CB52145F}">
      <dgm:prSet/>
      <dgm:spPr/>
      <dgm:t>
        <a:bodyPr/>
        <a:lstStyle/>
        <a:p>
          <a:endParaRPr lang="en-US"/>
        </a:p>
      </dgm:t>
    </dgm:pt>
    <dgm:pt modelId="{295C172D-6CD9-4A96-A84D-34F2B06B9C55}" type="pres">
      <dgm:prSet presAssocID="{C3743FA4-DFA8-4044-9CAE-08ABB29EEEF8}" presName="linear" presStyleCnt="0">
        <dgm:presLayoutVars>
          <dgm:animLvl val="lvl"/>
          <dgm:resizeHandles val="exact"/>
        </dgm:presLayoutVars>
      </dgm:prSet>
      <dgm:spPr/>
      <dgm:t>
        <a:bodyPr/>
        <a:lstStyle/>
        <a:p>
          <a:endParaRPr lang="en-US"/>
        </a:p>
      </dgm:t>
    </dgm:pt>
    <dgm:pt modelId="{A1B52DF4-6961-427D-8B19-76A4F5441FB8}" type="pres">
      <dgm:prSet presAssocID="{3C1E0843-199B-4B38-98B4-66CBC71C9DE5}" presName="parentText" presStyleLbl="node1" presStyleIdx="0" presStyleCnt="4">
        <dgm:presLayoutVars>
          <dgm:chMax val="0"/>
          <dgm:bulletEnabled val="1"/>
        </dgm:presLayoutVars>
      </dgm:prSet>
      <dgm:spPr/>
      <dgm:t>
        <a:bodyPr/>
        <a:lstStyle/>
        <a:p>
          <a:endParaRPr lang="en-US"/>
        </a:p>
      </dgm:t>
    </dgm:pt>
    <dgm:pt modelId="{EC3E0B12-0BD4-494F-B899-693D60D14767}" type="pres">
      <dgm:prSet presAssocID="{EB4D579A-DF80-441D-9139-3490C4C6BB82}" presName="spacer" presStyleCnt="0"/>
      <dgm:spPr/>
    </dgm:pt>
    <dgm:pt modelId="{885AF751-1F60-4F67-B630-8AFF064AF27C}" type="pres">
      <dgm:prSet presAssocID="{004A31EF-28DC-435B-8872-A647D189AFD2}" presName="parentText" presStyleLbl="node1" presStyleIdx="1" presStyleCnt="4">
        <dgm:presLayoutVars>
          <dgm:chMax val="0"/>
          <dgm:bulletEnabled val="1"/>
        </dgm:presLayoutVars>
      </dgm:prSet>
      <dgm:spPr/>
      <dgm:t>
        <a:bodyPr/>
        <a:lstStyle/>
        <a:p>
          <a:endParaRPr lang="en-US"/>
        </a:p>
      </dgm:t>
    </dgm:pt>
    <dgm:pt modelId="{F05F758B-6F31-4F65-860F-8225437ACCE3}" type="pres">
      <dgm:prSet presAssocID="{B1E593CD-B89E-4510-BD7B-2F07C5333472}" presName="spacer" presStyleCnt="0"/>
      <dgm:spPr/>
    </dgm:pt>
    <dgm:pt modelId="{2B8B5E24-1C8F-4E94-B687-DBB219B68CFB}" type="pres">
      <dgm:prSet presAssocID="{25303918-A74F-45C9-AB6A-115317CC480A}" presName="parentText" presStyleLbl="node1" presStyleIdx="2" presStyleCnt="4">
        <dgm:presLayoutVars>
          <dgm:chMax val="0"/>
          <dgm:bulletEnabled val="1"/>
        </dgm:presLayoutVars>
      </dgm:prSet>
      <dgm:spPr/>
      <dgm:t>
        <a:bodyPr/>
        <a:lstStyle/>
        <a:p>
          <a:endParaRPr lang="en-US"/>
        </a:p>
      </dgm:t>
    </dgm:pt>
    <dgm:pt modelId="{07203676-F844-4088-B8DF-6FF6EDBA46DB}" type="pres">
      <dgm:prSet presAssocID="{D1B1E43A-77B3-4F57-B871-2B34D75DCD01}" presName="spacer" presStyleCnt="0"/>
      <dgm:spPr/>
    </dgm:pt>
    <dgm:pt modelId="{BBD24F65-3150-470F-94E4-B5E95FE008A5}" type="pres">
      <dgm:prSet presAssocID="{406DB6B0-428C-4C61-8596-98D5F95388FF}" presName="parentText" presStyleLbl="node1" presStyleIdx="3" presStyleCnt="4">
        <dgm:presLayoutVars>
          <dgm:chMax val="0"/>
          <dgm:bulletEnabled val="1"/>
        </dgm:presLayoutVars>
      </dgm:prSet>
      <dgm:spPr/>
      <dgm:t>
        <a:bodyPr/>
        <a:lstStyle/>
        <a:p>
          <a:endParaRPr lang="en-US"/>
        </a:p>
      </dgm:t>
    </dgm:pt>
  </dgm:ptLst>
  <dgm:cxnLst>
    <dgm:cxn modelId="{9AA9E8F0-B65C-4135-A2B9-0AE4CB52145F}" srcId="{C3743FA4-DFA8-4044-9CAE-08ABB29EEEF8}" destId="{406DB6B0-428C-4C61-8596-98D5F95388FF}" srcOrd="3" destOrd="0" parTransId="{B381BB8B-AE39-4E51-B7FF-6D77655362F9}" sibTransId="{7AE1C06A-F49E-443F-881F-EB983A0903DD}"/>
    <dgm:cxn modelId="{236B722C-E0D6-46C4-91A6-A48C7F63E82C}" type="presOf" srcId="{25303918-A74F-45C9-AB6A-115317CC480A}" destId="{2B8B5E24-1C8F-4E94-B687-DBB219B68CFB}" srcOrd="0" destOrd="0" presId="urn:microsoft.com/office/officeart/2005/8/layout/vList2"/>
    <dgm:cxn modelId="{725BEBC5-5EAC-452D-AC44-ED6B3C0754F6}" type="presOf" srcId="{406DB6B0-428C-4C61-8596-98D5F95388FF}" destId="{BBD24F65-3150-470F-94E4-B5E95FE008A5}" srcOrd="0" destOrd="0" presId="urn:microsoft.com/office/officeart/2005/8/layout/vList2"/>
    <dgm:cxn modelId="{CA7BF0D8-A1A5-4B0A-81AB-5F2F8D9C2A0B}" srcId="{C3743FA4-DFA8-4044-9CAE-08ABB29EEEF8}" destId="{25303918-A74F-45C9-AB6A-115317CC480A}" srcOrd="2" destOrd="0" parTransId="{3CD197A0-9FEB-4FC9-B69D-AD07F7FB60D8}" sibTransId="{D1B1E43A-77B3-4F57-B871-2B34D75DCD01}"/>
    <dgm:cxn modelId="{97D53076-1701-4330-B7AD-5FB003AF4528}" type="presOf" srcId="{C3743FA4-DFA8-4044-9CAE-08ABB29EEEF8}" destId="{295C172D-6CD9-4A96-A84D-34F2B06B9C55}" srcOrd="0" destOrd="0" presId="urn:microsoft.com/office/officeart/2005/8/layout/vList2"/>
    <dgm:cxn modelId="{EB688A18-65BE-459B-915A-117246B0EC0B}" srcId="{C3743FA4-DFA8-4044-9CAE-08ABB29EEEF8}" destId="{004A31EF-28DC-435B-8872-A647D189AFD2}" srcOrd="1" destOrd="0" parTransId="{6F2563F7-A2A2-4936-B8C7-29FBACA5DBC0}" sibTransId="{B1E593CD-B89E-4510-BD7B-2F07C5333472}"/>
    <dgm:cxn modelId="{89621304-E752-44C8-BBD8-8A7BBE491308}" type="presOf" srcId="{004A31EF-28DC-435B-8872-A647D189AFD2}" destId="{885AF751-1F60-4F67-B630-8AFF064AF27C}" srcOrd="0" destOrd="0" presId="urn:microsoft.com/office/officeart/2005/8/layout/vList2"/>
    <dgm:cxn modelId="{FE782EB3-34E4-4BF8-A678-FA7709A36642}" type="presOf" srcId="{3C1E0843-199B-4B38-98B4-66CBC71C9DE5}" destId="{A1B52DF4-6961-427D-8B19-76A4F5441FB8}" srcOrd="0" destOrd="0" presId="urn:microsoft.com/office/officeart/2005/8/layout/vList2"/>
    <dgm:cxn modelId="{D6AFE19A-9185-405C-9585-F6F4E5A42BA4}" srcId="{C3743FA4-DFA8-4044-9CAE-08ABB29EEEF8}" destId="{3C1E0843-199B-4B38-98B4-66CBC71C9DE5}" srcOrd="0" destOrd="0" parTransId="{24D28E5F-A671-4AFD-ACDC-7019E66B95EB}" sibTransId="{EB4D579A-DF80-441D-9139-3490C4C6BB82}"/>
    <dgm:cxn modelId="{B9377B25-87F5-4941-8A7F-6EC5795E1842}" type="presParOf" srcId="{295C172D-6CD9-4A96-A84D-34F2B06B9C55}" destId="{A1B52DF4-6961-427D-8B19-76A4F5441FB8}" srcOrd="0" destOrd="0" presId="urn:microsoft.com/office/officeart/2005/8/layout/vList2"/>
    <dgm:cxn modelId="{500D05AC-E8EB-4D52-B193-D314C485580B}" type="presParOf" srcId="{295C172D-6CD9-4A96-A84D-34F2B06B9C55}" destId="{EC3E0B12-0BD4-494F-B899-693D60D14767}" srcOrd="1" destOrd="0" presId="urn:microsoft.com/office/officeart/2005/8/layout/vList2"/>
    <dgm:cxn modelId="{F6100C5E-CBF9-4E76-9964-4C42D07FA8D9}" type="presParOf" srcId="{295C172D-6CD9-4A96-A84D-34F2B06B9C55}" destId="{885AF751-1F60-4F67-B630-8AFF064AF27C}" srcOrd="2" destOrd="0" presId="urn:microsoft.com/office/officeart/2005/8/layout/vList2"/>
    <dgm:cxn modelId="{8B961923-CF42-4826-BBB3-CFCFAD9FD5C8}" type="presParOf" srcId="{295C172D-6CD9-4A96-A84D-34F2B06B9C55}" destId="{F05F758B-6F31-4F65-860F-8225437ACCE3}" srcOrd="3" destOrd="0" presId="urn:microsoft.com/office/officeart/2005/8/layout/vList2"/>
    <dgm:cxn modelId="{29D1C013-A039-48F9-B509-8661ADCB8088}" type="presParOf" srcId="{295C172D-6CD9-4A96-A84D-34F2B06B9C55}" destId="{2B8B5E24-1C8F-4E94-B687-DBB219B68CFB}" srcOrd="4" destOrd="0" presId="urn:microsoft.com/office/officeart/2005/8/layout/vList2"/>
    <dgm:cxn modelId="{F000075C-9851-4BC9-8E4E-314E9DE5E1D8}" type="presParOf" srcId="{295C172D-6CD9-4A96-A84D-34F2B06B9C55}" destId="{07203676-F844-4088-B8DF-6FF6EDBA46DB}" srcOrd="5" destOrd="0" presId="urn:microsoft.com/office/officeart/2005/8/layout/vList2"/>
    <dgm:cxn modelId="{952124CD-C33D-4480-8716-F32F15EF62C6}" type="presParOf" srcId="{295C172D-6CD9-4A96-A84D-34F2B06B9C55}" destId="{BBD24F65-3150-470F-94E4-B5E95FE008A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63AFF-284E-47F1-8938-EF4965949013}">
      <dsp:nvSpPr>
        <dsp:cNvPr id="0" name=""/>
        <dsp:cNvSpPr/>
      </dsp:nvSpPr>
      <dsp:spPr>
        <a:xfrm>
          <a:off x="0" y="36006"/>
          <a:ext cx="9936524" cy="6300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n-US" sz="6000" b="0" kern="1200" dirty="0"/>
            <a:t>No Disclosures </a:t>
          </a:r>
        </a:p>
        <a:p>
          <a:pPr lvl="0" algn="l" defTabSz="2667000">
            <a:lnSpc>
              <a:spcPct val="90000"/>
            </a:lnSpc>
            <a:spcBef>
              <a:spcPct val="0"/>
            </a:spcBef>
            <a:spcAft>
              <a:spcPct val="35000"/>
            </a:spcAft>
          </a:pPr>
          <a:r>
            <a:rPr lang="en-US" sz="6000" b="0" kern="1200" dirty="0"/>
            <a:t/>
          </a:r>
          <a:br>
            <a:rPr lang="en-US" sz="6000" b="0" kern="1200" dirty="0"/>
          </a:br>
          <a:r>
            <a:rPr lang="en-US" sz="6000" b="0" kern="1200" dirty="0"/>
            <a:t>No Conflicts of Interest</a:t>
          </a:r>
          <a:endParaRPr lang="en-US" sz="6000" kern="1200" dirty="0"/>
        </a:p>
      </dsp:txBody>
      <dsp:txXfrm>
        <a:off x="307560" y="343566"/>
        <a:ext cx="9321404" cy="56852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5CD67-4AEF-4239-9C41-B926C1588B7A}">
      <dsp:nvSpPr>
        <dsp:cNvPr id="0" name=""/>
        <dsp:cNvSpPr/>
      </dsp:nvSpPr>
      <dsp:spPr>
        <a:xfrm>
          <a:off x="10230" y="6454"/>
          <a:ext cx="12013884" cy="8623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0">
            <a:lnSpc>
              <a:spcPct val="90000"/>
            </a:lnSpc>
            <a:spcBef>
              <a:spcPct val="0"/>
            </a:spcBef>
            <a:spcAft>
              <a:spcPct val="35000"/>
            </a:spcAft>
          </a:pPr>
          <a:r>
            <a:rPr lang="en-US" sz="2800" kern="1200" dirty="0"/>
            <a:t>“Thoughts that you would be better off dead or of hurting yourself in some way?”</a:t>
          </a:r>
        </a:p>
      </dsp:txBody>
      <dsp:txXfrm>
        <a:off x="35487" y="31711"/>
        <a:ext cx="11963370" cy="811810"/>
      </dsp:txXfrm>
    </dsp:sp>
    <dsp:sp modelId="{7EF71D38-152A-40B2-97E4-DE2C33B4FCE9}">
      <dsp:nvSpPr>
        <dsp:cNvPr id="0" name=""/>
        <dsp:cNvSpPr/>
      </dsp:nvSpPr>
      <dsp:spPr>
        <a:xfrm>
          <a:off x="1211618" y="868778"/>
          <a:ext cx="1237067" cy="512065"/>
        </a:xfrm>
        <a:custGeom>
          <a:avLst/>
          <a:gdLst/>
          <a:ahLst/>
          <a:cxnLst/>
          <a:rect l="0" t="0" r="0" b="0"/>
          <a:pathLst>
            <a:path>
              <a:moveTo>
                <a:pt x="0" y="0"/>
              </a:moveTo>
              <a:lnTo>
                <a:pt x="0" y="512065"/>
              </a:lnTo>
              <a:lnTo>
                <a:pt x="1237067" y="5120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56715-E57D-4771-9394-193DA336EE66}">
      <dsp:nvSpPr>
        <dsp:cNvPr id="0" name=""/>
        <dsp:cNvSpPr/>
      </dsp:nvSpPr>
      <dsp:spPr>
        <a:xfrm>
          <a:off x="2448686" y="949682"/>
          <a:ext cx="5906093" cy="862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rtl="0">
            <a:lnSpc>
              <a:spcPct val="90000"/>
            </a:lnSpc>
            <a:spcBef>
              <a:spcPct val="0"/>
            </a:spcBef>
            <a:spcAft>
              <a:spcPct val="35000"/>
            </a:spcAft>
          </a:pPr>
          <a:r>
            <a:rPr lang="en-US" sz="4100" kern="1200" dirty="0"/>
            <a:t>0= not at all</a:t>
          </a:r>
        </a:p>
      </dsp:txBody>
      <dsp:txXfrm>
        <a:off x="2473943" y="974939"/>
        <a:ext cx="5855579" cy="811810"/>
      </dsp:txXfrm>
    </dsp:sp>
    <dsp:sp modelId="{E64C3D4D-57A0-4BE3-B4AD-DEE9F635C755}">
      <dsp:nvSpPr>
        <dsp:cNvPr id="0" name=""/>
        <dsp:cNvSpPr/>
      </dsp:nvSpPr>
      <dsp:spPr>
        <a:xfrm>
          <a:off x="1211618" y="868778"/>
          <a:ext cx="1205403" cy="1674487"/>
        </a:xfrm>
        <a:custGeom>
          <a:avLst/>
          <a:gdLst/>
          <a:ahLst/>
          <a:cxnLst/>
          <a:rect l="0" t="0" r="0" b="0"/>
          <a:pathLst>
            <a:path>
              <a:moveTo>
                <a:pt x="0" y="0"/>
              </a:moveTo>
              <a:lnTo>
                <a:pt x="0" y="1674487"/>
              </a:lnTo>
              <a:lnTo>
                <a:pt x="1205403" y="16744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16B35-EF0F-4F9F-8E5A-02A3DA894CC5}">
      <dsp:nvSpPr>
        <dsp:cNvPr id="0" name=""/>
        <dsp:cNvSpPr/>
      </dsp:nvSpPr>
      <dsp:spPr>
        <a:xfrm>
          <a:off x="2417022" y="2112103"/>
          <a:ext cx="5926485" cy="862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rtl="0">
            <a:lnSpc>
              <a:spcPct val="90000"/>
            </a:lnSpc>
            <a:spcBef>
              <a:spcPct val="0"/>
            </a:spcBef>
            <a:spcAft>
              <a:spcPct val="35000"/>
            </a:spcAft>
          </a:pPr>
          <a:r>
            <a:rPr lang="en-US" sz="4100" kern="1200" dirty="0"/>
            <a:t>1= several days</a:t>
          </a:r>
        </a:p>
      </dsp:txBody>
      <dsp:txXfrm>
        <a:off x="2442279" y="2137360"/>
        <a:ext cx="5875971" cy="811810"/>
      </dsp:txXfrm>
    </dsp:sp>
    <dsp:sp modelId="{CF183CB7-DE55-4E4E-8373-A092A55F0067}">
      <dsp:nvSpPr>
        <dsp:cNvPr id="0" name=""/>
        <dsp:cNvSpPr/>
      </dsp:nvSpPr>
      <dsp:spPr>
        <a:xfrm>
          <a:off x="1211618" y="868778"/>
          <a:ext cx="1201388" cy="2802553"/>
        </a:xfrm>
        <a:custGeom>
          <a:avLst/>
          <a:gdLst/>
          <a:ahLst/>
          <a:cxnLst/>
          <a:rect l="0" t="0" r="0" b="0"/>
          <a:pathLst>
            <a:path>
              <a:moveTo>
                <a:pt x="0" y="0"/>
              </a:moveTo>
              <a:lnTo>
                <a:pt x="0" y="2802553"/>
              </a:lnTo>
              <a:lnTo>
                <a:pt x="1201388" y="28025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0B52A-489E-4D89-A80A-920D36E65E68}">
      <dsp:nvSpPr>
        <dsp:cNvPr id="0" name=""/>
        <dsp:cNvSpPr/>
      </dsp:nvSpPr>
      <dsp:spPr>
        <a:xfrm>
          <a:off x="2413007" y="3240170"/>
          <a:ext cx="5945815" cy="862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rtl="0">
            <a:lnSpc>
              <a:spcPct val="90000"/>
            </a:lnSpc>
            <a:spcBef>
              <a:spcPct val="0"/>
            </a:spcBef>
            <a:spcAft>
              <a:spcPct val="35000"/>
            </a:spcAft>
          </a:pPr>
          <a:r>
            <a:rPr lang="en-US" sz="4100" kern="1200" dirty="0"/>
            <a:t>2= more than half the days </a:t>
          </a:r>
        </a:p>
      </dsp:txBody>
      <dsp:txXfrm>
        <a:off x="2438264" y="3265427"/>
        <a:ext cx="5895301" cy="811810"/>
      </dsp:txXfrm>
    </dsp:sp>
    <dsp:sp modelId="{D39F973C-83CB-4605-96A2-B9B953F1503E}">
      <dsp:nvSpPr>
        <dsp:cNvPr id="0" name=""/>
        <dsp:cNvSpPr/>
      </dsp:nvSpPr>
      <dsp:spPr>
        <a:xfrm>
          <a:off x="1211618" y="868778"/>
          <a:ext cx="1201388" cy="3880459"/>
        </a:xfrm>
        <a:custGeom>
          <a:avLst/>
          <a:gdLst/>
          <a:ahLst/>
          <a:cxnLst/>
          <a:rect l="0" t="0" r="0" b="0"/>
          <a:pathLst>
            <a:path>
              <a:moveTo>
                <a:pt x="0" y="0"/>
              </a:moveTo>
              <a:lnTo>
                <a:pt x="0" y="3880459"/>
              </a:lnTo>
              <a:lnTo>
                <a:pt x="1201388" y="38804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E3BE5C-E2C3-4DA0-9939-454643730350}">
      <dsp:nvSpPr>
        <dsp:cNvPr id="0" name=""/>
        <dsp:cNvSpPr/>
      </dsp:nvSpPr>
      <dsp:spPr>
        <a:xfrm>
          <a:off x="2413007" y="4318076"/>
          <a:ext cx="5977300" cy="862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rtl="0">
            <a:lnSpc>
              <a:spcPct val="90000"/>
            </a:lnSpc>
            <a:spcBef>
              <a:spcPct val="0"/>
            </a:spcBef>
            <a:spcAft>
              <a:spcPct val="35000"/>
            </a:spcAft>
          </a:pPr>
          <a:r>
            <a:rPr lang="en-US" sz="4100" kern="1200"/>
            <a:t>3= nearly every day</a:t>
          </a:r>
        </a:p>
      </dsp:txBody>
      <dsp:txXfrm>
        <a:off x="2438264" y="4343333"/>
        <a:ext cx="5926786" cy="8118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E6151-4EFD-4823-8644-CD72ACB3027F}">
      <dsp:nvSpPr>
        <dsp:cNvPr id="0" name=""/>
        <dsp:cNvSpPr/>
      </dsp:nvSpPr>
      <dsp:spPr>
        <a:xfrm>
          <a:off x="0" y="51890"/>
          <a:ext cx="7213600" cy="1901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solidFill>
                <a:schemeClr val="tx1"/>
              </a:solidFill>
            </a:rPr>
            <a:t>The Equivalent to CPR</a:t>
          </a:r>
        </a:p>
      </dsp:txBody>
      <dsp:txXfrm>
        <a:off x="92811" y="144701"/>
        <a:ext cx="7027978" cy="1715628"/>
      </dsp:txXfrm>
    </dsp:sp>
    <dsp:sp modelId="{83ECB709-4664-4B60-9940-E5E2AD839727}">
      <dsp:nvSpPr>
        <dsp:cNvPr id="0" name=""/>
        <dsp:cNvSpPr/>
      </dsp:nvSpPr>
      <dsp:spPr>
        <a:xfrm>
          <a:off x="0" y="2140341"/>
          <a:ext cx="7213600" cy="1901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solidFill>
                <a:schemeClr val="tx1"/>
              </a:solidFill>
            </a:rPr>
            <a:t>Emergency Mental Health Intervention</a:t>
          </a:r>
        </a:p>
      </dsp:txBody>
      <dsp:txXfrm>
        <a:off x="92811" y="2233152"/>
        <a:ext cx="7027978" cy="17156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819B1-9774-49CA-AB85-3CE63716DBF3}">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C7AB10-4D65-4596-A69E-044AE708D029}">
      <dsp:nvSpPr>
        <dsp:cNvPr id="0" name=""/>
        <dsp:cNvSpPr/>
      </dsp:nvSpPr>
      <dsp:spPr>
        <a:xfrm>
          <a:off x="363336" y="264152"/>
          <a:ext cx="9869688"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a:t>May be in house or in the community</a:t>
          </a:r>
        </a:p>
      </dsp:txBody>
      <dsp:txXfrm>
        <a:off x="363336" y="264152"/>
        <a:ext cx="9869688" cy="395449"/>
      </dsp:txXfrm>
    </dsp:sp>
    <dsp:sp modelId="{40A671F9-F6CB-45C3-9999-1D243C176009}">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38D25A-160D-494C-A3A6-0E7657D311E9}">
      <dsp:nvSpPr>
        <dsp:cNvPr id="0" name=""/>
        <dsp:cNvSpPr/>
      </dsp:nvSpPr>
      <dsp:spPr>
        <a:xfrm>
          <a:off x="663361" y="791334"/>
          <a:ext cx="9511573"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dirty="0"/>
            <a:t>GOOGLE search</a:t>
          </a:r>
        </a:p>
      </dsp:txBody>
      <dsp:txXfrm>
        <a:off x="663361" y="791334"/>
        <a:ext cx="9511573" cy="395449"/>
      </dsp:txXfrm>
    </dsp:sp>
    <dsp:sp modelId="{FE19A264-BED0-4988-8172-D34329BF4AF4}">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942E68-33CB-417E-B265-5499DFF40D1D}">
      <dsp:nvSpPr>
        <dsp:cNvPr id="0" name=""/>
        <dsp:cNvSpPr/>
      </dsp:nvSpPr>
      <dsp:spPr>
        <a:xfrm>
          <a:off x="859606" y="1384421"/>
          <a:ext cx="9315327"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a:t>Contact behavioral health department or local offices.</a:t>
          </a:r>
        </a:p>
      </dsp:txBody>
      <dsp:txXfrm>
        <a:off x="859606" y="1384421"/>
        <a:ext cx="9315327" cy="395449"/>
      </dsp:txXfrm>
    </dsp:sp>
    <dsp:sp modelId="{E780CFCC-BD63-47BF-9B78-E3B9F8F7ED6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BA83E6-D1D0-4C47-82AA-8866ABF2C727}">
      <dsp:nvSpPr>
        <dsp:cNvPr id="0" name=""/>
        <dsp:cNvSpPr/>
      </dsp:nvSpPr>
      <dsp:spPr>
        <a:xfrm>
          <a:off x="922266" y="1977944"/>
          <a:ext cx="9252668"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a:t>Website info</a:t>
          </a:r>
        </a:p>
      </dsp:txBody>
      <dsp:txXfrm>
        <a:off x="922266" y="1977944"/>
        <a:ext cx="9252668" cy="395449"/>
      </dsp:txXfrm>
    </dsp:sp>
    <dsp:sp modelId="{93715940-148D-4173-B68E-34698E92CA54}">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26CD8-2814-459A-BECA-6FE90E63452D}">
      <dsp:nvSpPr>
        <dsp:cNvPr id="0" name=""/>
        <dsp:cNvSpPr/>
      </dsp:nvSpPr>
      <dsp:spPr>
        <a:xfrm>
          <a:off x="859606" y="2571466"/>
          <a:ext cx="9315327"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a:t>Referral process</a:t>
          </a:r>
        </a:p>
      </dsp:txBody>
      <dsp:txXfrm>
        <a:off x="859606" y="2571466"/>
        <a:ext cx="9315327" cy="395449"/>
      </dsp:txXfrm>
    </dsp:sp>
    <dsp:sp modelId="{9227E4D2-8DF5-4091-B661-932AC73D212C}">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E33994-F4E3-451E-B153-D5792BA395E5}">
      <dsp:nvSpPr>
        <dsp:cNvPr id="0" name=""/>
        <dsp:cNvSpPr/>
      </dsp:nvSpPr>
      <dsp:spPr>
        <a:xfrm>
          <a:off x="663361" y="3164554"/>
          <a:ext cx="9511573"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a:t>Phone numbers </a:t>
          </a:r>
        </a:p>
      </dsp:txBody>
      <dsp:txXfrm>
        <a:off x="663361" y="3164554"/>
        <a:ext cx="9511573" cy="395449"/>
      </dsp:txXfrm>
    </dsp:sp>
    <dsp:sp modelId="{AA5E31CB-3F13-4E25-A1FB-5228B55657E2}">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546F93-E6ED-4B32-BEBD-2FD7F9660AAC}">
      <dsp:nvSpPr>
        <dsp:cNvPr id="0" name=""/>
        <dsp:cNvSpPr/>
      </dsp:nvSpPr>
      <dsp:spPr>
        <a:xfrm>
          <a:off x="305246" y="3758076"/>
          <a:ext cx="9869688" cy="3954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lvl="0" algn="l" defTabSz="889000">
            <a:lnSpc>
              <a:spcPct val="90000"/>
            </a:lnSpc>
            <a:spcBef>
              <a:spcPct val="0"/>
            </a:spcBef>
            <a:spcAft>
              <a:spcPct val="35000"/>
            </a:spcAft>
          </a:pPr>
          <a:r>
            <a:rPr lang="en-US" sz="2000" kern="1200"/>
            <a:t>Contacts</a:t>
          </a:r>
        </a:p>
      </dsp:txBody>
      <dsp:txXfrm>
        <a:off x="305246" y="3758076"/>
        <a:ext cx="9869688" cy="395449"/>
      </dsp:txXfrm>
    </dsp:sp>
    <dsp:sp modelId="{217621CB-4554-4431-A64D-89F835F6312E}">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C167-2463-4A18-8704-E9ACF48344D7}">
      <dsp:nvSpPr>
        <dsp:cNvPr id="0" name=""/>
        <dsp:cNvSpPr/>
      </dsp:nvSpPr>
      <dsp:spPr>
        <a:xfrm>
          <a:off x="0" y="66345"/>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  Send patient directly to the E.D.</a:t>
          </a:r>
        </a:p>
      </dsp:txBody>
      <dsp:txXfrm>
        <a:off x="53566" y="119911"/>
        <a:ext cx="10913794" cy="990181"/>
      </dsp:txXfrm>
    </dsp:sp>
    <dsp:sp modelId="{D885E9C6-0DCE-4BE1-BAE4-3D8A78540EDA}">
      <dsp:nvSpPr>
        <dsp:cNvPr id="0" name=""/>
        <dsp:cNvSpPr/>
      </dsp:nvSpPr>
      <dsp:spPr>
        <a:xfrm>
          <a:off x="0" y="1232779"/>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B.  Do nothing. Continue TCC visit</a:t>
          </a:r>
        </a:p>
      </dsp:txBody>
      <dsp:txXfrm>
        <a:off x="53566" y="1286345"/>
        <a:ext cx="10913794" cy="990181"/>
      </dsp:txXfrm>
    </dsp:sp>
    <dsp:sp modelId="{321939CA-16F4-43CC-A6C3-A3A4D19BB979}">
      <dsp:nvSpPr>
        <dsp:cNvPr id="0" name=""/>
        <dsp:cNvSpPr/>
      </dsp:nvSpPr>
      <dsp:spPr>
        <a:xfrm>
          <a:off x="0" y="2399212"/>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a:t>C.  Administer a PHQ 9</a:t>
          </a:r>
        </a:p>
      </dsp:txBody>
      <dsp:txXfrm>
        <a:off x="53566" y="2452778"/>
        <a:ext cx="10913794" cy="990181"/>
      </dsp:txXfrm>
    </dsp:sp>
    <dsp:sp modelId="{DFC3D399-DAB6-4A9E-B0B6-F4C25B336C98}">
      <dsp:nvSpPr>
        <dsp:cNvPr id="0" name=""/>
        <dsp:cNvSpPr/>
      </dsp:nvSpPr>
      <dsp:spPr>
        <a:xfrm>
          <a:off x="0" y="3565646"/>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D.  Tell patient they have depression and need to follow up with </a:t>
          </a:r>
        </a:p>
        <a:p>
          <a:pPr lvl="0" algn="l" defTabSz="1066800" rtl="0">
            <a:lnSpc>
              <a:spcPct val="90000"/>
            </a:lnSpc>
            <a:spcBef>
              <a:spcPct val="0"/>
            </a:spcBef>
            <a:spcAft>
              <a:spcPct val="35000"/>
            </a:spcAft>
          </a:pPr>
          <a:r>
            <a:rPr lang="en-US" sz="2400" kern="1200" dirty="0"/>
            <a:t>       behavioral health</a:t>
          </a:r>
        </a:p>
      </dsp:txBody>
      <dsp:txXfrm>
        <a:off x="53566" y="3619212"/>
        <a:ext cx="10913794" cy="9901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C167-2463-4A18-8704-E9ACF48344D7}">
      <dsp:nvSpPr>
        <dsp:cNvPr id="0" name=""/>
        <dsp:cNvSpPr/>
      </dsp:nvSpPr>
      <dsp:spPr>
        <a:xfrm>
          <a:off x="0" y="75339"/>
          <a:ext cx="11020926" cy="1092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  Send patient directly to the E.D.</a:t>
          </a:r>
        </a:p>
      </dsp:txBody>
      <dsp:txXfrm>
        <a:off x="53347" y="128686"/>
        <a:ext cx="10914232" cy="986122"/>
      </dsp:txXfrm>
    </dsp:sp>
    <dsp:sp modelId="{D885E9C6-0DCE-4BE1-BAE4-3D8A78540EDA}">
      <dsp:nvSpPr>
        <dsp:cNvPr id="0" name=""/>
        <dsp:cNvSpPr/>
      </dsp:nvSpPr>
      <dsp:spPr>
        <a:xfrm>
          <a:off x="0" y="1237276"/>
          <a:ext cx="11020926" cy="1092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B.  Do nothing. Continue TCC visit</a:t>
          </a:r>
        </a:p>
      </dsp:txBody>
      <dsp:txXfrm>
        <a:off x="53347" y="1290623"/>
        <a:ext cx="10914232" cy="986122"/>
      </dsp:txXfrm>
    </dsp:sp>
    <dsp:sp modelId="{321939CA-16F4-43CC-A6C3-A3A4D19BB979}">
      <dsp:nvSpPr>
        <dsp:cNvPr id="0" name=""/>
        <dsp:cNvSpPr/>
      </dsp:nvSpPr>
      <dsp:spPr>
        <a:xfrm>
          <a:off x="0" y="2399213"/>
          <a:ext cx="11020926" cy="109281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a:t>C.  Administer a PHQ 9</a:t>
          </a:r>
        </a:p>
      </dsp:txBody>
      <dsp:txXfrm>
        <a:off x="53347" y="2452560"/>
        <a:ext cx="10914232" cy="986122"/>
      </dsp:txXfrm>
    </dsp:sp>
    <dsp:sp modelId="{DFC3D399-DAB6-4A9E-B0B6-F4C25B336C98}">
      <dsp:nvSpPr>
        <dsp:cNvPr id="0" name=""/>
        <dsp:cNvSpPr/>
      </dsp:nvSpPr>
      <dsp:spPr>
        <a:xfrm>
          <a:off x="0" y="3561149"/>
          <a:ext cx="11020926" cy="1092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D.  Tell patient they have depression and need to follow up with </a:t>
          </a:r>
        </a:p>
        <a:p>
          <a:pPr lvl="0" algn="l" defTabSz="1066800" rtl="0">
            <a:lnSpc>
              <a:spcPct val="90000"/>
            </a:lnSpc>
            <a:spcBef>
              <a:spcPct val="0"/>
            </a:spcBef>
            <a:spcAft>
              <a:spcPct val="35000"/>
            </a:spcAft>
          </a:pPr>
          <a:r>
            <a:rPr lang="en-US" sz="2400" kern="1200" dirty="0"/>
            <a:t>       behavioral health</a:t>
          </a:r>
        </a:p>
      </dsp:txBody>
      <dsp:txXfrm>
        <a:off x="53347" y="3614496"/>
        <a:ext cx="10914232" cy="9861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DD6FF-CBF9-4ACC-89FC-9A8C2F49C205}">
      <dsp:nvSpPr>
        <dsp:cNvPr id="0" name=""/>
        <dsp:cNvSpPr/>
      </dsp:nvSpPr>
      <dsp:spPr>
        <a:xfrm>
          <a:off x="2011999" y="675"/>
          <a:ext cx="8167999" cy="22141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kern="1200" dirty="0"/>
            <a:t>Pharmacist Administers a PHQ 9</a:t>
          </a:r>
        </a:p>
      </dsp:txBody>
      <dsp:txXfrm>
        <a:off x="2076849" y="65525"/>
        <a:ext cx="8038299" cy="2084454"/>
      </dsp:txXfrm>
    </dsp:sp>
    <dsp:sp modelId="{6890FD3F-41AE-4F11-9E69-ECDC717D76BC}">
      <dsp:nvSpPr>
        <dsp:cNvPr id="0" name=""/>
        <dsp:cNvSpPr/>
      </dsp:nvSpPr>
      <dsp:spPr>
        <a:xfrm rot="5400000">
          <a:off x="5666044" y="2312838"/>
          <a:ext cx="859909" cy="996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n-US" sz="4300" kern="1200"/>
        </a:p>
      </dsp:txBody>
      <dsp:txXfrm rot="-5400000">
        <a:off x="5797088" y="2381069"/>
        <a:ext cx="597821" cy="601936"/>
      </dsp:txXfrm>
    </dsp:sp>
    <dsp:sp modelId="{0995694D-1A3A-457F-93F0-9DD02E17E29B}">
      <dsp:nvSpPr>
        <dsp:cNvPr id="0" name=""/>
        <dsp:cNvSpPr/>
      </dsp:nvSpPr>
      <dsp:spPr>
        <a:xfrm>
          <a:off x="2043345" y="3322583"/>
          <a:ext cx="8105308" cy="22141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kern="1200" dirty="0"/>
            <a:t>Patient Scores a 15</a:t>
          </a:r>
        </a:p>
      </dsp:txBody>
      <dsp:txXfrm>
        <a:off x="2108195" y="3387433"/>
        <a:ext cx="7975608" cy="20844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C167-2463-4A18-8704-E9ACF48344D7}">
      <dsp:nvSpPr>
        <dsp:cNvPr id="0" name=""/>
        <dsp:cNvSpPr/>
      </dsp:nvSpPr>
      <dsp:spPr>
        <a:xfrm>
          <a:off x="0" y="66345"/>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  Send patient directly to the E.D.</a:t>
          </a:r>
        </a:p>
      </dsp:txBody>
      <dsp:txXfrm>
        <a:off x="53566" y="119911"/>
        <a:ext cx="10913794" cy="990181"/>
      </dsp:txXfrm>
    </dsp:sp>
    <dsp:sp modelId="{D885E9C6-0DCE-4BE1-BAE4-3D8A78540EDA}">
      <dsp:nvSpPr>
        <dsp:cNvPr id="0" name=""/>
        <dsp:cNvSpPr/>
      </dsp:nvSpPr>
      <dsp:spPr>
        <a:xfrm>
          <a:off x="0" y="1232779"/>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B.  Do nothing. Continue TCC visit</a:t>
          </a:r>
        </a:p>
      </dsp:txBody>
      <dsp:txXfrm>
        <a:off x="53566" y="1286345"/>
        <a:ext cx="10913794" cy="990181"/>
      </dsp:txXfrm>
    </dsp:sp>
    <dsp:sp modelId="{321939CA-16F4-43CC-A6C3-A3A4D19BB979}">
      <dsp:nvSpPr>
        <dsp:cNvPr id="0" name=""/>
        <dsp:cNvSpPr/>
      </dsp:nvSpPr>
      <dsp:spPr>
        <a:xfrm>
          <a:off x="0" y="2399212"/>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C.  Review Question number 9 on the PHQ 9</a:t>
          </a:r>
        </a:p>
      </dsp:txBody>
      <dsp:txXfrm>
        <a:off x="53566" y="2452778"/>
        <a:ext cx="10913794" cy="990181"/>
      </dsp:txXfrm>
    </dsp:sp>
    <dsp:sp modelId="{DFC3D399-DAB6-4A9E-B0B6-F4C25B336C98}">
      <dsp:nvSpPr>
        <dsp:cNvPr id="0" name=""/>
        <dsp:cNvSpPr/>
      </dsp:nvSpPr>
      <dsp:spPr>
        <a:xfrm>
          <a:off x="0" y="3565646"/>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D.  Tell patient they have depression and need to follow up with </a:t>
          </a:r>
        </a:p>
        <a:p>
          <a:pPr lvl="0" algn="l" defTabSz="1066800" rtl="0">
            <a:lnSpc>
              <a:spcPct val="90000"/>
            </a:lnSpc>
            <a:spcBef>
              <a:spcPct val="0"/>
            </a:spcBef>
            <a:spcAft>
              <a:spcPct val="35000"/>
            </a:spcAft>
          </a:pPr>
          <a:r>
            <a:rPr lang="en-US" sz="2400" kern="1200" dirty="0"/>
            <a:t>       behavioral health</a:t>
          </a:r>
        </a:p>
      </dsp:txBody>
      <dsp:txXfrm>
        <a:off x="53566" y="3619212"/>
        <a:ext cx="10913794" cy="9901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C167-2463-4A18-8704-E9ACF48344D7}">
      <dsp:nvSpPr>
        <dsp:cNvPr id="0" name=""/>
        <dsp:cNvSpPr/>
      </dsp:nvSpPr>
      <dsp:spPr>
        <a:xfrm>
          <a:off x="0" y="37113"/>
          <a:ext cx="11020926" cy="1111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  Send patient directly to the E.D.</a:t>
          </a:r>
        </a:p>
      </dsp:txBody>
      <dsp:txXfrm>
        <a:off x="54280" y="91393"/>
        <a:ext cx="10912366" cy="1003369"/>
      </dsp:txXfrm>
    </dsp:sp>
    <dsp:sp modelId="{D885E9C6-0DCE-4BE1-BAE4-3D8A78540EDA}">
      <dsp:nvSpPr>
        <dsp:cNvPr id="0" name=""/>
        <dsp:cNvSpPr/>
      </dsp:nvSpPr>
      <dsp:spPr>
        <a:xfrm>
          <a:off x="0" y="1218163"/>
          <a:ext cx="11020926" cy="1111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B.  Do nothing. Continue TCC visit</a:t>
          </a:r>
        </a:p>
      </dsp:txBody>
      <dsp:txXfrm>
        <a:off x="54280" y="1272443"/>
        <a:ext cx="10912366" cy="1003369"/>
      </dsp:txXfrm>
    </dsp:sp>
    <dsp:sp modelId="{321939CA-16F4-43CC-A6C3-A3A4D19BB979}">
      <dsp:nvSpPr>
        <dsp:cNvPr id="0" name=""/>
        <dsp:cNvSpPr/>
      </dsp:nvSpPr>
      <dsp:spPr>
        <a:xfrm>
          <a:off x="0" y="2399213"/>
          <a:ext cx="11020926" cy="111192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C.  </a:t>
          </a:r>
          <a:r>
            <a:rPr lang="en-US" sz="3600" kern="1200" dirty="0"/>
            <a:t>Review Question number 9 on the PHQ 9</a:t>
          </a:r>
        </a:p>
      </dsp:txBody>
      <dsp:txXfrm>
        <a:off x="54280" y="2453493"/>
        <a:ext cx="10912366" cy="1003369"/>
      </dsp:txXfrm>
    </dsp:sp>
    <dsp:sp modelId="{DFC3D399-DAB6-4A9E-B0B6-F4C25B336C98}">
      <dsp:nvSpPr>
        <dsp:cNvPr id="0" name=""/>
        <dsp:cNvSpPr/>
      </dsp:nvSpPr>
      <dsp:spPr>
        <a:xfrm>
          <a:off x="0" y="3580262"/>
          <a:ext cx="11020926" cy="1111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D.  Tell patient they have depression and need to follow up with </a:t>
          </a:r>
        </a:p>
        <a:p>
          <a:pPr lvl="0" algn="l" defTabSz="1066800" rtl="0">
            <a:lnSpc>
              <a:spcPct val="90000"/>
            </a:lnSpc>
            <a:spcBef>
              <a:spcPct val="0"/>
            </a:spcBef>
            <a:spcAft>
              <a:spcPct val="35000"/>
            </a:spcAft>
          </a:pPr>
          <a:r>
            <a:rPr lang="en-US" sz="2400" kern="1200" dirty="0"/>
            <a:t>       behavioral health</a:t>
          </a:r>
        </a:p>
      </dsp:txBody>
      <dsp:txXfrm>
        <a:off x="54280" y="3634542"/>
        <a:ext cx="10912366" cy="10033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EA789-3348-4383-BD7C-37AC380518F8}">
      <dsp:nvSpPr>
        <dsp:cNvPr id="0" name=""/>
        <dsp:cNvSpPr/>
      </dsp:nvSpPr>
      <dsp:spPr>
        <a:xfrm>
          <a:off x="10715" y="1707042"/>
          <a:ext cx="3202780" cy="1921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i="1" kern="1200"/>
            <a:t>Question #9 </a:t>
          </a:r>
          <a:endParaRPr lang="en-US" sz="5000" i="1" kern="1200" dirty="0"/>
        </a:p>
      </dsp:txBody>
      <dsp:txXfrm>
        <a:off x="66999" y="1763326"/>
        <a:ext cx="3090212" cy="1809100"/>
      </dsp:txXfrm>
    </dsp:sp>
    <dsp:sp modelId="{93E122A4-0D2B-4511-B146-B16B9081CCCA}">
      <dsp:nvSpPr>
        <dsp:cNvPr id="0" name=""/>
        <dsp:cNvSpPr/>
      </dsp:nvSpPr>
      <dsp:spPr>
        <a:xfrm>
          <a:off x="3533774" y="2270732"/>
          <a:ext cx="678989" cy="794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a:off x="3533774" y="2429590"/>
        <a:ext cx="475292" cy="476573"/>
      </dsp:txXfrm>
    </dsp:sp>
    <dsp:sp modelId="{1D99602D-897A-4E01-8DFC-B10259692339}">
      <dsp:nvSpPr>
        <dsp:cNvPr id="0" name=""/>
        <dsp:cNvSpPr/>
      </dsp:nvSpPr>
      <dsp:spPr>
        <a:xfrm>
          <a:off x="4494609" y="1707042"/>
          <a:ext cx="3202780" cy="1921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i="1" kern="1200" dirty="0"/>
            <a:t>Positive</a:t>
          </a:r>
        </a:p>
      </dsp:txBody>
      <dsp:txXfrm>
        <a:off x="4550893" y="1763326"/>
        <a:ext cx="3090212" cy="1809100"/>
      </dsp:txXfrm>
    </dsp:sp>
    <dsp:sp modelId="{90E7073E-9BF9-4880-9E9A-6DEF7ABFA394}">
      <dsp:nvSpPr>
        <dsp:cNvPr id="0" name=""/>
        <dsp:cNvSpPr/>
      </dsp:nvSpPr>
      <dsp:spPr>
        <a:xfrm>
          <a:off x="8017668" y="2270732"/>
          <a:ext cx="678989" cy="794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a:off x="8017668" y="2429590"/>
        <a:ext cx="475292" cy="476573"/>
      </dsp:txXfrm>
    </dsp:sp>
    <dsp:sp modelId="{8663D5FD-925B-4244-8543-BFF0FDEC2F43}">
      <dsp:nvSpPr>
        <dsp:cNvPr id="0" name=""/>
        <dsp:cNvSpPr/>
      </dsp:nvSpPr>
      <dsp:spPr>
        <a:xfrm>
          <a:off x="8978502" y="1707042"/>
          <a:ext cx="3202780" cy="1921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a:t>Score 1</a:t>
          </a:r>
        </a:p>
      </dsp:txBody>
      <dsp:txXfrm>
        <a:off x="9034786" y="1763326"/>
        <a:ext cx="3090212" cy="18091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C167-2463-4A18-8704-E9ACF48344D7}">
      <dsp:nvSpPr>
        <dsp:cNvPr id="0" name=""/>
        <dsp:cNvSpPr/>
      </dsp:nvSpPr>
      <dsp:spPr>
        <a:xfrm>
          <a:off x="0" y="66345"/>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  Send patient directly to the E.D.</a:t>
          </a:r>
        </a:p>
      </dsp:txBody>
      <dsp:txXfrm>
        <a:off x="53566" y="119911"/>
        <a:ext cx="10913794" cy="990181"/>
      </dsp:txXfrm>
    </dsp:sp>
    <dsp:sp modelId="{D885E9C6-0DCE-4BE1-BAE4-3D8A78540EDA}">
      <dsp:nvSpPr>
        <dsp:cNvPr id="0" name=""/>
        <dsp:cNvSpPr/>
      </dsp:nvSpPr>
      <dsp:spPr>
        <a:xfrm>
          <a:off x="0" y="1232779"/>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B.  Do nothing. Continue TCC visit</a:t>
          </a:r>
        </a:p>
      </dsp:txBody>
      <dsp:txXfrm>
        <a:off x="53566" y="1286345"/>
        <a:ext cx="10913794" cy="990181"/>
      </dsp:txXfrm>
    </dsp:sp>
    <dsp:sp modelId="{321939CA-16F4-43CC-A6C3-A3A4D19BB979}">
      <dsp:nvSpPr>
        <dsp:cNvPr id="0" name=""/>
        <dsp:cNvSpPr/>
      </dsp:nvSpPr>
      <dsp:spPr>
        <a:xfrm>
          <a:off x="0" y="2399212"/>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C.  Question, Persuade, Refer  (QPR)</a:t>
          </a:r>
        </a:p>
      </dsp:txBody>
      <dsp:txXfrm>
        <a:off x="53566" y="2452778"/>
        <a:ext cx="10913794" cy="990181"/>
      </dsp:txXfrm>
    </dsp:sp>
    <dsp:sp modelId="{DFC3D399-DAB6-4A9E-B0B6-F4C25B336C98}">
      <dsp:nvSpPr>
        <dsp:cNvPr id="0" name=""/>
        <dsp:cNvSpPr/>
      </dsp:nvSpPr>
      <dsp:spPr>
        <a:xfrm>
          <a:off x="0" y="3565646"/>
          <a:ext cx="11020926" cy="10973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D.  Tell patient they have depression and need to follow up with </a:t>
          </a:r>
        </a:p>
        <a:p>
          <a:pPr lvl="0" algn="l" defTabSz="1066800" rtl="0">
            <a:lnSpc>
              <a:spcPct val="90000"/>
            </a:lnSpc>
            <a:spcBef>
              <a:spcPct val="0"/>
            </a:spcBef>
            <a:spcAft>
              <a:spcPct val="35000"/>
            </a:spcAft>
          </a:pPr>
          <a:r>
            <a:rPr lang="en-US" sz="2400" kern="1200" dirty="0"/>
            <a:t>       behavioral health</a:t>
          </a:r>
        </a:p>
      </dsp:txBody>
      <dsp:txXfrm>
        <a:off x="53566" y="3619212"/>
        <a:ext cx="10913794" cy="990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2C785-38DE-4F0E-99B5-6193EDEF75D6}">
      <dsp:nvSpPr>
        <dsp:cNvPr id="0" name=""/>
        <dsp:cNvSpPr/>
      </dsp:nvSpPr>
      <dsp:spPr>
        <a:xfrm>
          <a:off x="0" y="508348"/>
          <a:ext cx="12143465"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563A15-872B-4F2C-A1DE-AD57F6916854}">
      <dsp:nvSpPr>
        <dsp:cNvPr id="0" name=""/>
        <dsp:cNvSpPr/>
      </dsp:nvSpPr>
      <dsp:spPr>
        <a:xfrm>
          <a:off x="581095" y="50788"/>
          <a:ext cx="11562369"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96" tIns="0" rIns="321296" bIns="0" numCol="1" spcCol="1270" anchor="ctr" anchorCtr="0">
          <a:noAutofit/>
        </a:bodyPr>
        <a:lstStyle/>
        <a:p>
          <a:pPr lvl="0" algn="l" defTabSz="1333500">
            <a:lnSpc>
              <a:spcPct val="90000"/>
            </a:lnSpc>
            <a:spcBef>
              <a:spcPct val="0"/>
            </a:spcBef>
            <a:spcAft>
              <a:spcPct val="35000"/>
            </a:spcAft>
            <a:buNone/>
          </a:pPr>
          <a:r>
            <a:rPr lang="en-US" sz="3000" kern="1200" dirty="0">
              <a:solidFill>
                <a:sysClr val="windowText" lastClr="000000"/>
              </a:solidFill>
              <a:latin typeface="+mj-lt"/>
              <a:ea typeface="+mn-ea"/>
              <a:cs typeface="+mn-cs"/>
            </a:rPr>
            <a:t>Identify  three different suicide screening tools</a:t>
          </a:r>
          <a:endParaRPr lang="en-US" sz="3000" kern="1200" dirty="0">
            <a:latin typeface="+mj-lt"/>
          </a:endParaRPr>
        </a:p>
      </dsp:txBody>
      <dsp:txXfrm>
        <a:off x="625767" y="95460"/>
        <a:ext cx="11473025" cy="825776"/>
      </dsp:txXfrm>
    </dsp:sp>
    <dsp:sp modelId="{D352B64B-4326-4A67-9082-31AFA87507E8}">
      <dsp:nvSpPr>
        <dsp:cNvPr id="0" name=""/>
        <dsp:cNvSpPr/>
      </dsp:nvSpPr>
      <dsp:spPr>
        <a:xfrm>
          <a:off x="0" y="1914508"/>
          <a:ext cx="12143465"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083796-FE8E-45DE-896E-B1742E8C1D18}">
      <dsp:nvSpPr>
        <dsp:cNvPr id="0" name=""/>
        <dsp:cNvSpPr/>
      </dsp:nvSpPr>
      <dsp:spPr>
        <a:xfrm>
          <a:off x="578119" y="1456948"/>
          <a:ext cx="11562369"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96" tIns="0" rIns="321296" bIns="0" numCol="1" spcCol="1270" anchor="ctr" anchorCtr="0">
          <a:noAutofit/>
        </a:bodyPr>
        <a:lstStyle/>
        <a:p>
          <a:pPr lvl="0" algn="l" defTabSz="1333500">
            <a:lnSpc>
              <a:spcPct val="90000"/>
            </a:lnSpc>
            <a:spcBef>
              <a:spcPct val="0"/>
            </a:spcBef>
            <a:spcAft>
              <a:spcPct val="35000"/>
            </a:spcAft>
            <a:buNone/>
          </a:pPr>
          <a:r>
            <a:rPr lang="en-US" sz="3000" kern="1200" dirty="0">
              <a:solidFill>
                <a:sysClr val="windowText" lastClr="000000"/>
              </a:solidFill>
              <a:latin typeface="+mj-lt"/>
              <a:ea typeface="+mn-ea"/>
              <a:cs typeface="+mn-cs"/>
            </a:rPr>
            <a:t>Identify Pharmacist role in suicide assessment and care coordination</a:t>
          </a:r>
          <a:endParaRPr lang="en-US" sz="3000" kern="1200" dirty="0">
            <a:latin typeface="+mj-lt"/>
          </a:endParaRPr>
        </a:p>
      </dsp:txBody>
      <dsp:txXfrm>
        <a:off x="622791" y="1501620"/>
        <a:ext cx="11473025" cy="825776"/>
      </dsp:txXfrm>
    </dsp:sp>
    <dsp:sp modelId="{407A3B56-57C5-48B0-9F16-D3C6D29F1847}">
      <dsp:nvSpPr>
        <dsp:cNvPr id="0" name=""/>
        <dsp:cNvSpPr/>
      </dsp:nvSpPr>
      <dsp:spPr>
        <a:xfrm>
          <a:off x="0" y="3320668"/>
          <a:ext cx="12143465"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C9EDA1-1EB5-41D2-93F4-3A81FA7A4F12}">
      <dsp:nvSpPr>
        <dsp:cNvPr id="0" name=""/>
        <dsp:cNvSpPr/>
      </dsp:nvSpPr>
      <dsp:spPr>
        <a:xfrm>
          <a:off x="581095" y="2863108"/>
          <a:ext cx="11562369"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96" tIns="0" rIns="321296" bIns="0" numCol="1" spcCol="1270" anchor="ctr" anchorCtr="0">
          <a:noAutofit/>
        </a:bodyPr>
        <a:lstStyle/>
        <a:p>
          <a:pPr lvl="0" algn="l" defTabSz="1333500">
            <a:lnSpc>
              <a:spcPct val="90000"/>
            </a:lnSpc>
            <a:spcBef>
              <a:spcPct val="0"/>
            </a:spcBef>
            <a:spcAft>
              <a:spcPct val="35000"/>
            </a:spcAft>
            <a:buNone/>
          </a:pPr>
          <a:r>
            <a:rPr lang="en-US" sz="3000" kern="1200" dirty="0">
              <a:solidFill>
                <a:sysClr val="windowText" lastClr="000000"/>
              </a:solidFill>
              <a:latin typeface="+mj-lt"/>
              <a:ea typeface="+mn-ea"/>
              <a:cs typeface="+mn-cs"/>
            </a:rPr>
            <a:t>Empower pharmacist to engage in suicide assessments</a:t>
          </a:r>
          <a:endParaRPr lang="en-US" sz="3000" kern="1200" dirty="0">
            <a:latin typeface="+mj-lt"/>
          </a:endParaRPr>
        </a:p>
      </dsp:txBody>
      <dsp:txXfrm>
        <a:off x="625767" y="2907780"/>
        <a:ext cx="11473025" cy="8257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C167-2463-4A18-8704-E9ACF48344D7}">
      <dsp:nvSpPr>
        <dsp:cNvPr id="0" name=""/>
        <dsp:cNvSpPr/>
      </dsp:nvSpPr>
      <dsp:spPr>
        <a:xfrm>
          <a:off x="0" y="37113"/>
          <a:ext cx="11020926" cy="1111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A.  Send patient directly to the E.D.</a:t>
          </a:r>
        </a:p>
      </dsp:txBody>
      <dsp:txXfrm>
        <a:off x="54280" y="91393"/>
        <a:ext cx="10912366" cy="1003369"/>
      </dsp:txXfrm>
    </dsp:sp>
    <dsp:sp modelId="{D885E9C6-0DCE-4BE1-BAE4-3D8A78540EDA}">
      <dsp:nvSpPr>
        <dsp:cNvPr id="0" name=""/>
        <dsp:cNvSpPr/>
      </dsp:nvSpPr>
      <dsp:spPr>
        <a:xfrm>
          <a:off x="0" y="1218163"/>
          <a:ext cx="11020926" cy="1111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B.  Do nothing. Continue TCC visit</a:t>
          </a:r>
        </a:p>
      </dsp:txBody>
      <dsp:txXfrm>
        <a:off x="54280" y="1272443"/>
        <a:ext cx="10912366" cy="1003369"/>
      </dsp:txXfrm>
    </dsp:sp>
    <dsp:sp modelId="{321939CA-16F4-43CC-A6C3-A3A4D19BB979}">
      <dsp:nvSpPr>
        <dsp:cNvPr id="0" name=""/>
        <dsp:cNvSpPr/>
      </dsp:nvSpPr>
      <dsp:spPr>
        <a:xfrm>
          <a:off x="0" y="2399213"/>
          <a:ext cx="11020926" cy="111192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C.  </a:t>
          </a:r>
          <a:r>
            <a:rPr lang="en-US" sz="4000" kern="1200" dirty="0"/>
            <a:t>Question, Persuade, Refer  (QPR)</a:t>
          </a:r>
        </a:p>
      </dsp:txBody>
      <dsp:txXfrm>
        <a:off x="54280" y="2453493"/>
        <a:ext cx="10912366" cy="1003369"/>
      </dsp:txXfrm>
    </dsp:sp>
    <dsp:sp modelId="{DFC3D399-DAB6-4A9E-B0B6-F4C25B336C98}">
      <dsp:nvSpPr>
        <dsp:cNvPr id="0" name=""/>
        <dsp:cNvSpPr/>
      </dsp:nvSpPr>
      <dsp:spPr>
        <a:xfrm>
          <a:off x="0" y="3580262"/>
          <a:ext cx="11020926" cy="1111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D.  Tell patient they have depression and need to follow up with </a:t>
          </a:r>
        </a:p>
        <a:p>
          <a:pPr lvl="0" algn="l" defTabSz="1066800" rtl="0">
            <a:lnSpc>
              <a:spcPct val="90000"/>
            </a:lnSpc>
            <a:spcBef>
              <a:spcPct val="0"/>
            </a:spcBef>
            <a:spcAft>
              <a:spcPct val="35000"/>
            </a:spcAft>
          </a:pPr>
          <a:r>
            <a:rPr lang="en-US" sz="2400" kern="1200" dirty="0"/>
            <a:t>       behavioral health</a:t>
          </a:r>
        </a:p>
      </dsp:txBody>
      <dsp:txXfrm>
        <a:off x="54280" y="3634542"/>
        <a:ext cx="10912366" cy="1003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6A8D-5B8A-41E0-8329-26DE7706C6EE}">
      <dsp:nvSpPr>
        <dsp:cNvPr id="0" name=""/>
        <dsp:cNvSpPr/>
      </dsp:nvSpPr>
      <dsp:spPr>
        <a:xfrm>
          <a:off x="711512" y="820770"/>
          <a:ext cx="10422134" cy="391184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2211E-1747-4F0D-8E9E-FEEBD55C5F96}">
      <dsp:nvSpPr>
        <dsp:cNvPr id="0" name=""/>
        <dsp:cNvSpPr/>
      </dsp:nvSpPr>
      <dsp:spPr>
        <a:xfrm>
          <a:off x="979653" y="1372838"/>
          <a:ext cx="4932394" cy="334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lvl="0" algn="l" defTabSz="1200150" rtl="0">
            <a:lnSpc>
              <a:spcPct val="90000"/>
            </a:lnSpc>
            <a:spcBef>
              <a:spcPct val="0"/>
            </a:spcBef>
            <a:spcAft>
              <a:spcPct val="35000"/>
            </a:spcAft>
          </a:pPr>
          <a:r>
            <a:rPr lang="en-US" sz="2700" b="1" kern="1200" dirty="0">
              <a:solidFill>
                <a:schemeClr val="bg1">
                  <a:lumMod val="85000"/>
                  <a:lumOff val="15000"/>
                </a:schemeClr>
              </a:solidFill>
            </a:rPr>
            <a:t>Fact: </a:t>
          </a:r>
        </a:p>
        <a:p>
          <a:pPr lvl="0" algn="l" defTabSz="1200150" rtl="0">
            <a:lnSpc>
              <a:spcPct val="90000"/>
            </a:lnSpc>
            <a:spcBef>
              <a:spcPct val="0"/>
            </a:spcBef>
            <a:spcAft>
              <a:spcPct val="35000"/>
            </a:spcAft>
          </a:pPr>
          <a:r>
            <a:rPr lang="en-US" sz="2700" kern="1200" dirty="0">
              <a:solidFill>
                <a:schemeClr val="bg1">
                  <a:lumMod val="85000"/>
                  <a:lumOff val="15000"/>
                </a:schemeClr>
              </a:solidFill>
            </a:rPr>
            <a:t>Asking directly about suicidal intent </a:t>
          </a:r>
        </a:p>
        <a:p>
          <a:pPr lvl="0" algn="l" defTabSz="1200150" rtl="0">
            <a:lnSpc>
              <a:spcPct val="90000"/>
            </a:lnSpc>
            <a:spcBef>
              <a:spcPct val="0"/>
            </a:spcBef>
            <a:spcAft>
              <a:spcPct val="35000"/>
            </a:spcAft>
          </a:pPr>
          <a:r>
            <a:rPr lang="en-US" sz="2700" kern="1200" dirty="0">
              <a:solidFill>
                <a:schemeClr val="bg1">
                  <a:lumMod val="85000"/>
                  <a:lumOff val="15000"/>
                </a:schemeClr>
              </a:solidFill>
            </a:rPr>
            <a:t>*Lowers anxiety</a:t>
          </a:r>
        </a:p>
        <a:p>
          <a:pPr lvl="0" algn="l" defTabSz="1200150" rtl="0">
            <a:lnSpc>
              <a:spcPct val="90000"/>
            </a:lnSpc>
            <a:spcBef>
              <a:spcPct val="0"/>
            </a:spcBef>
            <a:spcAft>
              <a:spcPct val="35000"/>
            </a:spcAft>
          </a:pPr>
          <a:r>
            <a:rPr lang="en-US" sz="2700" kern="1200" dirty="0">
              <a:solidFill>
                <a:schemeClr val="bg1">
                  <a:lumMod val="85000"/>
                  <a:lumOff val="15000"/>
                </a:schemeClr>
              </a:solidFill>
            </a:rPr>
            <a:t>*Opens up communication </a:t>
          </a:r>
        </a:p>
        <a:p>
          <a:pPr lvl="0" algn="l" defTabSz="1200150" rtl="0">
            <a:lnSpc>
              <a:spcPct val="90000"/>
            </a:lnSpc>
            <a:spcBef>
              <a:spcPct val="0"/>
            </a:spcBef>
            <a:spcAft>
              <a:spcPct val="35000"/>
            </a:spcAft>
          </a:pPr>
          <a:r>
            <a:rPr lang="en-US" sz="2700" kern="1200" dirty="0">
              <a:solidFill>
                <a:schemeClr val="bg1">
                  <a:lumMod val="85000"/>
                  <a:lumOff val="15000"/>
                </a:schemeClr>
              </a:solidFill>
            </a:rPr>
            <a:t>*Lowers the risk of an impulsive act</a:t>
          </a:r>
        </a:p>
      </dsp:txBody>
      <dsp:txXfrm>
        <a:off x="979653" y="1372838"/>
        <a:ext cx="4932394" cy="3346531"/>
      </dsp:txXfrm>
    </dsp:sp>
    <dsp:sp modelId="{2D10B6B6-9D9C-4389-B581-5B84B6275DB4}">
      <dsp:nvSpPr>
        <dsp:cNvPr id="0" name=""/>
        <dsp:cNvSpPr/>
      </dsp:nvSpPr>
      <dsp:spPr>
        <a:xfrm>
          <a:off x="6220092" y="1357076"/>
          <a:ext cx="4786873" cy="3346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lvl="0" algn="l" defTabSz="1200150" rtl="0">
            <a:lnSpc>
              <a:spcPct val="90000"/>
            </a:lnSpc>
            <a:spcBef>
              <a:spcPct val="0"/>
            </a:spcBef>
            <a:spcAft>
              <a:spcPct val="35000"/>
            </a:spcAft>
          </a:pPr>
          <a:r>
            <a:rPr lang="en-US" sz="2700" b="1" kern="1200" dirty="0">
              <a:solidFill>
                <a:schemeClr val="bg1">
                  <a:lumMod val="85000"/>
                  <a:lumOff val="15000"/>
                </a:schemeClr>
              </a:solidFill>
            </a:rPr>
            <a:t>Myth: </a:t>
          </a:r>
        </a:p>
        <a:p>
          <a:pPr lvl="0" algn="l" defTabSz="1200150" rtl="0">
            <a:lnSpc>
              <a:spcPct val="90000"/>
            </a:lnSpc>
            <a:spcBef>
              <a:spcPct val="0"/>
            </a:spcBef>
            <a:spcAft>
              <a:spcPct val="35000"/>
            </a:spcAft>
          </a:pPr>
          <a:r>
            <a:rPr lang="en-US" sz="2700" kern="1200" dirty="0">
              <a:solidFill>
                <a:schemeClr val="bg1">
                  <a:lumMod val="85000"/>
                  <a:lumOff val="15000"/>
                </a:schemeClr>
              </a:solidFill>
            </a:rPr>
            <a:t>Confronting a person about suicide will only </a:t>
          </a:r>
        </a:p>
        <a:p>
          <a:pPr lvl="0" algn="l" defTabSz="1200150" rtl="0">
            <a:lnSpc>
              <a:spcPct val="90000"/>
            </a:lnSpc>
            <a:spcBef>
              <a:spcPct val="0"/>
            </a:spcBef>
            <a:spcAft>
              <a:spcPct val="35000"/>
            </a:spcAft>
          </a:pPr>
          <a:r>
            <a:rPr lang="en-US" sz="2700" kern="1200" dirty="0">
              <a:solidFill>
                <a:schemeClr val="bg1">
                  <a:lumMod val="85000"/>
                  <a:lumOff val="15000"/>
                </a:schemeClr>
              </a:solidFill>
            </a:rPr>
            <a:t>*Make them angry 	</a:t>
          </a:r>
        </a:p>
        <a:p>
          <a:pPr lvl="0" algn="l" defTabSz="1200150" rtl="0">
            <a:lnSpc>
              <a:spcPct val="90000"/>
            </a:lnSpc>
            <a:spcBef>
              <a:spcPct val="0"/>
            </a:spcBef>
            <a:spcAft>
              <a:spcPct val="35000"/>
            </a:spcAft>
          </a:pPr>
          <a:r>
            <a:rPr lang="en-US" sz="2700" kern="1200" dirty="0">
              <a:solidFill>
                <a:schemeClr val="bg1">
                  <a:lumMod val="85000"/>
                  <a:lumOff val="15000"/>
                </a:schemeClr>
              </a:solidFill>
            </a:rPr>
            <a:t>*Increase the risk of suicide.</a:t>
          </a:r>
        </a:p>
      </dsp:txBody>
      <dsp:txXfrm>
        <a:off x="6220092" y="1357076"/>
        <a:ext cx="4786873" cy="3346531"/>
      </dsp:txXfrm>
    </dsp:sp>
    <dsp:sp modelId="{120314BD-F762-4A51-814A-6C5B484BDDDC}">
      <dsp:nvSpPr>
        <dsp:cNvPr id="0" name=""/>
        <dsp:cNvSpPr/>
      </dsp:nvSpPr>
      <dsp:spPr>
        <a:xfrm>
          <a:off x="14747" y="2"/>
          <a:ext cx="1479085" cy="1479085"/>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265B4-D8F3-44B6-A1BE-836B036CE01F}">
      <dsp:nvSpPr>
        <dsp:cNvPr id="0" name=""/>
        <dsp:cNvSpPr/>
      </dsp:nvSpPr>
      <dsp:spPr>
        <a:xfrm>
          <a:off x="10453078" y="491012"/>
          <a:ext cx="1392080" cy="4770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F2475-3D8A-4A6A-A76E-34EF4CC243EC}">
      <dsp:nvSpPr>
        <dsp:cNvPr id="0" name=""/>
        <dsp:cNvSpPr/>
      </dsp:nvSpPr>
      <dsp:spPr>
        <a:xfrm>
          <a:off x="5922579" y="1285421"/>
          <a:ext cx="870" cy="3196259"/>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439E0-E033-4AD2-AA76-6C01B9658369}">
      <dsp:nvSpPr>
        <dsp:cNvPr id="0" name=""/>
        <dsp:cNvSpPr/>
      </dsp:nvSpPr>
      <dsp:spPr>
        <a:xfrm>
          <a:off x="1876712" y="310246"/>
          <a:ext cx="4532299" cy="4532299"/>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Drug or alcohol abuse, or relapse after a period of recovery</a:t>
          </a:r>
        </a:p>
      </dsp:txBody>
      <dsp:txXfrm>
        <a:off x="4187645" y="741894"/>
        <a:ext cx="1240986" cy="782361"/>
      </dsp:txXfrm>
    </dsp:sp>
    <dsp:sp modelId="{DA378E2D-EA73-43B6-9DA0-A4916D37D374}">
      <dsp:nvSpPr>
        <dsp:cNvPr id="0" name=""/>
        <dsp:cNvSpPr/>
      </dsp:nvSpPr>
      <dsp:spPr>
        <a:xfrm>
          <a:off x="1759627" y="553048"/>
          <a:ext cx="4532299" cy="4532299"/>
        </a:xfrm>
        <a:prstGeom prst="pie">
          <a:avLst>
            <a:gd name="adj1" fmla="val 19285716"/>
            <a:gd name="adj2" fmla="val 7714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Any previous suicide attempt</a:t>
          </a:r>
        </a:p>
      </dsp:txBody>
      <dsp:txXfrm>
        <a:off x="4862095" y="2171726"/>
        <a:ext cx="1316525" cy="836317"/>
      </dsp:txXfrm>
    </dsp:sp>
    <dsp:sp modelId="{20CE557E-B9E9-441E-8003-B46C29196844}">
      <dsp:nvSpPr>
        <dsp:cNvPr id="0" name=""/>
        <dsp:cNvSpPr/>
      </dsp:nvSpPr>
      <dsp:spPr>
        <a:xfrm>
          <a:off x="1759627" y="553048"/>
          <a:ext cx="4532299" cy="4532299"/>
        </a:xfrm>
        <a:prstGeom prst="pie">
          <a:avLst>
            <a:gd name="adj1" fmla="val 771428"/>
            <a:gd name="adj2" fmla="val 385714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Acquiring </a:t>
          </a:r>
          <a:r>
            <a:rPr lang="en-US" sz="1300" kern="1200" dirty="0"/>
            <a:t>a gun or stockpiling pills</a:t>
          </a:r>
        </a:p>
      </dsp:txBody>
      <dsp:txXfrm>
        <a:off x="4673249" y="3250845"/>
        <a:ext cx="1187030" cy="863295"/>
      </dsp:txXfrm>
    </dsp:sp>
    <dsp:sp modelId="{C837D4C8-A7B5-4F99-B56E-B48A51604B03}">
      <dsp:nvSpPr>
        <dsp:cNvPr id="0" name=""/>
        <dsp:cNvSpPr/>
      </dsp:nvSpPr>
      <dsp:spPr>
        <a:xfrm>
          <a:off x="1759627" y="553048"/>
          <a:ext cx="4532299" cy="4532299"/>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Co-occurring depression, moodiness, hopelessness</a:t>
          </a:r>
        </a:p>
      </dsp:txBody>
      <dsp:txXfrm>
        <a:off x="3418773" y="4114141"/>
        <a:ext cx="1214008" cy="863295"/>
      </dsp:txXfrm>
    </dsp:sp>
    <dsp:sp modelId="{263FB338-F28E-450B-ADF8-1809E3C9A7A5}">
      <dsp:nvSpPr>
        <dsp:cNvPr id="0" name=""/>
        <dsp:cNvSpPr/>
      </dsp:nvSpPr>
      <dsp:spPr>
        <a:xfrm>
          <a:off x="1759627" y="553048"/>
          <a:ext cx="4532299" cy="4532299"/>
        </a:xfrm>
        <a:prstGeom prst="pie">
          <a:avLst>
            <a:gd name="adj1" fmla="val 6942858"/>
            <a:gd name="adj2" fmla="val 1002857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Putting personal affairs in order</a:t>
          </a:r>
        </a:p>
      </dsp:txBody>
      <dsp:txXfrm>
        <a:off x="2191275" y="3250845"/>
        <a:ext cx="1187030" cy="863295"/>
      </dsp:txXfrm>
    </dsp:sp>
    <dsp:sp modelId="{C81C9046-9C61-4749-B661-6F983937AC91}">
      <dsp:nvSpPr>
        <dsp:cNvPr id="0" name=""/>
        <dsp:cNvSpPr/>
      </dsp:nvSpPr>
      <dsp:spPr>
        <a:xfrm>
          <a:off x="1759627" y="553048"/>
          <a:ext cx="4532299" cy="4532299"/>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Giving away prized possessions</a:t>
          </a:r>
        </a:p>
      </dsp:txBody>
      <dsp:txXfrm>
        <a:off x="1872935" y="2171726"/>
        <a:ext cx="1316525" cy="836317"/>
      </dsp:txXfrm>
    </dsp:sp>
    <dsp:sp modelId="{7F920EDE-CECB-477F-A105-2654AC30EA1B}">
      <dsp:nvSpPr>
        <dsp:cNvPr id="0" name=""/>
        <dsp:cNvSpPr/>
      </dsp:nvSpPr>
      <dsp:spPr>
        <a:xfrm>
          <a:off x="1759627" y="553048"/>
          <a:ext cx="4532299" cy="4532299"/>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a:t>Sudden interest or disinterest in religion</a:t>
          </a:r>
        </a:p>
      </dsp:txBody>
      <dsp:txXfrm>
        <a:off x="2741626" y="984696"/>
        <a:ext cx="1240986" cy="782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32CB9-B927-471A-BF50-5C9480DA36D3}">
      <dsp:nvSpPr>
        <dsp:cNvPr id="0" name=""/>
        <dsp:cNvSpPr/>
      </dsp:nvSpPr>
      <dsp:spPr>
        <a:xfrm>
          <a:off x="3028613" y="313167"/>
          <a:ext cx="4574971" cy="4574971"/>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Sudden unexpected loss of freedom/fear of punishment</a:t>
          </a:r>
        </a:p>
      </dsp:txBody>
      <dsp:txXfrm>
        <a:off x="5361304" y="748879"/>
        <a:ext cx="1252670" cy="789727"/>
      </dsp:txXfrm>
    </dsp:sp>
    <dsp:sp modelId="{A8A7BC84-0226-4896-8940-37C3BCA48518}">
      <dsp:nvSpPr>
        <dsp:cNvPr id="0" name=""/>
        <dsp:cNvSpPr/>
      </dsp:nvSpPr>
      <dsp:spPr>
        <a:xfrm>
          <a:off x="2910426" y="558255"/>
          <a:ext cx="4574971" cy="4574971"/>
        </a:xfrm>
        <a:prstGeom prst="pie">
          <a:avLst>
            <a:gd name="adj1" fmla="val 19285716"/>
            <a:gd name="adj2" fmla="val 7714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Being  fired or being expelled from school</a:t>
          </a:r>
        </a:p>
      </dsp:txBody>
      <dsp:txXfrm>
        <a:off x="6042103" y="2192173"/>
        <a:ext cx="1328920" cy="844191"/>
      </dsp:txXfrm>
    </dsp:sp>
    <dsp:sp modelId="{2859E42C-D328-47A8-9B5C-EB62973F2C10}">
      <dsp:nvSpPr>
        <dsp:cNvPr id="0" name=""/>
        <dsp:cNvSpPr/>
      </dsp:nvSpPr>
      <dsp:spPr>
        <a:xfrm>
          <a:off x="2910426" y="558255"/>
          <a:ext cx="4574971" cy="4574971"/>
        </a:xfrm>
        <a:prstGeom prst="pie">
          <a:avLst>
            <a:gd name="adj1" fmla="val 771428"/>
            <a:gd name="adj2" fmla="val 385714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A recent unwanted move</a:t>
          </a:r>
        </a:p>
      </dsp:txBody>
      <dsp:txXfrm>
        <a:off x="5851480" y="3281452"/>
        <a:ext cx="1198206" cy="871423"/>
      </dsp:txXfrm>
    </dsp:sp>
    <dsp:sp modelId="{B2D54E70-64DF-4957-B4CE-98700A32A99B}">
      <dsp:nvSpPr>
        <dsp:cNvPr id="0" name=""/>
        <dsp:cNvSpPr/>
      </dsp:nvSpPr>
      <dsp:spPr>
        <a:xfrm>
          <a:off x="2910426" y="558255"/>
          <a:ext cx="4574971" cy="4574971"/>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Loss of any major relationship</a:t>
          </a:r>
        </a:p>
      </dsp:txBody>
      <dsp:txXfrm>
        <a:off x="4585193" y="4152876"/>
        <a:ext cx="1225438" cy="871423"/>
      </dsp:txXfrm>
    </dsp:sp>
    <dsp:sp modelId="{9F218CFC-4CB0-4035-856F-272874388875}">
      <dsp:nvSpPr>
        <dsp:cNvPr id="0" name=""/>
        <dsp:cNvSpPr/>
      </dsp:nvSpPr>
      <dsp:spPr>
        <a:xfrm>
          <a:off x="2910426" y="558255"/>
          <a:ext cx="4574971" cy="4574971"/>
        </a:xfrm>
        <a:prstGeom prst="pie">
          <a:avLst>
            <a:gd name="adj1" fmla="val 6942858"/>
            <a:gd name="adj2" fmla="val 1002857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Death of a spouse, child, or best friend, especially if by suicide</a:t>
          </a:r>
        </a:p>
      </dsp:txBody>
      <dsp:txXfrm>
        <a:off x="3346138" y="3281452"/>
        <a:ext cx="1198206" cy="871423"/>
      </dsp:txXfrm>
    </dsp:sp>
    <dsp:sp modelId="{0C75F1E9-B35A-4AA7-8D80-AA3516483177}">
      <dsp:nvSpPr>
        <dsp:cNvPr id="0" name=""/>
        <dsp:cNvSpPr/>
      </dsp:nvSpPr>
      <dsp:spPr>
        <a:xfrm>
          <a:off x="2910426" y="558255"/>
          <a:ext cx="4574971" cy="4574971"/>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a:t>Diagnosis of a serious or terminal illness</a:t>
          </a:r>
        </a:p>
      </dsp:txBody>
      <dsp:txXfrm>
        <a:off x="3024801" y="2192173"/>
        <a:ext cx="1328920" cy="844191"/>
      </dsp:txXfrm>
    </dsp:sp>
    <dsp:sp modelId="{F61C342B-6509-40AE-9BB7-8F5E7D6A5D14}">
      <dsp:nvSpPr>
        <dsp:cNvPr id="0" name=""/>
        <dsp:cNvSpPr/>
      </dsp:nvSpPr>
      <dsp:spPr>
        <a:xfrm>
          <a:off x="2910426" y="558255"/>
          <a:ext cx="4574971" cy="4574971"/>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Anticipated loss of financial security</a:t>
          </a:r>
        </a:p>
      </dsp:txBody>
      <dsp:txXfrm>
        <a:off x="3901670" y="993967"/>
        <a:ext cx="1252670" cy="7897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45F50-0EF1-4E8A-B2D9-13F76D61AA38}">
      <dsp:nvSpPr>
        <dsp:cNvPr id="0" name=""/>
        <dsp:cNvSpPr/>
      </dsp:nvSpPr>
      <dsp:spPr>
        <a:xfrm>
          <a:off x="0" y="401161"/>
          <a:ext cx="10233025"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solidFill>
                <a:schemeClr val="tx1"/>
              </a:solidFill>
            </a:rPr>
            <a:t>Time.</a:t>
          </a:r>
        </a:p>
      </dsp:txBody>
      <dsp:txXfrm>
        <a:off x="31613" y="432774"/>
        <a:ext cx="10169799" cy="584369"/>
      </dsp:txXfrm>
    </dsp:sp>
    <dsp:sp modelId="{E5B40342-24AD-4DB2-952D-C301ED4C8112}">
      <dsp:nvSpPr>
        <dsp:cNvPr id="0" name=""/>
        <dsp:cNvSpPr/>
      </dsp:nvSpPr>
      <dsp:spPr>
        <a:xfrm>
          <a:off x="0" y="1169830"/>
          <a:ext cx="10233025"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solidFill>
                <a:schemeClr val="tx1"/>
              </a:solidFill>
            </a:rPr>
            <a:t>How do you decide which screening to use?</a:t>
          </a:r>
        </a:p>
      </dsp:txBody>
      <dsp:txXfrm>
        <a:off x="31613" y="1201443"/>
        <a:ext cx="10169799" cy="584369"/>
      </dsp:txXfrm>
    </dsp:sp>
    <dsp:sp modelId="{C8FF42FE-2C94-4AFD-8D04-BA33A1755681}">
      <dsp:nvSpPr>
        <dsp:cNvPr id="0" name=""/>
        <dsp:cNvSpPr/>
      </dsp:nvSpPr>
      <dsp:spPr>
        <a:xfrm>
          <a:off x="0" y="1851871"/>
          <a:ext cx="10233025"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solidFill>
                <a:schemeClr val="tx1"/>
              </a:solidFill>
            </a:rPr>
            <a:t>What do we do if a patient indicates they are have thoughts of suicide?</a:t>
          </a:r>
        </a:p>
      </dsp:txBody>
      <dsp:txXfrm>
        <a:off x="31613" y="1883484"/>
        <a:ext cx="10169799" cy="584369"/>
      </dsp:txXfrm>
    </dsp:sp>
    <dsp:sp modelId="{E1B08D9A-4176-4DB0-B850-A4CEE3099F44}">
      <dsp:nvSpPr>
        <dsp:cNvPr id="0" name=""/>
        <dsp:cNvSpPr/>
      </dsp:nvSpPr>
      <dsp:spPr>
        <a:xfrm>
          <a:off x="0" y="2577226"/>
          <a:ext cx="10233025"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solidFill>
                <a:schemeClr val="tx1"/>
              </a:solidFill>
            </a:rPr>
            <a:t>Not trained to do suicide screenings.</a:t>
          </a:r>
        </a:p>
      </dsp:txBody>
      <dsp:txXfrm>
        <a:off x="31613" y="2608839"/>
        <a:ext cx="10169799" cy="584369"/>
      </dsp:txXfrm>
    </dsp:sp>
    <dsp:sp modelId="{844D1A33-105E-4338-AC93-9336CC5BBF57}">
      <dsp:nvSpPr>
        <dsp:cNvPr id="0" name=""/>
        <dsp:cNvSpPr/>
      </dsp:nvSpPr>
      <dsp:spPr>
        <a:xfrm>
          <a:off x="0" y="3302581"/>
          <a:ext cx="10233025" cy="6475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solidFill>
                <a:schemeClr val="tx1"/>
              </a:solidFill>
            </a:rPr>
            <a:t>Don’t want to make it “worse”.</a:t>
          </a:r>
        </a:p>
      </dsp:txBody>
      <dsp:txXfrm>
        <a:off x="31613" y="3334194"/>
        <a:ext cx="10169799" cy="584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50BE3-2DA5-416F-AE08-965A9BCBA8B3}">
      <dsp:nvSpPr>
        <dsp:cNvPr id="0" name=""/>
        <dsp:cNvSpPr/>
      </dsp:nvSpPr>
      <dsp:spPr>
        <a:xfrm>
          <a:off x="0" y="0"/>
          <a:ext cx="4724399" cy="472439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795C97-E2CE-42FA-A157-4FDB660702A9}">
      <dsp:nvSpPr>
        <dsp:cNvPr id="0" name=""/>
        <dsp:cNvSpPr/>
      </dsp:nvSpPr>
      <dsp:spPr>
        <a:xfrm>
          <a:off x="2362199" y="0"/>
          <a:ext cx="5759450" cy="4724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US" sz="5500" kern="1200" dirty="0"/>
            <a:t>Purpose                      </a:t>
          </a:r>
        </a:p>
      </dsp:txBody>
      <dsp:txXfrm>
        <a:off x="2362199" y="0"/>
        <a:ext cx="2879725" cy="2244089"/>
      </dsp:txXfrm>
    </dsp:sp>
    <dsp:sp modelId="{C03FB655-86E9-4ED5-83C2-6464D52108F4}">
      <dsp:nvSpPr>
        <dsp:cNvPr id="0" name=""/>
        <dsp:cNvSpPr/>
      </dsp:nvSpPr>
      <dsp:spPr>
        <a:xfrm>
          <a:off x="1240154" y="2244089"/>
          <a:ext cx="2244089" cy="224408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F0E0A-43A4-4A4D-912B-EF63CA717490}">
      <dsp:nvSpPr>
        <dsp:cNvPr id="0" name=""/>
        <dsp:cNvSpPr/>
      </dsp:nvSpPr>
      <dsp:spPr>
        <a:xfrm>
          <a:off x="2362199" y="2244089"/>
          <a:ext cx="5759450" cy="224408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US" sz="5500" kern="1200"/>
            <a:t>Benefits                             </a:t>
          </a:r>
        </a:p>
      </dsp:txBody>
      <dsp:txXfrm>
        <a:off x="2362199" y="2244089"/>
        <a:ext cx="2879725" cy="2244089"/>
      </dsp:txXfrm>
    </dsp:sp>
    <dsp:sp modelId="{83B56209-7DC0-476D-BF8F-A64769D0974B}">
      <dsp:nvSpPr>
        <dsp:cNvPr id="0" name=""/>
        <dsp:cNvSpPr/>
      </dsp:nvSpPr>
      <dsp:spPr>
        <a:xfrm>
          <a:off x="5241925" y="0"/>
          <a:ext cx="2879725" cy="22440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en-US" sz="1900" b="1" kern="1200"/>
            <a:t>S</a:t>
          </a:r>
          <a:r>
            <a:rPr lang="en-US" sz="1900" kern="1200"/>
            <a:t>creens for depression</a:t>
          </a:r>
        </a:p>
      </dsp:txBody>
      <dsp:txXfrm>
        <a:off x="5241925" y="0"/>
        <a:ext cx="2879725" cy="2244089"/>
      </dsp:txXfrm>
    </dsp:sp>
    <dsp:sp modelId="{58BF8C8B-7BC5-4B68-9BB6-4D588B662F19}">
      <dsp:nvSpPr>
        <dsp:cNvPr id="0" name=""/>
        <dsp:cNvSpPr/>
      </dsp:nvSpPr>
      <dsp:spPr>
        <a:xfrm>
          <a:off x="5241925" y="2244089"/>
          <a:ext cx="2879725" cy="224408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rtl="0">
            <a:lnSpc>
              <a:spcPct val="90000"/>
            </a:lnSpc>
            <a:spcBef>
              <a:spcPct val="0"/>
            </a:spcBef>
            <a:spcAft>
              <a:spcPct val="15000"/>
            </a:spcAft>
            <a:buChar char="••"/>
          </a:pPr>
          <a:r>
            <a:rPr lang="en-US" sz="1900" kern="1200"/>
            <a:t>Two questions </a:t>
          </a:r>
        </a:p>
        <a:p>
          <a:pPr marL="171450" lvl="1" indent="-171450" algn="l" defTabSz="844550" rtl="0">
            <a:lnSpc>
              <a:spcPct val="90000"/>
            </a:lnSpc>
            <a:spcBef>
              <a:spcPct val="0"/>
            </a:spcBef>
            <a:spcAft>
              <a:spcPct val="15000"/>
            </a:spcAft>
            <a:buChar char="••"/>
          </a:pPr>
          <a:r>
            <a:rPr lang="en-US" sz="1900" kern="1200"/>
            <a:t>Brief  </a:t>
          </a:r>
        </a:p>
        <a:p>
          <a:pPr marL="171450" lvl="1" indent="-171450" algn="l" defTabSz="844550" rtl="0">
            <a:lnSpc>
              <a:spcPct val="90000"/>
            </a:lnSpc>
            <a:spcBef>
              <a:spcPct val="0"/>
            </a:spcBef>
            <a:spcAft>
              <a:spcPct val="15000"/>
            </a:spcAft>
            <a:buChar char="••"/>
          </a:pPr>
          <a:r>
            <a:rPr lang="en-US" sz="1900" kern="1200"/>
            <a:t>Minimal training needed</a:t>
          </a:r>
        </a:p>
        <a:p>
          <a:pPr marL="171450" lvl="1" indent="-171450" algn="l" defTabSz="844550" rtl="0">
            <a:lnSpc>
              <a:spcPct val="90000"/>
            </a:lnSpc>
            <a:spcBef>
              <a:spcPct val="0"/>
            </a:spcBef>
            <a:spcAft>
              <a:spcPct val="15000"/>
            </a:spcAft>
            <a:buChar char="••"/>
          </a:pPr>
          <a:r>
            <a:rPr lang="en-US" sz="1900" kern="1200"/>
            <a:t>Can be administered by front line health care worker (pharmacy technician or office staff)</a:t>
          </a:r>
        </a:p>
      </dsp:txBody>
      <dsp:txXfrm>
        <a:off x="5241925" y="2244089"/>
        <a:ext cx="2879725" cy="224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5D797-AD49-4A79-986C-28E70263802D}">
      <dsp:nvSpPr>
        <dsp:cNvPr id="0" name=""/>
        <dsp:cNvSpPr/>
      </dsp:nvSpPr>
      <dsp:spPr>
        <a:xfrm>
          <a:off x="0" y="444586"/>
          <a:ext cx="4983481" cy="498348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EAA45-327F-4468-9361-D5C571FC6BF2}">
      <dsp:nvSpPr>
        <dsp:cNvPr id="0" name=""/>
        <dsp:cNvSpPr/>
      </dsp:nvSpPr>
      <dsp:spPr>
        <a:xfrm>
          <a:off x="2491740" y="444586"/>
          <a:ext cx="5814061" cy="498348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rtl="0">
            <a:lnSpc>
              <a:spcPct val="90000"/>
            </a:lnSpc>
            <a:spcBef>
              <a:spcPct val="0"/>
            </a:spcBef>
            <a:spcAft>
              <a:spcPct val="35000"/>
            </a:spcAft>
          </a:pPr>
          <a:r>
            <a:rPr lang="en-US" sz="5600" kern="1200"/>
            <a:t>Purpose      </a:t>
          </a:r>
        </a:p>
      </dsp:txBody>
      <dsp:txXfrm>
        <a:off x="2491740" y="444586"/>
        <a:ext cx="2907030" cy="2367153"/>
      </dsp:txXfrm>
    </dsp:sp>
    <dsp:sp modelId="{FCA4EDA4-3420-493A-8BB4-3230996457E1}">
      <dsp:nvSpPr>
        <dsp:cNvPr id="0" name=""/>
        <dsp:cNvSpPr/>
      </dsp:nvSpPr>
      <dsp:spPr>
        <a:xfrm>
          <a:off x="1308163" y="2811740"/>
          <a:ext cx="2367153" cy="236715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8DEDE-FE0D-4F30-A689-50D31308AC76}">
      <dsp:nvSpPr>
        <dsp:cNvPr id="0" name=""/>
        <dsp:cNvSpPr/>
      </dsp:nvSpPr>
      <dsp:spPr>
        <a:xfrm>
          <a:off x="2491740" y="2811740"/>
          <a:ext cx="5814061" cy="236715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rtl="0">
            <a:lnSpc>
              <a:spcPct val="90000"/>
            </a:lnSpc>
            <a:spcBef>
              <a:spcPct val="0"/>
            </a:spcBef>
            <a:spcAft>
              <a:spcPct val="35000"/>
            </a:spcAft>
          </a:pPr>
          <a:r>
            <a:rPr lang="en-US" sz="5600" kern="1200"/>
            <a:t>Benefits            </a:t>
          </a:r>
        </a:p>
      </dsp:txBody>
      <dsp:txXfrm>
        <a:off x="2491740" y="2811740"/>
        <a:ext cx="2907030" cy="2367153"/>
      </dsp:txXfrm>
    </dsp:sp>
    <dsp:sp modelId="{A51F3B1B-CBB4-4A49-B141-1D63C983E924}">
      <dsp:nvSpPr>
        <dsp:cNvPr id="0" name=""/>
        <dsp:cNvSpPr/>
      </dsp:nvSpPr>
      <dsp:spPr>
        <a:xfrm>
          <a:off x="5398771" y="444586"/>
          <a:ext cx="2907030" cy="23671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a:t>S</a:t>
          </a:r>
          <a:r>
            <a:rPr lang="en-US" sz="1800" kern="1200"/>
            <a:t>creens for depression</a:t>
          </a:r>
        </a:p>
      </dsp:txBody>
      <dsp:txXfrm>
        <a:off x="5398771" y="444586"/>
        <a:ext cx="2907030" cy="2367153"/>
      </dsp:txXfrm>
    </dsp:sp>
    <dsp:sp modelId="{5AFB9BAF-337B-4074-9752-6617314C1EEA}">
      <dsp:nvSpPr>
        <dsp:cNvPr id="0" name=""/>
        <dsp:cNvSpPr/>
      </dsp:nvSpPr>
      <dsp:spPr>
        <a:xfrm>
          <a:off x="5398771" y="2811740"/>
          <a:ext cx="2907030" cy="23671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a:t>M</a:t>
          </a:r>
          <a:r>
            <a:rPr lang="en-US" sz="1800" kern="1200"/>
            <a:t>ore in-depth</a:t>
          </a:r>
        </a:p>
        <a:p>
          <a:pPr marL="171450" lvl="1" indent="-171450" algn="l" defTabSz="800100" rtl="0">
            <a:lnSpc>
              <a:spcPct val="90000"/>
            </a:lnSpc>
            <a:spcBef>
              <a:spcPct val="0"/>
            </a:spcBef>
            <a:spcAft>
              <a:spcPct val="15000"/>
            </a:spcAft>
            <a:buChar char="••"/>
          </a:pPr>
          <a:r>
            <a:rPr lang="en-US" sz="1800" b="1" kern="1200"/>
            <a:t>U</a:t>
          </a:r>
          <a:r>
            <a:rPr lang="en-US" sz="1800" kern="1200"/>
            <a:t>sed for screening, monitoring, and diagnosis </a:t>
          </a:r>
        </a:p>
        <a:p>
          <a:pPr marL="171450" lvl="1" indent="-171450" algn="l" defTabSz="800100" rtl="0">
            <a:lnSpc>
              <a:spcPct val="90000"/>
            </a:lnSpc>
            <a:spcBef>
              <a:spcPct val="0"/>
            </a:spcBef>
            <a:spcAft>
              <a:spcPct val="15000"/>
            </a:spcAft>
            <a:buChar char="••"/>
          </a:pPr>
          <a:r>
            <a:rPr lang="en-US" sz="1800" b="1" kern="1200"/>
            <a:t>A</a:t>
          </a:r>
          <a:r>
            <a:rPr lang="en-US" sz="1800" kern="1200"/>
            <a:t>sks specifically about suicidal thoughts</a:t>
          </a:r>
        </a:p>
        <a:p>
          <a:pPr marL="171450" lvl="1" indent="-171450" algn="l" defTabSz="800100" rtl="0">
            <a:lnSpc>
              <a:spcPct val="90000"/>
            </a:lnSpc>
            <a:spcBef>
              <a:spcPct val="0"/>
            </a:spcBef>
            <a:spcAft>
              <a:spcPct val="15000"/>
            </a:spcAft>
            <a:buChar char="••"/>
          </a:pPr>
          <a:r>
            <a:rPr lang="en-US" sz="1800" b="1" kern="1200"/>
            <a:t>R</a:t>
          </a:r>
          <a:r>
            <a:rPr lang="en-US" sz="1800" kern="1200"/>
            <a:t>equires minimal training</a:t>
          </a:r>
        </a:p>
        <a:p>
          <a:pPr marL="171450" lvl="1" indent="-171450" algn="l" defTabSz="800100" rtl="0">
            <a:lnSpc>
              <a:spcPct val="90000"/>
            </a:lnSpc>
            <a:spcBef>
              <a:spcPct val="0"/>
            </a:spcBef>
            <a:spcAft>
              <a:spcPct val="15000"/>
            </a:spcAft>
            <a:buChar char="••"/>
          </a:pPr>
          <a:r>
            <a:rPr lang="en-US" sz="1800" b="1" kern="1200"/>
            <a:t>A</a:t>
          </a:r>
          <a:r>
            <a:rPr lang="en-US" sz="1800" kern="1200"/>
            <a:t>dministered by clinical personnel</a:t>
          </a:r>
        </a:p>
      </dsp:txBody>
      <dsp:txXfrm>
        <a:off x="5398771" y="2811740"/>
        <a:ext cx="2907030" cy="23671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52DF4-6961-427D-8B19-76A4F5441FB8}">
      <dsp:nvSpPr>
        <dsp:cNvPr id="0" name=""/>
        <dsp:cNvSpPr/>
      </dsp:nvSpPr>
      <dsp:spPr>
        <a:xfrm>
          <a:off x="0" y="530330"/>
          <a:ext cx="7213600" cy="6955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a:t>5-9        Minimal symptoms  </a:t>
          </a:r>
        </a:p>
      </dsp:txBody>
      <dsp:txXfrm>
        <a:off x="33955" y="564285"/>
        <a:ext cx="7145690" cy="627655"/>
      </dsp:txXfrm>
    </dsp:sp>
    <dsp:sp modelId="{885AF751-1F60-4F67-B630-8AFF064AF27C}">
      <dsp:nvSpPr>
        <dsp:cNvPr id="0" name=""/>
        <dsp:cNvSpPr/>
      </dsp:nvSpPr>
      <dsp:spPr>
        <a:xfrm>
          <a:off x="0" y="1309415"/>
          <a:ext cx="7213600" cy="6955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a:t>10-14     Minor depression, Dysthymia, </a:t>
          </a:r>
        </a:p>
      </dsp:txBody>
      <dsp:txXfrm>
        <a:off x="33955" y="1343370"/>
        <a:ext cx="7145690" cy="627655"/>
      </dsp:txXfrm>
    </dsp:sp>
    <dsp:sp modelId="{2B8B5E24-1C8F-4E94-B687-DBB219B68CFB}">
      <dsp:nvSpPr>
        <dsp:cNvPr id="0" name=""/>
        <dsp:cNvSpPr/>
      </dsp:nvSpPr>
      <dsp:spPr>
        <a:xfrm>
          <a:off x="0" y="2088501"/>
          <a:ext cx="7213600" cy="6955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a:t>15-19     Major Depression, Moderately Severe</a:t>
          </a:r>
        </a:p>
      </dsp:txBody>
      <dsp:txXfrm>
        <a:off x="33955" y="2122456"/>
        <a:ext cx="7145690" cy="627655"/>
      </dsp:txXfrm>
    </dsp:sp>
    <dsp:sp modelId="{BBD24F65-3150-470F-94E4-B5E95FE008A5}">
      <dsp:nvSpPr>
        <dsp:cNvPr id="0" name=""/>
        <dsp:cNvSpPr/>
      </dsp:nvSpPr>
      <dsp:spPr>
        <a:xfrm>
          <a:off x="0" y="2867586"/>
          <a:ext cx="7213600" cy="6955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a:t>&gt;20        Major Depression, Severe</a:t>
          </a:r>
        </a:p>
      </dsp:txBody>
      <dsp:txXfrm>
        <a:off x="33955" y="2901541"/>
        <a:ext cx="7145690"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6ECAD-B8BB-4668-9060-F6E79A3F0EB1}"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A959B-F7DD-4C1B-B218-7C7F41B5756E}" type="slidenum">
              <a:rPr lang="en-US" smtClean="0"/>
              <a:t>‹#›</a:t>
            </a:fld>
            <a:endParaRPr lang="en-US"/>
          </a:p>
        </p:txBody>
      </p:sp>
    </p:spTree>
    <p:extLst>
      <p:ext uri="{BB962C8B-B14F-4D97-AF65-F5344CB8AC3E}">
        <p14:creationId xmlns:p14="http://schemas.microsoft.com/office/powerpoint/2010/main" val="377422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A959B-F7DD-4C1B-B218-7C7F41B5756E}" type="slidenum">
              <a:rPr lang="en-US" smtClean="0"/>
              <a:t>2</a:t>
            </a:fld>
            <a:endParaRPr lang="en-US"/>
          </a:p>
        </p:txBody>
      </p:sp>
    </p:spTree>
    <p:extLst>
      <p:ext uri="{BB962C8B-B14F-4D97-AF65-F5344CB8AC3E}">
        <p14:creationId xmlns:p14="http://schemas.microsoft.com/office/powerpoint/2010/main" val="382656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developed</a:t>
            </a:r>
            <a:r>
              <a:rPr lang="en-US" baseline="0" dirty="0"/>
              <a:t> the </a:t>
            </a:r>
            <a:r>
              <a:rPr lang="en-US" baseline="0" dirty="0" err="1"/>
              <a:t>bh</a:t>
            </a:r>
            <a:r>
              <a:rPr lang="en-US" baseline="0" dirty="0"/>
              <a:t> med management clinic we discovered some </a:t>
            </a:r>
            <a:r>
              <a:rPr lang="en-US" dirty="0"/>
              <a:t> barriers for pharmacists to fill competent  to screen patients for mental wellness</a:t>
            </a:r>
          </a:p>
          <a:p>
            <a:r>
              <a:rPr lang="en-US" dirty="0"/>
              <a:t>I’m not trained for this, What do I do if they are thinking of suicide, </a:t>
            </a:r>
          </a:p>
          <a:p>
            <a:r>
              <a:rPr lang="en-US" dirty="0"/>
              <a:t>There are tons of screenings, which one do I use?. I do not have time for this!</a:t>
            </a:r>
          </a:p>
          <a:p>
            <a:pPr defTabSz="918606">
              <a:defRPr/>
            </a:pPr>
            <a:r>
              <a:rPr lang="en-US" dirty="0"/>
              <a:t>Understanding the barriers is the key overcoming the fears</a:t>
            </a:r>
          </a:p>
          <a:p>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11</a:t>
            </a:fld>
            <a:endParaRPr lang="en-US"/>
          </a:p>
        </p:txBody>
      </p:sp>
    </p:spTree>
    <p:extLst>
      <p:ext uri="{BB962C8B-B14F-4D97-AF65-F5344CB8AC3E}">
        <p14:creationId xmlns:p14="http://schemas.microsoft.com/office/powerpoint/2010/main" val="18097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stepwise approach enables pharmacist to  wrap our guideline, algorithm, protocol loving minds,  to know what to do next. </a:t>
            </a:r>
          </a:p>
          <a:p>
            <a:endParaRPr lang="en-US" dirty="0"/>
          </a:p>
          <a:p>
            <a:r>
              <a:rPr lang="en-US" dirty="0"/>
              <a:t>We will be discussing the PHQ2 ,the PHQ9,Question persuade refer (QPR) and The Columbia suicidality severity rating scale. </a:t>
            </a:r>
          </a:p>
        </p:txBody>
      </p:sp>
      <p:sp>
        <p:nvSpPr>
          <p:cNvPr id="4" name="Slide Number Placeholder 3"/>
          <p:cNvSpPr>
            <a:spLocks noGrp="1"/>
          </p:cNvSpPr>
          <p:nvPr>
            <p:ph type="sldNum" sz="quarter" idx="10"/>
          </p:nvPr>
        </p:nvSpPr>
        <p:spPr/>
        <p:txBody>
          <a:bodyPr/>
          <a:lstStyle/>
          <a:p>
            <a:fld id="{C7324988-157E-48A4-8BD0-4BF7D9FE9192}" type="slidenum">
              <a:rPr lang="en-US" smtClean="0"/>
              <a:pPr/>
              <a:t>12</a:t>
            </a:fld>
            <a:endParaRPr lang="en-US"/>
          </a:p>
        </p:txBody>
      </p:sp>
    </p:spTree>
    <p:extLst>
      <p:ext uri="{BB962C8B-B14F-4D97-AF65-F5344CB8AC3E}">
        <p14:creationId xmlns:p14="http://schemas.microsoft.com/office/powerpoint/2010/main" val="237908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13</a:t>
            </a:fld>
            <a:endParaRPr lang="en-US"/>
          </a:p>
        </p:txBody>
      </p:sp>
    </p:spTree>
    <p:extLst>
      <p:ext uri="{BB962C8B-B14F-4D97-AF65-F5344CB8AC3E}">
        <p14:creationId xmlns:p14="http://schemas.microsoft.com/office/powerpoint/2010/main" val="398442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pharmacist and students do a PHQ 2 in every clinic visit. Its  Easy enough that  you can do verbally or give the patient a form to fill out. </a:t>
            </a:r>
          </a:p>
          <a:p>
            <a:r>
              <a:rPr lang="en-US" dirty="0"/>
              <a:t>0-not at all</a:t>
            </a:r>
          </a:p>
          <a:p>
            <a:r>
              <a:rPr lang="en-US" dirty="0"/>
              <a:t>1-several days</a:t>
            </a:r>
          </a:p>
          <a:p>
            <a:r>
              <a:rPr lang="en-US" dirty="0"/>
              <a:t>2-more than half the days</a:t>
            </a:r>
          </a:p>
          <a:p>
            <a:r>
              <a:rPr lang="en-US" dirty="0"/>
              <a:t>3- nearly every day</a:t>
            </a:r>
          </a:p>
          <a:p>
            <a:r>
              <a:rPr lang="en-US" dirty="0"/>
              <a:t>Any score of 3 or greater indicate the need for further screening</a:t>
            </a:r>
          </a:p>
        </p:txBody>
      </p:sp>
      <p:sp>
        <p:nvSpPr>
          <p:cNvPr id="4" name="Slide Number Placeholder 3"/>
          <p:cNvSpPr>
            <a:spLocks noGrp="1"/>
          </p:cNvSpPr>
          <p:nvPr>
            <p:ph type="sldNum" sz="quarter" idx="10"/>
          </p:nvPr>
        </p:nvSpPr>
        <p:spPr/>
        <p:txBody>
          <a:bodyPr/>
          <a:lstStyle/>
          <a:p>
            <a:fld id="{C7324988-157E-48A4-8BD0-4BF7D9FE9192}" type="slidenum">
              <a:rPr lang="en-US" smtClean="0"/>
              <a:pPr/>
              <a:t>14</a:t>
            </a:fld>
            <a:endParaRPr lang="en-US"/>
          </a:p>
        </p:txBody>
      </p:sp>
    </p:spTree>
    <p:extLst>
      <p:ext uri="{BB962C8B-B14F-4D97-AF65-F5344CB8AC3E}">
        <p14:creationId xmlns:p14="http://schemas.microsoft.com/office/powerpoint/2010/main" val="311330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2 questions on phq9 are the same questions on the phq2 . Same scoring as the PHQ2</a:t>
            </a:r>
          </a:p>
          <a:p>
            <a:r>
              <a:rPr lang="en-US" dirty="0"/>
              <a:t>Because of it complexity,  usually patient receives  a form to fill out. </a:t>
            </a:r>
          </a:p>
          <a:p>
            <a:r>
              <a:rPr lang="en-US" dirty="0"/>
              <a:t>Add up the total for each columns. Add the totals of each column together and that gives you the score. </a:t>
            </a:r>
          </a:p>
        </p:txBody>
      </p:sp>
      <p:sp>
        <p:nvSpPr>
          <p:cNvPr id="4" name="Slide Number Placeholder 3"/>
          <p:cNvSpPr>
            <a:spLocks noGrp="1"/>
          </p:cNvSpPr>
          <p:nvPr>
            <p:ph type="sldNum" sz="quarter" idx="10"/>
          </p:nvPr>
        </p:nvSpPr>
        <p:spPr/>
        <p:txBody>
          <a:bodyPr/>
          <a:lstStyle/>
          <a:p>
            <a:fld id="{C7324988-157E-48A4-8BD0-4BF7D9FE9192}" type="slidenum">
              <a:rPr lang="en-US" smtClean="0"/>
              <a:pPr/>
              <a:t>17</a:t>
            </a:fld>
            <a:endParaRPr lang="en-US"/>
          </a:p>
        </p:txBody>
      </p:sp>
    </p:spTree>
    <p:extLst>
      <p:ext uri="{BB962C8B-B14F-4D97-AF65-F5344CB8AC3E}">
        <p14:creationId xmlns:p14="http://schemas.microsoft.com/office/powerpoint/2010/main" val="215243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pharmacists get to this question and start thinking “please don’t be positive, please don’t be positive”</a:t>
            </a:r>
          </a:p>
          <a:p>
            <a:endParaRPr lang="en-US" dirty="0"/>
          </a:p>
          <a:p>
            <a:r>
              <a:rPr lang="en-US" dirty="0"/>
              <a:t>So what do we do when Question # 9 is positive? Patient</a:t>
            </a:r>
            <a:r>
              <a:rPr lang="en-US" baseline="0" dirty="0"/>
              <a:t> may be in a mental health crisis. </a:t>
            </a:r>
            <a:endParaRPr lang="en-US" dirty="0"/>
          </a:p>
          <a:p>
            <a:r>
              <a:rPr lang="en-US" dirty="0"/>
              <a:t>If we</a:t>
            </a:r>
            <a:r>
              <a:rPr lang="en-US" baseline="0" dirty="0"/>
              <a:t> came upon someone in Cardiac Crisis, most all us know CPR and we would  know what to do. </a:t>
            </a:r>
            <a:r>
              <a:rPr lang="en-US" dirty="0"/>
              <a:t> </a:t>
            </a:r>
          </a:p>
        </p:txBody>
      </p:sp>
      <p:sp>
        <p:nvSpPr>
          <p:cNvPr id="4" name="Slide Number Placeholder 3"/>
          <p:cNvSpPr>
            <a:spLocks noGrp="1"/>
          </p:cNvSpPr>
          <p:nvPr>
            <p:ph type="sldNum" sz="quarter" idx="10"/>
          </p:nvPr>
        </p:nvSpPr>
        <p:spPr/>
        <p:txBody>
          <a:bodyPr/>
          <a:lstStyle/>
          <a:p>
            <a:fld id="{C7324988-157E-48A4-8BD0-4BF7D9FE9192}" type="slidenum">
              <a:rPr lang="en-US" smtClean="0"/>
              <a:pPr/>
              <a:t>18</a:t>
            </a:fld>
            <a:endParaRPr lang="en-US"/>
          </a:p>
        </p:txBody>
      </p:sp>
    </p:spTree>
    <p:extLst>
      <p:ext uri="{BB962C8B-B14F-4D97-AF65-F5344CB8AC3E}">
        <p14:creationId xmlns:p14="http://schemas.microsoft.com/office/powerpoint/2010/main" val="276935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do QPR. Just like you would do CPR in a Cardiac Crisis, we should do QPR in a mental health Crisis. </a:t>
            </a:r>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19</a:t>
            </a:fld>
            <a:endParaRPr lang="en-US" dirty="0"/>
          </a:p>
        </p:txBody>
      </p:sp>
    </p:spTree>
    <p:extLst>
      <p:ext uri="{BB962C8B-B14F-4D97-AF65-F5344CB8AC3E}">
        <p14:creationId xmlns:p14="http://schemas.microsoft.com/office/powerpoint/2010/main" val="243178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6 questions</a:t>
            </a:r>
          </a:p>
          <a:p>
            <a:pPr lvl="0"/>
            <a:r>
              <a:rPr lang="en-US" i="1" dirty="0"/>
              <a:t>Assess Suicidal ideation and behaviors</a:t>
            </a:r>
          </a:p>
          <a:p>
            <a:pPr lvl="0"/>
            <a:r>
              <a:rPr lang="en-US" i="1" dirty="0"/>
              <a:t>Include triage points</a:t>
            </a:r>
          </a:p>
          <a:p>
            <a:pPr lvl="0"/>
            <a:r>
              <a:rPr lang="en-US" i="1" dirty="0"/>
              <a:t> </a:t>
            </a:r>
            <a:endParaRPr lang="en-US" dirty="0"/>
          </a:p>
          <a:p>
            <a:r>
              <a:rPr lang="en-US" dirty="0"/>
              <a:t> Triage Categories</a:t>
            </a:r>
          </a:p>
          <a:p>
            <a:pPr>
              <a:buFont typeface="Courier New" panose="02070309020205020404" pitchFamily="49" charset="0"/>
              <a:buChar char="o"/>
            </a:pPr>
            <a:r>
              <a:rPr lang="en-US" dirty="0"/>
              <a:t>     Low risk- yellow</a:t>
            </a:r>
          </a:p>
          <a:p>
            <a:pPr>
              <a:buFont typeface="Courier New" panose="02070309020205020404" pitchFamily="49" charset="0"/>
              <a:buChar char="o"/>
            </a:pPr>
            <a:r>
              <a:rPr lang="en-US" dirty="0"/>
              <a:t>     Moderate risk- orange</a:t>
            </a:r>
          </a:p>
          <a:p>
            <a:pPr>
              <a:buFont typeface="Courier New" panose="02070309020205020404" pitchFamily="49" charset="0"/>
              <a:buChar char="o"/>
            </a:pPr>
            <a:r>
              <a:rPr lang="en-US" dirty="0"/>
              <a:t>     High risk- red</a:t>
            </a:r>
          </a:p>
        </p:txBody>
      </p:sp>
      <p:sp>
        <p:nvSpPr>
          <p:cNvPr id="4" name="Slide Number Placeholder 3"/>
          <p:cNvSpPr>
            <a:spLocks noGrp="1"/>
          </p:cNvSpPr>
          <p:nvPr>
            <p:ph type="sldNum" sz="quarter" idx="10"/>
          </p:nvPr>
        </p:nvSpPr>
        <p:spPr/>
        <p:txBody>
          <a:bodyPr/>
          <a:lstStyle/>
          <a:p>
            <a:fld id="{C7324988-157E-48A4-8BD0-4BF7D9FE9192}" type="slidenum">
              <a:rPr lang="en-US" smtClean="0"/>
              <a:pPr/>
              <a:t>20</a:t>
            </a:fld>
            <a:endParaRPr lang="en-US"/>
          </a:p>
        </p:txBody>
      </p:sp>
    </p:spTree>
    <p:extLst>
      <p:ext uri="{BB962C8B-B14F-4D97-AF65-F5344CB8AC3E}">
        <p14:creationId xmlns:p14="http://schemas.microsoft.com/office/powerpoint/2010/main" val="3162152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doing any type of mental wellness assessment it important to know what resources are available in your environment . Your goal is to get them connected to someone who is trained to help them.  I had a APPE student create a resource list national, </a:t>
            </a:r>
            <a:r>
              <a:rPr lang="en-US" dirty="0" err="1"/>
              <a:t>state,and</a:t>
            </a:r>
            <a:r>
              <a:rPr lang="en-US" dirty="0"/>
              <a:t> local resources. </a:t>
            </a:r>
          </a:p>
          <a:p>
            <a:endParaRPr lang="en-US" dirty="0"/>
          </a:p>
          <a:p>
            <a:r>
              <a:rPr lang="en-US" dirty="0"/>
              <a:t>In our pharmacy we have 3 behavioral health medication management pharmacist who where trained in suicide assessments and safety plans. So the pharmacist in our department and refer patients to one of us for a Columbia suicide severity rating scale and safety plan if needed. If the only resource, you have is a  national hotline then know that and use it.</a:t>
            </a:r>
          </a:p>
          <a:p>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21</a:t>
            </a:fld>
            <a:endParaRPr lang="en-US"/>
          </a:p>
        </p:txBody>
      </p:sp>
    </p:spTree>
    <p:extLst>
      <p:ext uri="{BB962C8B-B14F-4D97-AF65-F5344CB8AC3E}">
        <p14:creationId xmlns:p14="http://schemas.microsoft.com/office/powerpoint/2010/main" val="137040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 case and see how it all fits together. </a:t>
            </a:r>
          </a:p>
          <a:p>
            <a:endParaRPr lang="en-US" dirty="0"/>
          </a:p>
          <a:p>
            <a:r>
              <a:rPr lang="en-US" dirty="0"/>
              <a:t>READ CASE</a:t>
            </a:r>
          </a:p>
          <a:p>
            <a:endParaRPr lang="en-US" dirty="0"/>
          </a:p>
          <a:p>
            <a:r>
              <a:rPr lang="en-US" dirty="0"/>
              <a:t>Based on these findings how can we best help KE today?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481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hoping by the end of this presentation you will be able to identify 3 screening tools and where to acquire training for them, Identify what roles pharmacist can play in suicide assessment and care coordination and provided you with increased confidence to engage in  suicide assessments in your current environment. </a:t>
            </a:r>
          </a:p>
          <a:p>
            <a:r>
              <a:rPr lang="en-US" dirty="0"/>
              <a:t>You might be saying “ I am not trained to screen for these types of “behavioral health issues or That’s </a:t>
            </a:r>
            <a:r>
              <a:rPr lang="en-US" dirty="0" err="1"/>
              <a:t>nursings</a:t>
            </a:r>
            <a:r>
              <a:rPr lang="en-US" dirty="0"/>
              <a:t> job when they screen the patient, or only a mental health specialist should be asking those kind of questions. I am going to take the next couple of slides to tell you why I thinks pharmacist should play a role suicide assessments. </a:t>
            </a:r>
          </a:p>
          <a:p>
            <a:r>
              <a:rPr lang="en-US" dirty="0"/>
              <a:t> </a:t>
            </a:r>
          </a:p>
          <a:p>
            <a:r>
              <a:rPr lang="en-US" dirty="0"/>
              <a:t>Let’s start with what we know. </a:t>
            </a:r>
          </a:p>
        </p:txBody>
      </p:sp>
      <p:sp>
        <p:nvSpPr>
          <p:cNvPr id="4" name="Slide Number Placeholder 3"/>
          <p:cNvSpPr>
            <a:spLocks noGrp="1"/>
          </p:cNvSpPr>
          <p:nvPr>
            <p:ph type="sldNum" sz="quarter" idx="5"/>
          </p:nvPr>
        </p:nvSpPr>
        <p:spPr/>
        <p:txBody>
          <a:bodyPr/>
          <a:lstStyle/>
          <a:p>
            <a:fld id="{59DA959B-F7DD-4C1B-B218-7C7F41B5756E}" type="slidenum">
              <a:rPr lang="en-US" smtClean="0"/>
              <a:t>3</a:t>
            </a:fld>
            <a:endParaRPr lang="en-US"/>
          </a:p>
        </p:txBody>
      </p:sp>
    </p:spTree>
    <p:extLst>
      <p:ext uri="{BB962C8B-B14F-4D97-AF65-F5344CB8AC3E}">
        <p14:creationId xmlns:p14="http://schemas.microsoft.com/office/powerpoint/2010/main" val="1788097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9220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560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2522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0482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132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Crossing your fingers didn’t work, what are you going to do?</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6646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205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having a resource guide is key at this point. Knowing who or where you are going to refer this patient in advance can significantly increase your willingness to engage in the conversation with patients.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436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you can see, you have completed a suicide screening in a systematic, step wise approach. As you can see the Columbia is the next step in this process, but not necessary if the current environment and training does not support this advanced screening. </a:t>
            </a:r>
          </a:p>
          <a:p>
            <a:r>
              <a:rPr lang="en-US" baseline="0" dirty="0"/>
              <a:t>Another advantage of this systematic approach is the ability to now communicate with BH staff member in language they understand and can clinically process and apply. </a:t>
            </a:r>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32</a:t>
            </a:fld>
            <a:endParaRPr lang="en-US"/>
          </a:p>
        </p:txBody>
      </p:sp>
    </p:spTree>
    <p:extLst>
      <p:ext uri="{BB962C8B-B14F-4D97-AF65-F5344CB8AC3E}">
        <p14:creationId xmlns:p14="http://schemas.microsoft.com/office/powerpoint/2010/main" val="3470405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A959B-F7DD-4C1B-B218-7C7F41B5756E}" type="slidenum">
              <a:rPr lang="en-US" smtClean="0"/>
              <a:t>34</a:t>
            </a:fld>
            <a:endParaRPr lang="en-US"/>
          </a:p>
        </p:txBody>
      </p:sp>
    </p:spTree>
    <p:extLst>
      <p:ext uri="{BB962C8B-B14F-4D97-AF65-F5344CB8AC3E}">
        <p14:creationId xmlns:p14="http://schemas.microsoft.com/office/powerpoint/2010/main" val="189356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know, pharmacist are the most accessible and frequently visited Health Care provider and because we are often considered the most trusted In light of these perceptions we should  play a role in mental health assessment regardless of our current circumstances, roles, and duties and  as  PHS officers,  our communities, coworkers, family and friends look to us  for medical advise ,help, and answers. </a:t>
            </a:r>
          </a:p>
          <a:p>
            <a:endParaRPr lang="en-US" dirty="0"/>
          </a:p>
          <a:p>
            <a:r>
              <a:rPr lang="en-US" dirty="0"/>
              <a:t>Book club, ”I am worried about… Wednesday night basketball” my dad’s not doing well , the person 2 offices down” I can’t fall sleep at night”</a:t>
            </a:r>
          </a:p>
          <a:p>
            <a:endParaRPr lang="en-US" dirty="0"/>
          </a:p>
          <a:p>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4</a:t>
            </a:fld>
            <a:endParaRPr lang="en-US"/>
          </a:p>
        </p:txBody>
      </p:sp>
    </p:spTree>
    <p:extLst>
      <p:ext uri="{BB962C8B-B14F-4D97-AF65-F5344CB8AC3E}">
        <p14:creationId xmlns:p14="http://schemas.microsoft.com/office/powerpoint/2010/main" val="1366572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DA959B-F7DD-4C1B-B218-7C7F41B5756E}" type="slidenum">
              <a:rPr lang="en-US" smtClean="0"/>
              <a:t>35</a:t>
            </a:fld>
            <a:endParaRPr lang="en-US"/>
          </a:p>
        </p:txBody>
      </p:sp>
    </p:spTree>
    <p:extLst>
      <p:ext uri="{BB962C8B-B14F-4D97-AF65-F5344CB8AC3E}">
        <p14:creationId xmlns:p14="http://schemas.microsoft.com/office/powerpoint/2010/main" val="235591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know that 41000 deaths by suicide each year in the US of those deaths 20% had opioids on board and 22% alcohol on board. This same reports states that up to 40% of suicide attempts involve alcohol.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when added with the fact that over 40% of these of the suicide attempts had seem their provider in the last 30 days and  we just identify that we are the often the most frequently visited so,  I ask you, how many of them saw their pharmacist in those same  30 days?</a:t>
            </a:r>
          </a:p>
          <a:p>
            <a:endParaRPr lang="en-US" dirty="0"/>
          </a:p>
        </p:txBody>
      </p:sp>
      <p:sp>
        <p:nvSpPr>
          <p:cNvPr id="4" name="Slide Number Placeholder 3"/>
          <p:cNvSpPr>
            <a:spLocks noGrp="1"/>
          </p:cNvSpPr>
          <p:nvPr>
            <p:ph type="sldNum" sz="quarter" idx="5"/>
          </p:nvPr>
        </p:nvSpPr>
        <p:spPr/>
        <p:txBody>
          <a:bodyPr/>
          <a:lstStyle/>
          <a:p>
            <a:fld id="{59DA959B-F7DD-4C1B-B218-7C7F41B5756E}" type="slidenum">
              <a:rPr lang="en-US" smtClean="0"/>
              <a:t>5</a:t>
            </a:fld>
            <a:endParaRPr lang="en-US"/>
          </a:p>
        </p:txBody>
      </p:sp>
    </p:spTree>
    <p:extLst>
      <p:ext uri="{BB962C8B-B14F-4D97-AF65-F5344CB8AC3E}">
        <p14:creationId xmlns:p14="http://schemas.microsoft.com/office/powerpoint/2010/main" val="69583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why we don’t already do these screenings, this  is the reaction most pharmacists when a person is exhibiting signs they might be having suicidal thoughts.   WE run .  We have no idea what to do with what this info.  so we ignore, side step it or diminish it . </a:t>
            </a:r>
          </a:p>
          <a:p>
            <a:r>
              <a:rPr lang="en-US" dirty="0"/>
              <a:t>As pharmacist we’ll talk about bowel movements –in detail, look at rashes- anywhere. We’ll do foot exams on- anyone. </a:t>
            </a:r>
          </a:p>
          <a:p>
            <a:r>
              <a:rPr lang="en-US" dirty="0"/>
              <a:t>But suicide we don’t want to deal with, </a:t>
            </a:r>
          </a:p>
          <a:p>
            <a:endParaRPr lang="en-US" dirty="0"/>
          </a:p>
          <a:p>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6</a:t>
            </a:fld>
            <a:endParaRPr lang="en-US"/>
          </a:p>
        </p:txBody>
      </p:sp>
    </p:spTree>
    <p:extLst>
      <p:ext uri="{BB962C8B-B14F-4D97-AF65-F5344CB8AC3E}">
        <p14:creationId xmlns:p14="http://schemas.microsoft.com/office/powerpoint/2010/main" val="357380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don’t we deal with suicide because we are afraid.  Afraid we’ll say something wrong, or make it worse.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C7324988-157E-48A4-8BD0-4BF7D9FE9192}" type="slidenum">
              <a:rPr lang="en-US" smtClean="0"/>
              <a:pPr/>
              <a:t>7</a:t>
            </a:fld>
            <a:endParaRPr lang="en-US"/>
          </a:p>
        </p:txBody>
      </p:sp>
    </p:spTree>
    <p:extLst>
      <p:ext uri="{BB962C8B-B14F-4D97-AF65-F5344CB8AC3E}">
        <p14:creationId xmlns:p14="http://schemas.microsoft.com/office/powerpoint/2010/main" val="49098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A959B-F7DD-4C1B-B218-7C7F41B5756E}" type="slidenum">
              <a:rPr lang="en-US" smtClean="0"/>
              <a:t>8</a:t>
            </a:fld>
            <a:endParaRPr lang="en-US"/>
          </a:p>
        </p:txBody>
      </p:sp>
    </p:spTree>
    <p:extLst>
      <p:ext uri="{BB962C8B-B14F-4D97-AF65-F5344CB8AC3E}">
        <p14:creationId xmlns:p14="http://schemas.microsoft.com/office/powerpoint/2010/main" val="373394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a:t>
            </a:r>
            <a:r>
              <a:rPr lang="en-US" baseline="0" dirty="0"/>
              <a:t> of use working the substance use field also know that are patients are at  higher risk for suicide. Some is the increased risk come from the psychoactive effects of the substance themselves. Depression from alcohol use and methamphetamine withdrawal and  anxiety from opioid withdrawal and the methamphetamine use.  </a:t>
            </a:r>
            <a:endParaRPr lang="en-US" dirty="0"/>
          </a:p>
        </p:txBody>
      </p:sp>
      <p:sp>
        <p:nvSpPr>
          <p:cNvPr id="4" name="Slide Number Placeholder 3"/>
          <p:cNvSpPr>
            <a:spLocks noGrp="1"/>
          </p:cNvSpPr>
          <p:nvPr>
            <p:ph type="sldNum" sz="quarter" idx="5"/>
          </p:nvPr>
        </p:nvSpPr>
        <p:spPr/>
        <p:txBody>
          <a:bodyPr/>
          <a:lstStyle/>
          <a:p>
            <a:fld id="{59DA959B-F7DD-4C1B-B218-7C7F41B5756E}" type="slidenum">
              <a:rPr lang="en-US" smtClean="0"/>
              <a:t>9</a:t>
            </a:fld>
            <a:endParaRPr lang="en-US"/>
          </a:p>
        </p:txBody>
      </p:sp>
    </p:spTree>
    <p:extLst>
      <p:ext uri="{BB962C8B-B14F-4D97-AF65-F5344CB8AC3E}">
        <p14:creationId xmlns:p14="http://schemas.microsoft.com/office/powerpoint/2010/main" val="114595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a:t>
            </a:r>
            <a:r>
              <a:rPr lang="en-US" baseline="0" dirty="0"/>
              <a:t>s are indirect effects of the substance use disorder such as involvement with law enforcement, loss of relationships, financial issues. All of these are risk factors for suicide and unfortunately are experienced by our patient population at a rate than the general population. </a:t>
            </a:r>
            <a:endParaRPr lang="en-US" dirty="0"/>
          </a:p>
        </p:txBody>
      </p:sp>
      <p:sp>
        <p:nvSpPr>
          <p:cNvPr id="4" name="Slide Number Placeholder 3"/>
          <p:cNvSpPr>
            <a:spLocks noGrp="1"/>
          </p:cNvSpPr>
          <p:nvPr>
            <p:ph type="sldNum" sz="quarter" idx="5"/>
          </p:nvPr>
        </p:nvSpPr>
        <p:spPr/>
        <p:txBody>
          <a:bodyPr/>
          <a:lstStyle/>
          <a:p>
            <a:fld id="{59DA959B-F7DD-4C1B-B218-7C7F41B5756E}" type="slidenum">
              <a:rPr lang="en-US" smtClean="0"/>
              <a:t>10</a:t>
            </a:fld>
            <a:endParaRPr lang="en-US"/>
          </a:p>
        </p:txBody>
      </p:sp>
    </p:spTree>
    <p:extLst>
      <p:ext uri="{BB962C8B-B14F-4D97-AF65-F5344CB8AC3E}">
        <p14:creationId xmlns:p14="http://schemas.microsoft.com/office/powerpoint/2010/main" val="392646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3BEDDC4-A6EB-4B3A-B05B-2EAB6FD71065}"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131635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EDDC4-A6EB-4B3A-B05B-2EAB6FD7106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295667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EDDC4-A6EB-4B3A-B05B-2EAB6FD7106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1770901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EDDC4-A6EB-4B3A-B05B-2EAB6FD7106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425A5-93D6-4297-A058-5549B444337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455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EDDC4-A6EB-4B3A-B05B-2EAB6FD7106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65633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BEDDC4-A6EB-4B3A-B05B-2EAB6FD71065}"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405889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BEDDC4-A6EB-4B3A-B05B-2EAB6FD71065}"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164558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BEDDC4-A6EB-4B3A-B05B-2EAB6FD71065}"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3501212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BEDDC4-A6EB-4B3A-B05B-2EAB6FD71065}"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123707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BEDDC4-A6EB-4B3A-B05B-2EAB6FD71065}"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270431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BEDDC4-A6EB-4B3A-B05B-2EAB6FD71065}"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347455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BEDDC4-A6EB-4B3A-B05B-2EAB6FD7106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113655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BEDDC4-A6EB-4B3A-B05B-2EAB6FD71065}"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16078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BEDDC4-A6EB-4B3A-B05B-2EAB6FD71065}"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50994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EDDC4-A6EB-4B3A-B05B-2EAB6FD71065}"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282745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EDDC4-A6EB-4B3A-B05B-2EAB6FD7106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39350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EDDC4-A6EB-4B3A-B05B-2EAB6FD71065}"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425A5-93D6-4297-A058-5549B4443379}" type="slidenum">
              <a:rPr lang="en-US" smtClean="0"/>
              <a:t>‹#›</a:t>
            </a:fld>
            <a:endParaRPr lang="en-US"/>
          </a:p>
        </p:txBody>
      </p:sp>
    </p:spTree>
    <p:extLst>
      <p:ext uri="{BB962C8B-B14F-4D97-AF65-F5344CB8AC3E}">
        <p14:creationId xmlns:p14="http://schemas.microsoft.com/office/powerpoint/2010/main" val="194459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3BEDDC4-A6EB-4B3A-B05B-2EAB6FD71065}" type="datetimeFigureOut">
              <a:rPr lang="en-US" smtClean="0"/>
              <a:t>10/4/2021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A9425A5-93D6-4297-A058-5549B4443379}" type="slidenum">
              <a:rPr lang="en-US" smtClean="0"/>
              <a:t>‹#›</a:t>
            </a:fld>
            <a:endParaRPr lang="en-US"/>
          </a:p>
        </p:txBody>
      </p:sp>
    </p:spTree>
    <p:extLst>
      <p:ext uri="{BB962C8B-B14F-4D97-AF65-F5344CB8AC3E}">
        <p14:creationId xmlns:p14="http://schemas.microsoft.com/office/powerpoint/2010/main" val="2906400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vimeo.com/355997966" TargetMode="External"/><Relationship Id="rId3" Type="http://schemas.openxmlformats.org/officeDocument/2006/relationships/hyperlink" Target="https://vapharmacytraining.remote-learner.net/course/view.php?id=687" TargetMode="External"/><Relationship Id="rId7" Type="http://schemas.openxmlformats.org/officeDocument/2006/relationships/hyperlink" Target="https://vimeo.com/355995975"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www.sprc.org/resources-programs/suicide-alertness-everyone-safetalk" TargetMode="External"/><Relationship Id="rId5" Type="http://schemas.openxmlformats.org/officeDocument/2006/relationships/hyperlink" Target="http://www.livingworks.net/programs/asist" TargetMode="External"/><Relationship Id="rId4" Type="http://schemas.openxmlformats.org/officeDocument/2006/relationships/hyperlink" Target="http://cssrs.columbia.edu/" TargetMode="External"/><Relationship Id="rId9" Type="http://schemas.openxmlformats.org/officeDocument/2006/relationships/hyperlink" Target="https://vimeo.com/355998927"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ssrs.columbia.edu/"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qprinstitute.com/individual-trai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4D34-3269-46A9-95A1-8CADF4B1CE77}"/>
              </a:ext>
            </a:extLst>
          </p:cNvPr>
          <p:cNvSpPr>
            <a:spLocks noGrp="1"/>
          </p:cNvSpPr>
          <p:nvPr>
            <p:ph type="ctrTitle"/>
          </p:nvPr>
        </p:nvSpPr>
        <p:spPr>
          <a:xfrm>
            <a:off x="78721" y="4818611"/>
            <a:ext cx="11984421" cy="817420"/>
          </a:xfrm>
        </p:spPr>
        <p:txBody>
          <a:bodyPr>
            <a:normAutofit fontScale="90000"/>
          </a:bodyPr>
          <a:lstStyle/>
          <a:p>
            <a:pPr algn="ctr"/>
            <a:r>
              <a:rPr lang="en-US" sz="4400" dirty="0"/>
              <a:t>Advancing Pharmacist Roles in Substance Use Disorders ECHO</a:t>
            </a:r>
            <a:r>
              <a:rPr lang="en-US" sz="4800" dirty="0"/>
              <a:t/>
            </a:r>
            <a:br>
              <a:rPr lang="en-US" sz="4800" dirty="0"/>
            </a:br>
            <a:r>
              <a:rPr lang="en-US" sz="4800" dirty="0"/>
              <a:t/>
            </a:r>
            <a:br>
              <a:rPr lang="en-US" sz="4800" dirty="0"/>
            </a:br>
            <a:endParaRPr lang="en-US" sz="4800" dirty="0"/>
          </a:p>
        </p:txBody>
      </p:sp>
      <p:sp>
        <p:nvSpPr>
          <p:cNvPr id="3" name="Subtitle 2">
            <a:extLst>
              <a:ext uri="{FF2B5EF4-FFF2-40B4-BE49-F238E27FC236}">
                <a16:creationId xmlns:a16="http://schemas.microsoft.com/office/drawing/2014/main" id="{69D4F704-FB4B-4DB9-8555-66ECE59C5A05}"/>
              </a:ext>
            </a:extLst>
          </p:cNvPr>
          <p:cNvSpPr>
            <a:spLocks noGrp="1"/>
          </p:cNvSpPr>
          <p:nvPr>
            <p:ph type="subTitle" idx="1"/>
          </p:nvPr>
        </p:nvSpPr>
        <p:spPr>
          <a:xfrm>
            <a:off x="378370" y="804043"/>
            <a:ext cx="11353799" cy="1106110"/>
          </a:xfrm>
        </p:spPr>
        <p:txBody>
          <a:bodyPr>
            <a:noAutofit/>
          </a:bodyPr>
          <a:lstStyle/>
          <a:p>
            <a:pPr algn="ctr"/>
            <a:r>
              <a:rPr lang="en-US" sz="3600" dirty="0"/>
              <a:t>Mitigating Risks: </a:t>
            </a:r>
          </a:p>
          <a:p>
            <a:pPr algn="ctr"/>
            <a:r>
              <a:rPr lang="en-US" sz="3600" dirty="0"/>
              <a:t>Pharmacist Role in Suicide Assessment</a:t>
            </a:r>
          </a:p>
        </p:txBody>
      </p:sp>
      <p:sp>
        <p:nvSpPr>
          <p:cNvPr id="5" name="Rectangle 4"/>
          <p:cNvSpPr/>
          <p:nvPr/>
        </p:nvSpPr>
        <p:spPr>
          <a:xfrm>
            <a:off x="4157316" y="5636031"/>
            <a:ext cx="3795846" cy="646331"/>
          </a:xfrm>
          <a:prstGeom prst="rect">
            <a:avLst/>
          </a:prstGeom>
        </p:spPr>
        <p:txBody>
          <a:bodyPr wrap="none">
            <a:spAutoFit/>
          </a:bodyPr>
          <a:lstStyle/>
          <a:p>
            <a:pPr algn="r"/>
            <a:r>
              <a:rPr lang="en-US" dirty="0"/>
              <a:t>LCDR Teresa Grund </a:t>
            </a:r>
            <a:r>
              <a:rPr lang="en-US" dirty="0" err="1"/>
              <a:t>R.Ph</a:t>
            </a:r>
            <a:r>
              <a:rPr lang="en-US" dirty="0"/>
              <a:t>. BCPS. BCPP</a:t>
            </a:r>
          </a:p>
          <a:p>
            <a:pPr algn="ctr"/>
            <a:r>
              <a:rPr lang="en-US" dirty="0"/>
              <a:t>October 5</a:t>
            </a:r>
            <a:r>
              <a:rPr lang="en-US" baseline="30000" dirty="0"/>
              <a:t>th</a:t>
            </a:r>
            <a:r>
              <a:rPr lang="en-US" dirty="0"/>
              <a:t> 2021</a:t>
            </a:r>
          </a:p>
        </p:txBody>
      </p:sp>
    </p:spTree>
    <p:extLst>
      <p:ext uri="{BB962C8B-B14F-4D97-AF65-F5344CB8AC3E}">
        <p14:creationId xmlns:p14="http://schemas.microsoft.com/office/powerpoint/2010/main" val="3797644653"/>
      </p:ext>
    </p:extLst>
  </p:cSld>
  <p:clrMapOvr>
    <a:masterClrMapping/>
  </p:clrMapOvr>
  <mc:AlternateContent xmlns:mc="http://schemas.openxmlformats.org/markup-compatibility/2006">
    <mc:Choice xmlns:p14="http://schemas.microsoft.com/office/powerpoint/2010/main" Requires="p14">
      <p:transition spd="slow" p14:dur="2000" advTm="11222"/>
    </mc:Choice>
    <mc:Fallback>
      <p:transition spd="slow" advTm="1122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C6C5-2277-4361-A3B3-3AD303D7E378}"/>
              </a:ext>
            </a:extLst>
          </p:cNvPr>
          <p:cNvSpPr>
            <a:spLocks noGrp="1"/>
          </p:cNvSpPr>
          <p:nvPr>
            <p:ph type="title"/>
          </p:nvPr>
        </p:nvSpPr>
        <p:spPr>
          <a:xfrm>
            <a:off x="838200" y="365125"/>
            <a:ext cx="10515600" cy="884555"/>
          </a:xfrm>
        </p:spPr>
        <p:txBody>
          <a:bodyPr>
            <a:normAutofit fontScale="90000"/>
          </a:bodyPr>
          <a:lstStyle/>
          <a:p>
            <a:pPr algn="ctr"/>
            <a:r>
              <a:rPr lang="en-US" altLang="en-US" sz="4900" b="1" dirty="0">
                <a:solidFill>
                  <a:schemeClr val="tx2"/>
                </a:solidFill>
                <a:latin typeface="Corbel body"/>
              </a:rPr>
              <a:t>Situational Clues</a:t>
            </a:r>
            <a:r>
              <a:rPr lang="en-US" altLang="en-US" sz="3200" b="1" dirty="0">
                <a:solidFill>
                  <a:schemeClr val="tx2"/>
                </a:solidFill>
                <a:latin typeface="Avenir Next Demi Bold" panose="020B0703020202020204" pitchFamily="34" charset="0"/>
              </a:rPr>
              <a:t/>
            </a:r>
            <a:br>
              <a:rPr lang="en-US" altLang="en-US" sz="3200" b="1" dirty="0">
                <a:solidFill>
                  <a:schemeClr val="tx2"/>
                </a:solidFill>
                <a:latin typeface="Avenir Next Demi Bold" panose="020B0703020202020204" pitchFamily="34" charset="0"/>
              </a:rPr>
            </a:br>
            <a:endParaRPr lang="en-US" dirty="0"/>
          </a:p>
        </p:txBody>
      </p:sp>
      <p:graphicFrame>
        <p:nvGraphicFramePr>
          <p:cNvPr id="4" name="Diagram 3">
            <a:extLst>
              <a:ext uri="{FF2B5EF4-FFF2-40B4-BE49-F238E27FC236}">
                <a16:creationId xmlns:a16="http://schemas.microsoft.com/office/drawing/2014/main" id="{97BD344F-D493-4797-AD61-DEF23F7D6CDA}"/>
              </a:ext>
            </a:extLst>
          </p:cNvPr>
          <p:cNvGraphicFramePr/>
          <p:nvPr>
            <p:extLst>
              <p:ext uri="{D42A27DB-BD31-4B8C-83A1-F6EECF244321}">
                <p14:modId xmlns:p14="http://schemas.microsoft.com/office/powerpoint/2010/main" val="3406764618"/>
              </p:ext>
            </p:extLst>
          </p:nvPr>
        </p:nvGraphicFramePr>
        <p:xfrm>
          <a:off x="839788" y="1046480"/>
          <a:ext cx="10514012" cy="5446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683086"/>
      </p:ext>
    </p:extLst>
  </p:cSld>
  <p:clrMapOvr>
    <a:masterClrMapping/>
  </p:clrMapOvr>
  <mc:AlternateContent xmlns:mc="http://schemas.openxmlformats.org/markup-compatibility/2006">
    <mc:Choice xmlns:p14="http://schemas.microsoft.com/office/powerpoint/2010/main" Requires="p14">
      <p:transition spd="slow" p14:dur="2000" advTm="32488"/>
    </mc:Choice>
    <mc:Fallback>
      <p:transition spd="slow" advTm="3248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365125"/>
            <a:ext cx="10515600" cy="1325563"/>
          </a:xfrm>
        </p:spPr>
        <p:txBody>
          <a:bodyPr>
            <a:normAutofit/>
          </a:bodyPr>
          <a:lstStyle/>
          <a:p>
            <a:r>
              <a:rPr lang="en-US" dirty="0"/>
              <a:t>The Barriers</a:t>
            </a:r>
          </a:p>
        </p:txBody>
      </p:sp>
      <p:graphicFrame>
        <p:nvGraphicFramePr>
          <p:cNvPr id="22533" name="Rectangle 3">
            <a:extLst>
              <a:ext uri="{FF2B5EF4-FFF2-40B4-BE49-F238E27FC236}">
                <a16:creationId xmlns:a16="http://schemas.microsoft.com/office/drawing/2014/main" id="{48AADB2A-F4D6-4501-B1D7-F14DA2A5F70F}"/>
              </a:ext>
            </a:extLst>
          </p:cNvPr>
          <p:cNvGraphicFramePr>
            <a:graphicFrameLocks noGrp="1"/>
          </p:cNvGraphicFramePr>
          <p:nvPr>
            <p:ph idx="1"/>
            <p:extLst>
              <p:ext uri="{D42A27DB-BD31-4B8C-83A1-F6EECF244321}">
                <p14:modId xmlns:p14="http://schemas.microsoft.com/office/powerpoint/2010/main" val="3684634018"/>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464"/>
    </mc:Choice>
    <mc:Fallback>
      <p:transition spd="slow" advTm="46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DFD8-6005-412C-8B8D-2FB56173CD9F}"/>
              </a:ext>
            </a:extLst>
          </p:cNvPr>
          <p:cNvSpPr>
            <a:spLocks noGrp="1"/>
          </p:cNvSpPr>
          <p:nvPr>
            <p:ph type="title"/>
          </p:nvPr>
        </p:nvSpPr>
        <p:spPr>
          <a:xfrm>
            <a:off x="838200" y="365125"/>
            <a:ext cx="10515600" cy="1325563"/>
          </a:xfrm>
        </p:spPr>
        <p:txBody>
          <a:bodyPr>
            <a:normAutofit fontScale="90000"/>
          </a:bodyPr>
          <a:lstStyle/>
          <a:p>
            <a:pPr algn="ctr"/>
            <a:r>
              <a:rPr lang="en-US" dirty="0"/>
              <a:t>Systematic Hierarchy for Suicide Screening</a:t>
            </a:r>
          </a:p>
        </p:txBody>
      </p:sp>
      <p:pic>
        <p:nvPicPr>
          <p:cNvPr id="12" name="Picture 2">
            <a:extLst>
              <a:ext uri="{FF2B5EF4-FFF2-40B4-BE49-F238E27FC236}">
                <a16:creationId xmlns:a16="http://schemas.microsoft.com/office/drawing/2014/main" id="{916C5CEB-79B5-403C-BB41-F57B2B488D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9662" y="1905794"/>
            <a:ext cx="7715250" cy="4191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883411"/>
      </p:ext>
    </p:extLst>
  </p:cSld>
  <p:clrMapOvr>
    <a:masterClrMapping/>
  </p:clrMapOvr>
  <mc:AlternateContent xmlns:mc="http://schemas.openxmlformats.org/markup-compatibility/2006">
    <mc:Choice xmlns:p14="http://schemas.microsoft.com/office/powerpoint/2010/main" Requires="p14">
      <p:transition spd="slow" p14:dur="2000" advTm="122257"/>
    </mc:Choice>
    <mc:Fallback>
      <p:transition spd="slow" advTm="12225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217" y="341587"/>
            <a:ext cx="8352815" cy="1099457"/>
          </a:xfrm>
        </p:spPr>
        <p:txBody>
          <a:bodyPr>
            <a:normAutofit fontScale="90000"/>
          </a:bodyPr>
          <a:lstStyle/>
          <a:p>
            <a:pPr algn="ctr">
              <a:lnSpc>
                <a:spcPct val="90000"/>
              </a:lnSpc>
            </a:pPr>
            <a:r>
              <a:rPr lang="en-US" sz="3100" dirty="0"/>
              <a:t/>
            </a:r>
            <a:br>
              <a:rPr lang="en-US" sz="3100" dirty="0"/>
            </a:br>
            <a:r>
              <a:rPr lang="en-US" sz="4000" i="1" dirty="0"/>
              <a:t>Patient Health Questionnaire -2 (PHQ-2</a:t>
            </a:r>
            <a:r>
              <a:rPr lang="en-US" sz="4000" dirty="0"/>
              <a:t> )²</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07987506"/>
              </p:ext>
            </p:extLst>
          </p:nvPr>
        </p:nvGraphicFramePr>
        <p:xfrm>
          <a:off x="2209799" y="1949669"/>
          <a:ext cx="812165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6344586"/>
      </p:ext>
    </p:extLst>
  </p:cSld>
  <p:clrMapOvr>
    <a:masterClrMapping/>
  </p:clrMapOvr>
  <mc:AlternateContent xmlns:mc="http://schemas.openxmlformats.org/markup-compatibility/2006">
    <mc:Choice xmlns:p14="http://schemas.microsoft.com/office/powerpoint/2010/main" Requires="p14">
      <p:transition spd="slow" p14:dur="2000" advTm="3871"/>
    </mc:Choice>
    <mc:Fallback>
      <p:transition spd="slow" advTm="387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838200" y="365125"/>
            <a:ext cx="10515600" cy="1325563"/>
          </a:xfrm>
        </p:spPr>
        <p:txBody>
          <a:bodyPr>
            <a:normAutofit/>
          </a:bodyPr>
          <a:lstStyle/>
          <a:p>
            <a:r>
              <a:rPr lang="en-US" dirty="0"/>
              <a:t>PHQ2©</a:t>
            </a:r>
          </a:p>
        </p:txBody>
      </p:sp>
      <p:pic>
        <p:nvPicPr>
          <p:cNvPr id="8" name="Content Placeholder 7">
            <a:extLst>
              <a:ext uri="{FF2B5EF4-FFF2-40B4-BE49-F238E27FC236}">
                <a16:creationId xmlns:a16="http://schemas.microsoft.com/office/drawing/2014/main" id="{94E2A560-7D03-4CC4-8A65-9CC255B282ED}"/>
              </a:ext>
            </a:extLst>
          </p:cNvPr>
          <p:cNvPicPr>
            <a:picLocks noGrp="1" noChangeAspect="1"/>
          </p:cNvPicPr>
          <p:nvPr>
            <p:ph idx="1"/>
          </p:nvPr>
        </p:nvPicPr>
        <p:blipFill>
          <a:blip r:embed="rId3"/>
          <a:stretch>
            <a:fillRect/>
          </a:stretch>
        </p:blipFill>
        <p:spPr>
          <a:xfrm>
            <a:off x="1341775" y="1998584"/>
            <a:ext cx="9791025" cy="4005419"/>
          </a:xfrm>
        </p:spPr>
      </p:pic>
    </p:spTree>
    <p:extLst>
      <p:ext uri="{BB962C8B-B14F-4D97-AF65-F5344CB8AC3E}">
        <p14:creationId xmlns:p14="http://schemas.microsoft.com/office/powerpoint/2010/main" val="2072463726"/>
      </p:ext>
    </p:extLst>
  </p:cSld>
  <p:clrMapOvr>
    <a:masterClrMapping/>
  </p:clrMapOvr>
  <mc:AlternateContent xmlns:mc="http://schemas.openxmlformats.org/markup-compatibility/2006">
    <mc:Choice xmlns:p14="http://schemas.microsoft.com/office/powerpoint/2010/main" Requires="p14">
      <p:transition spd="slow" p14:dur="2000" advTm="31904"/>
    </mc:Choice>
    <mc:Fallback>
      <p:transition spd="slow" advTm="319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199" y="262760"/>
            <a:ext cx="8925035" cy="1099457"/>
          </a:xfrm>
        </p:spPr>
        <p:txBody>
          <a:bodyPr>
            <a:noAutofit/>
          </a:bodyPr>
          <a:lstStyle/>
          <a:p>
            <a:pPr>
              <a:lnSpc>
                <a:spcPct val="90000"/>
              </a:lnSpc>
            </a:pPr>
            <a:r>
              <a:rPr lang="en-US" sz="4000" i="1" dirty="0"/>
              <a:t>Patient Health Questionnaire -9 (PHQ-9</a:t>
            </a:r>
            <a:r>
              <a:rPr lang="en-US" sz="4000" dirty="0"/>
              <a:t>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25220691"/>
              </p:ext>
            </p:extLst>
          </p:nvPr>
        </p:nvGraphicFramePr>
        <p:xfrm>
          <a:off x="2160359" y="1159329"/>
          <a:ext cx="8305802" cy="587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179540"/>
      </p:ext>
    </p:extLst>
  </p:cSld>
  <p:clrMapOvr>
    <a:masterClrMapping/>
  </p:clrMapOvr>
  <mc:AlternateContent xmlns:mc="http://schemas.openxmlformats.org/markup-compatibility/2006">
    <mc:Choice xmlns:p14="http://schemas.microsoft.com/office/powerpoint/2010/main" Requires="p14">
      <p:transition spd="slow" p14:dur="2000" advTm="400"/>
    </mc:Choice>
    <mc:Fallback>
      <p:transition spd="slow" advTm="4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89199" y="609600"/>
            <a:ext cx="7213600" cy="1524000"/>
          </a:xfrm>
        </p:spPr>
        <p:txBody>
          <a:bodyPr>
            <a:normAutofit/>
          </a:bodyPr>
          <a:lstStyle/>
          <a:p>
            <a:pPr algn="ctr">
              <a:lnSpc>
                <a:spcPct val="90000"/>
              </a:lnSpc>
            </a:pPr>
            <a:r>
              <a:rPr lang="en-US" sz="3200" dirty="0"/>
              <a:t>PHQ-9 </a:t>
            </a:r>
            <a:br>
              <a:rPr lang="en-US" sz="3200" dirty="0"/>
            </a:br>
            <a:r>
              <a:rPr lang="en-US" sz="3200" dirty="0"/>
              <a:t>Severity Score</a:t>
            </a:r>
            <a:r>
              <a:rPr lang="en-US" sz="1700" dirty="0"/>
              <a:t/>
            </a:r>
            <a:br>
              <a:rPr lang="en-US" sz="1700" dirty="0"/>
            </a:br>
            <a:r>
              <a:rPr lang="en-US" sz="1700" dirty="0"/>
              <a:t/>
            </a:r>
            <a:br>
              <a:rPr lang="en-US" sz="1700" dirty="0"/>
            </a:br>
            <a:endParaRPr lang="en-US" sz="1700" dirty="0"/>
          </a:p>
        </p:txBody>
      </p:sp>
      <p:graphicFrame>
        <p:nvGraphicFramePr>
          <p:cNvPr id="30725" name="Rectangle 3">
            <a:extLst>
              <a:ext uri="{FF2B5EF4-FFF2-40B4-BE49-F238E27FC236}">
                <a16:creationId xmlns:a16="http://schemas.microsoft.com/office/drawing/2014/main" id="{C2FE238B-66C7-4A11-B4C9-62A2913E1FF9}"/>
              </a:ext>
            </a:extLst>
          </p:cNvPr>
          <p:cNvGraphicFramePr>
            <a:graphicFrameLocks noGrp="1"/>
          </p:cNvGraphicFramePr>
          <p:nvPr>
            <p:ph idx="1"/>
          </p:nvPr>
        </p:nvGraphicFramePr>
        <p:xfrm>
          <a:off x="2489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5742045"/>
      </p:ext>
    </p:extLst>
  </p:cSld>
  <p:clrMapOvr>
    <a:masterClrMapping/>
  </p:clrMapOvr>
  <mc:AlternateContent xmlns:mc="http://schemas.openxmlformats.org/markup-compatibility/2006">
    <mc:Choice xmlns:p14="http://schemas.microsoft.com/office/powerpoint/2010/main" Requires="p14">
      <p:transition spd="slow" p14:dur="2000" advTm="352"/>
    </mc:Choice>
    <mc:Fallback>
      <p:transition spd="slow" advTm="35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199" y="137477"/>
            <a:ext cx="10515600" cy="1325563"/>
          </a:xfrm>
        </p:spPr>
        <p:txBody>
          <a:bodyPr>
            <a:normAutofit/>
          </a:bodyPr>
          <a:lstStyle/>
          <a:p>
            <a:pPr algn="ctr"/>
            <a:r>
              <a:rPr lang="en-US" dirty="0"/>
              <a:t>PHQ-9 Screening Tool© </a:t>
            </a:r>
          </a:p>
        </p:txBody>
      </p:sp>
      <p:pic>
        <p:nvPicPr>
          <p:cNvPr id="8" name="Content Placeholder 7">
            <a:extLst>
              <a:ext uri="{FF2B5EF4-FFF2-40B4-BE49-F238E27FC236}">
                <a16:creationId xmlns:a16="http://schemas.microsoft.com/office/drawing/2014/main" id="{5A32A515-1B31-4808-B16C-D5F2EF2938AF}"/>
              </a:ext>
            </a:extLst>
          </p:cNvPr>
          <p:cNvPicPr>
            <a:picLocks noGrp="1" noChangeAspect="1"/>
          </p:cNvPicPr>
          <p:nvPr>
            <p:ph idx="1"/>
          </p:nvPr>
        </p:nvPicPr>
        <p:blipFill>
          <a:blip r:embed="rId3"/>
          <a:stretch>
            <a:fillRect/>
          </a:stretch>
        </p:blipFill>
        <p:spPr>
          <a:xfrm>
            <a:off x="2880360" y="1463040"/>
            <a:ext cx="6431279" cy="5239386"/>
          </a:xfrm>
        </p:spPr>
      </p:pic>
    </p:spTree>
    <p:extLst>
      <p:ext uri="{BB962C8B-B14F-4D97-AF65-F5344CB8AC3E}">
        <p14:creationId xmlns:p14="http://schemas.microsoft.com/office/powerpoint/2010/main" val="718644795"/>
      </p:ext>
    </p:extLst>
  </p:cSld>
  <p:clrMapOvr>
    <a:masterClrMapping/>
  </p:clrMapOvr>
  <mc:AlternateContent xmlns:mc="http://schemas.openxmlformats.org/markup-compatibility/2006">
    <mc:Choice xmlns:p14="http://schemas.microsoft.com/office/powerpoint/2010/main" Requires="p14">
      <p:transition spd="slow" p14:dur="2000" advTm="336"/>
    </mc:Choice>
    <mc:Fallback>
      <p:transition spd="slow" advTm="33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2350766" y="119742"/>
            <a:ext cx="7648121" cy="1393748"/>
          </a:xfrm>
        </p:spPr>
        <p:txBody>
          <a:bodyPr>
            <a:normAutofit/>
          </a:bodyPr>
          <a:lstStyle/>
          <a:p>
            <a:pPr algn="ctr"/>
            <a:r>
              <a:rPr lang="en-US" dirty="0"/>
              <a:t>PHQ 9 Question #9</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46065021"/>
              </p:ext>
            </p:extLst>
          </p:nvPr>
        </p:nvGraphicFramePr>
        <p:xfrm>
          <a:off x="157655" y="1513490"/>
          <a:ext cx="12034345" cy="5186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2614492"/>
      </p:ext>
    </p:extLst>
  </p:cSld>
  <p:clrMapOvr>
    <a:masterClrMapping/>
  </p:clrMapOvr>
  <mc:AlternateContent xmlns:mc="http://schemas.openxmlformats.org/markup-compatibility/2006">
    <mc:Choice xmlns:p14="http://schemas.microsoft.com/office/powerpoint/2010/main" Requires="p14">
      <p:transition spd="slow" p14:dur="2000" advTm="480"/>
    </mc:Choice>
    <mc:Fallback>
      <p:transition spd="slow" advTm="48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337" y="135356"/>
            <a:ext cx="7648121" cy="1725385"/>
          </a:xfrm>
        </p:spPr>
        <p:txBody>
          <a:bodyPr vert="horz" lIns="91440" tIns="45720" rIns="91440" bIns="45720" rtlCol="0" anchor="t">
            <a:normAutofit fontScale="90000"/>
          </a:bodyPr>
          <a:lstStyle/>
          <a:p>
            <a:pPr algn="ctr">
              <a:lnSpc>
                <a:spcPct val="90000"/>
              </a:lnSpc>
            </a:pPr>
            <a:r>
              <a:rPr lang="en-US" sz="4400" dirty="0"/>
              <a:t>Question Persuade Refer⁵</a:t>
            </a:r>
            <a:br>
              <a:rPr lang="en-US" sz="4400" dirty="0"/>
            </a:br>
            <a:r>
              <a:rPr lang="en-US" sz="4400" dirty="0"/>
              <a:t/>
            </a:r>
            <a:br>
              <a:rPr lang="en-US" sz="4400" dirty="0"/>
            </a:br>
            <a:r>
              <a:rPr lang="en-US" sz="6000" dirty="0"/>
              <a:t>QPR</a:t>
            </a:r>
          </a:p>
        </p:txBody>
      </p:sp>
      <p:graphicFrame>
        <p:nvGraphicFramePr>
          <p:cNvPr id="5" name="TextBox 2">
            <a:extLst>
              <a:ext uri="{FF2B5EF4-FFF2-40B4-BE49-F238E27FC236}">
                <a16:creationId xmlns:a16="http://schemas.microsoft.com/office/drawing/2014/main" id="{DAC0468C-DDCE-4B15-BC08-BD40D5FBCACC}"/>
              </a:ext>
            </a:extLst>
          </p:cNvPr>
          <p:cNvGraphicFramePr/>
          <p:nvPr/>
        </p:nvGraphicFramePr>
        <p:xfrm>
          <a:off x="2604596" y="249415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3019885"/>
      </p:ext>
    </p:extLst>
  </p:cSld>
  <p:clrMapOvr>
    <a:masterClrMapping/>
  </p:clrMapOvr>
  <mc:AlternateContent xmlns:mc="http://schemas.openxmlformats.org/markup-compatibility/2006">
    <mc:Choice xmlns:p14="http://schemas.microsoft.com/office/powerpoint/2010/main" Requires="p14">
      <p:transition spd="slow" p14:dur="2000" advTm="528"/>
    </mc:Choice>
    <mc:Fallback>
      <p:transition spd="slow" advTm="5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CF2864B-64D1-431C-8E0D-F0619BF42E9A}"/>
              </a:ext>
            </a:extLst>
          </p:cNvPr>
          <p:cNvGraphicFramePr/>
          <p:nvPr>
            <p:extLst>
              <p:ext uri="{D42A27DB-BD31-4B8C-83A1-F6EECF244321}">
                <p14:modId xmlns:p14="http://schemas.microsoft.com/office/powerpoint/2010/main" val="3641249081"/>
              </p:ext>
            </p:extLst>
          </p:nvPr>
        </p:nvGraphicFramePr>
        <p:xfrm>
          <a:off x="1127738" y="242798"/>
          <a:ext cx="9936524" cy="637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714421"/>
      </p:ext>
    </p:extLst>
  </p:cSld>
  <p:clrMapOvr>
    <a:masterClrMapping/>
  </p:clrMapOvr>
  <mc:AlternateContent xmlns:mc="http://schemas.openxmlformats.org/markup-compatibility/2006">
    <mc:Choice xmlns:p14="http://schemas.microsoft.com/office/powerpoint/2010/main" Requires="p14">
      <p:transition spd="slow" p14:dur="2000" advTm="3951"/>
    </mc:Choice>
    <mc:Fallback>
      <p:transition spd="slow" advTm="395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11">
            <a:extLst>
              <a:ext uri="{FF2B5EF4-FFF2-40B4-BE49-F238E27FC236}">
                <a16:creationId xmlns:a16="http://schemas.microsoft.com/office/drawing/2014/main" id="{E5CE81F2-AE35-4018-BDE7-7EFF9833133B}"/>
              </a:ext>
            </a:extLst>
          </p:cNvPr>
          <p:cNvPicPr>
            <a:picLocks noChangeAspect="1"/>
          </p:cNvPicPr>
          <p:nvPr/>
        </p:nvPicPr>
        <p:blipFill>
          <a:blip r:embed="rId3"/>
          <a:stretch>
            <a:fillRect/>
          </a:stretch>
        </p:blipFill>
        <p:spPr>
          <a:xfrm>
            <a:off x="7344976" y="292100"/>
            <a:ext cx="4510474" cy="6273800"/>
          </a:xfrm>
          <a:prstGeom prst="rect">
            <a:avLst/>
          </a:prstGeom>
        </p:spPr>
      </p:pic>
      <p:sp>
        <p:nvSpPr>
          <p:cNvPr id="2" name="Title 1">
            <a:extLst>
              <a:ext uri="{FF2B5EF4-FFF2-40B4-BE49-F238E27FC236}">
                <a16:creationId xmlns:a16="http://schemas.microsoft.com/office/drawing/2014/main" id="{6476DFD8-6005-412C-8B8D-2FB56173CD9F}"/>
              </a:ext>
            </a:extLst>
          </p:cNvPr>
          <p:cNvSpPr>
            <a:spLocks noGrp="1"/>
          </p:cNvSpPr>
          <p:nvPr>
            <p:ph type="title"/>
          </p:nvPr>
        </p:nvSpPr>
        <p:spPr>
          <a:xfrm>
            <a:off x="101600" y="1948021"/>
            <a:ext cx="6918256" cy="2961958"/>
          </a:xfrm>
          <a:solidFill>
            <a:schemeClr val="accent1"/>
          </a:solidFill>
        </p:spPr>
        <p:txBody>
          <a:bodyPr anchor="ctr">
            <a:normAutofit/>
          </a:bodyPr>
          <a:lstStyle/>
          <a:p>
            <a:r>
              <a:rPr lang="en-US" sz="2800" dirty="0"/>
              <a:t>Columbia-Suicide Severity Rating Scale©</a:t>
            </a:r>
            <a:br>
              <a:rPr lang="en-US" sz="2800" dirty="0"/>
            </a:br>
            <a:r>
              <a:rPr lang="en-US" sz="2800" dirty="0"/>
              <a:t>  (Screener-with triage points) (CSSR-S)¹</a:t>
            </a:r>
          </a:p>
        </p:txBody>
      </p:sp>
    </p:spTree>
    <p:extLst>
      <p:ext uri="{BB962C8B-B14F-4D97-AF65-F5344CB8AC3E}">
        <p14:creationId xmlns:p14="http://schemas.microsoft.com/office/powerpoint/2010/main" val="1792972653"/>
      </p:ext>
    </p:extLst>
  </p:cSld>
  <p:clrMapOvr>
    <a:masterClrMapping/>
  </p:clrMapOvr>
  <mc:AlternateContent xmlns:mc="http://schemas.openxmlformats.org/markup-compatibility/2006">
    <mc:Choice xmlns:p14="http://schemas.microsoft.com/office/powerpoint/2010/main" Requires="p14">
      <p:transition spd="slow" p14:dur="2000" advTm="272"/>
    </mc:Choice>
    <mc:Fallback>
      <p:transition spd="slow" advTm="27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DFD8-6005-412C-8B8D-2FB56173CD9F}"/>
              </a:ext>
            </a:extLst>
          </p:cNvPr>
          <p:cNvSpPr>
            <a:spLocks noGrp="1"/>
          </p:cNvSpPr>
          <p:nvPr>
            <p:ph type="title"/>
          </p:nvPr>
        </p:nvSpPr>
        <p:spPr>
          <a:xfrm>
            <a:off x="838200" y="365125"/>
            <a:ext cx="10515600" cy="1325563"/>
          </a:xfrm>
        </p:spPr>
        <p:txBody>
          <a:bodyPr>
            <a:normAutofit fontScale="90000"/>
          </a:bodyPr>
          <a:lstStyle/>
          <a:p>
            <a:pPr algn="ctr"/>
            <a:r>
              <a:rPr lang="en-US" dirty="0"/>
              <a:t>Create a local Mental Wellness Resource List</a:t>
            </a:r>
          </a:p>
        </p:txBody>
      </p:sp>
      <p:graphicFrame>
        <p:nvGraphicFramePr>
          <p:cNvPr id="4" name="Content Placeholder 3">
            <a:extLst>
              <a:ext uri="{FF2B5EF4-FFF2-40B4-BE49-F238E27FC236}">
                <a16:creationId xmlns:a16="http://schemas.microsoft.com/office/drawing/2014/main" id="{EE2FD257-CF8C-4E17-995D-992E10C01155}"/>
              </a:ext>
            </a:extLst>
          </p:cNvPr>
          <p:cNvGraphicFramePr>
            <a:graphicFrameLocks noGrp="1"/>
          </p:cNvGraphicFramePr>
          <p:nvPr>
            <p:ph idx="1"/>
            <p:extLst>
              <p:ext uri="{D42A27DB-BD31-4B8C-83A1-F6EECF244321}">
                <p14:modId xmlns:p14="http://schemas.microsoft.com/office/powerpoint/2010/main" val="990228818"/>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2191334"/>
      </p:ext>
    </p:extLst>
  </p:cSld>
  <p:clrMapOvr>
    <a:masterClrMapping/>
  </p:clrMapOvr>
  <mc:AlternateContent xmlns:mc="http://schemas.openxmlformats.org/markup-compatibility/2006">
    <mc:Choice xmlns:p14="http://schemas.microsoft.com/office/powerpoint/2010/main" Requires="p14">
      <p:transition spd="slow" p14:dur="2000" advTm="48096"/>
    </mc:Choice>
    <mc:Fallback>
      <p:transition spd="slow" advTm="4809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320" y="35877"/>
            <a:ext cx="10515600" cy="1325563"/>
          </a:xfrm>
        </p:spPr>
        <p:txBody>
          <a:bodyPr>
            <a:normAutofit/>
          </a:bodyPr>
          <a:lstStyle/>
          <a:p>
            <a:pPr algn="ctr"/>
            <a:r>
              <a:rPr lang="en-US" dirty="0"/>
              <a:t>Patient Safety Plan Precautions⁶</a:t>
            </a:r>
          </a:p>
        </p:txBody>
      </p:sp>
      <p:pic>
        <p:nvPicPr>
          <p:cNvPr id="4" name="Content Placeholder 3"/>
          <p:cNvPicPr>
            <a:picLocks noGrp="1" noChangeAspect="1"/>
          </p:cNvPicPr>
          <p:nvPr>
            <p:ph idx="1"/>
          </p:nvPr>
        </p:nvPicPr>
        <p:blipFill>
          <a:blip r:embed="rId2"/>
          <a:stretch>
            <a:fillRect/>
          </a:stretch>
        </p:blipFill>
        <p:spPr>
          <a:xfrm>
            <a:off x="3577374" y="1036320"/>
            <a:ext cx="4824946" cy="5856630"/>
          </a:xfrm>
        </p:spPr>
      </p:pic>
    </p:spTree>
    <p:extLst>
      <p:ext uri="{BB962C8B-B14F-4D97-AF65-F5344CB8AC3E}">
        <p14:creationId xmlns:p14="http://schemas.microsoft.com/office/powerpoint/2010/main" val="630939884"/>
      </p:ext>
    </p:extLst>
  </p:cSld>
  <p:clrMapOvr>
    <a:masterClrMapping/>
  </p:clrMapOvr>
  <mc:AlternateContent xmlns:mc="http://schemas.openxmlformats.org/markup-compatibility/2006">
    <mc:Choice xmlns:p14="http://schemas.microsoft.com/office/powerpoint/2010/main" Requires="p14">
      <p:transition spd="slow" p14:dur="2000" advTm="256"/>
    </mc:Choice>
    <mc:Fallback>
      <p:transition spd="slow" advTm="25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F48DD7-F6F2-4FD6-B8BC-28666F879926}"/>
              </a:ext>
            </a:extLst>
          </p:cNvPr>
          <p:cNvSpPr>
            <a:spLocks noGrp="1"/>
          </p:cNvSpPr>
          <p:nvPr>
            <p:ph type="body" idx="1"/>
          </p:nvPr>
        </p:nvSpPr>
        <p:spPr>
          <a:xfrm>
            <a:off x="-31237" y="244216"/>
            <a:ext cx="12254474" cy="2311560"/>
          </a:xfrm>
        </p:spPr>
        <p:txBody>
          <a:bodyPr>
            <a:normAutofit fontScale="25000" lnSpcReduction="20000"/>
          </a:bodyPr>
          <a:lstStyle/>
          <a:p>
            <a:pPr marL="101600" indent="0" algn="ctr">
              <a:buNone/>
            </a:pPr>
            <a:endParaRPr lang="en-US" sz="12000" dirty="0">
              <a:solidFill>
                <a:schemeClr val="tx1"/>
              </a:solidFill>
            </a:endParaRPr>
          </a:p>
          <a:p>
            <a:pPr marL="101600" indent="0" algn="ctr">
              <a:buNone/>
            </a:pPr>
            <a:r>
              <a:rPr lang="en-US" sz="12000" dirty="0">
                <a:solidFill>
                  <a:schemeClr val="tx1"/>
                </a:solidFill>
              </a:rPr>
              <a:t>KE is a 30-year-old female who presents to the pharmacy for tobacco cessation clinic. The pharmacist completes medication reconciliation, standard screenings, and vitals. Results are as follows:</a:t>
            </a:r>
          </a:p>
          <a:p>
            <a:pPr algn="ctr"/>
            <a:endParaRPr lang="en-US" sz="12000" b="1" dirty="0">
              <a:solidFill>
                <a:schemeClr val="accent1">
                  <a:lumMod val="75000"/>
                </a:schemeClr>
              </a:solidFill>
            </a:endParaRPr>
          </a:p>
          <a:p>
            <a:endParaRPr lang="en-US" sz="2400" b="1" dirty="0">
              <a:solidFill>
                <a:schemeClr val="accent1">
                  <a:lumMod val="75000"/>
                </a:schemeClr>
              </a:solidFill>
            </a:endParaRPr>
          </a:p>
          <a:p>
            <a:endParaRPr lang="en-US" dirty="0">
              <a:solidFill>
                <a:schemeClr val="accent1">
                  <a:lumMod val="75000"/>
                </a:schemeClr>
              </a:solidFill>
            </a:endParaRPr>
          </a:p>
          <a:p>
            <a:r>
              <a:rPr lang="en-US" dirty="0"/>
              <a:t>.</a:t>
            </a:r>
          </a:p>
        </p:txBody>
      </p:sp>
      <p:graphicFrame>
        <p:nvGraphicFramePr>
          <p:cNvPr id="5" name="Table 4"/>
          <p:cNvGraphicFramePr>
            <a:graphicFrameLocks noGrp="1"/>
          </p:cNvGraphicFramePr>
          <p:nvPr>
            <p:extLst>
              <p:ext uri="{D42A27DB-BD31-4B8C-83A1-F6EECF244321}">
                <p14:modId xmlns:p14="http://schemas.microsoft.com/office/powerpoint/2010/main" val="3735033693"/>
              </p:ext>
            </p:extLst>
          </p:nvPr>
        </p:nvGraphicFramePr>
        <p:xfrm>
          <a:off x="170385" y="3212864"/>
          <a:ext cx="11716814" cy="2926080"/>
        </p:xfrm>
        <a:graphic>
          <a:graphicData uri="http://schemas.openxmlformats.org/drawingml/2006/table">
            <a:tbl>
              <a:tblPr firstRow="1" bandRow="1">
                <a:tableStyleId>{5C22544A-7EE6-4342-B048-85BDC9FD1C3A}</a:tableStyleId>
              </a:tblPr>
              <a:tblGrid>
                <a:gridCol w="4464724">
                  <a:extLst>
                    <a:ext uri="{9D8B030D-6E8A-4147-A177-3AD203B41FA5}">
                      <a16:colId xmlns:a16="http://schemas.microsoft.com/office/drawing/2014/main" val="20000"/>
                    </a:ext>
                  </a:extLst>
                </a:gridCol>
                <a:gridCol w="3057893">
                  <a:extLst>
                    <a:ext uri="{9D8B030D-6E8A-4147-A177-3AD203B41FA5}">
                      <a16:colId xmlns:a16="http://schemas.microsoft.com/office/drawing/2014/main" val="20001"/>
                    </a:ext>
                  </a:extLst>
                </a:gridCol>
                <a:gridCol w="4194197">
                  <a:extLst>
                    <a:ext uri="{9D8B030D-6E8A-4147-A177-3AD203B41FA5}">
                      <a16:colId xmlns:a16="http://schemas.microsoft.com/office/drawing/2014/main" val="20002"/>
                    </a:ext>
                  </a:extLst>
                </a:gridCol>
              </a:tblGrid>
              <a:tr h="0">
                <a:tc>
                  <a:txBody>
                    <a:bodyPr/>
                    <a:lstStyle/>
                    <a:p>
                      <a:pPr algn="ctr"/>
                      <a:r>
                        <a:rPr lang="en-US" dirty="0"/>
                        <a:t>SCREENINGS</a:t>
                      </a:r>
                    </a:p>
                  </a:txBody>
                  <a:tcPr/>
                </a:tc>
                <a:tc>
                  <a:txBody>
                    <a:bodyPr/>
                    <a:lstStyle/>
                    <a:p>
                      <a:pPr algn="ctr"/>
                      <a:r>
                        <a:rPr lang="en-US" dirty="0"/>
                        <a:t>VITALS</a:t>
                      </a:r>
                    </a:p>
                  </a:txBody>
                  <a:tcPr/>
                </a:tc>
                <a:tc>
                  <a:txBody>
                    <a:bodyPr/>
                    <a:lstStyle/>
                    <a:p>
                      <a:pPr algn="ctr"/>
                      <a:r>
                        <a:rPr lang="en-US" dirty="0"/>
                        <a:t>MEDICATIONS</a:t>
                      </a:r>
                    </a:p>
                  </a:txBody>
                  <a:tcPr/>
                </a:tc>
                <a:extLst>
                  <a:ext uri="{0D108BD9-81ED-4DB2-BD59-A6C34878D82A}">
                    <a16:rowId xmlns:a16="http://schemas.microsoft.com/office/drawing/2014/main" val="10000"/>
                  </a:ext>
                </a:extLst>
              </a:tr>
              <a:tr h="0">
                <a:tc>
                  <a:txBody>
                    <a:bodyPr/>
                    <a:lstStyle/>
                    <a:p>
                      <a:pPr algn="ctr"/>
                      <a:r>
                        <a:rPr lang="en-US" dirty="0"/>
                        <a:t>Tobacco</a:t>
                      </a:r>
                      <a:r>
                        <a:rPr lang="en-US" baseline="0" dirty="0"/>
                        <a:t> use                 daily</a:t>
                      </a:r>
                      <a:endParaRPr lang="en-US" dirty="0"/>
                    </a:p>
                  </a:txBody>
                  <a:tcPr/>
                </a:tc>
                <a:tc>
                  <a:txBody>
                    <a:bodyPr/>
                    <a:lstStyle/>
                    <a:p>
                      <a:pPr algn="ctr"/>
                      <a:r>
                        <a:rPr lang="en-US" dirty="0"/>
                        <a:t>BP              131/72</a:t>
                      </a:r>
                    </a:p>
                  </a:txBody>
                  <a:tcPr/>
                </a:tc>
                <a:tc>
                  <a:txBody>
                    <a:bodyPr/>
                    <a:lstStyle/>
                    <a:p>
                      <a:r>
                        <a:rPr lang="en-US" dirty="0"/>
                        <a:t>IBUPROFEN</a:t>
                      </a:r>
                      <a:r>
                        <a:rPr lang="en-US" baseline="0" dirty="0"/>
                        <a:t> 800MG PO TID PRN</a:t>
                      </a:r>
                      <a:endParaRPr lang="en-US" dirty="0"/>
                    </a:p>
                  </a:txBody>
                  <a:tcPr/>
                </a:tc>
                <a:extLst>
                  <a:ext uri="{0D108BD9-81ED-4DB2-BD59-A6C34878D82A}">
                    <a16:rowId xmlns:a16="http://schemas.microsoft.com/office/drawing/2014/main" val="10001"/>
                  </a:ext>
                </a:extLst>
              </a:tr>
              <a:tr h="0">
                <a:tc>
                  <a:txBody>
                    <a:bodyPr/>
                    <a:lstStyle/>
                    <a:p>
                      <a:pPr algn="ctr"/>
                      <a:r>
                        <a:rPr lang="en-US" dirty="0"/>
                        <a:t>CAGE</a:t>
                      </a:r>
                      <a:r>
                        <a:rPr lang="en-US" baseline="0" dirty="0"/>
                        <a:t>                             0/4</a:t>
                      </a:r>
                      <a:endParaRPr lang="en-US" dirty="0"/>
                    </a:p>
                  </a:txBody>
                  <a:tcPr/>
                </a:tc>
                <a:tc>
                  <a:txBody>
                    <a:bodyPr/>
                    <a:lstStyle/>
                    <a:p>
                      <a:pPr algn="ctr"/>
                      <a:r>
                        <a:rPr lang="en-US" dirty="0"/>
                        <a:t>PULSE              75</a:t>
                      </a:r>
                    </a:p>
                  </a:txBody>
                  <a:tcPr/>
                </a:tc>
                <a:tc>
                  <a:txBody>
                    <a:bodyPr/>
                    <a:lstStyle/>
                    <a:p>
                      <a:r>
                        <a:rPr lang="en-US" dirty="0"/>
                        <a:t>ORTHO TRI-CYCLEN 1 TAB PO QDAY</a:t>
                      </a:r>
                    </a:p>
                  </a:txBody>
                  <a:tcPr/>
                </a:tc>
                <a:extLst>
                  <a:ext uri="{0D108BD9-81ED-4DB2-BD59-A6C34878D82A}">
                    <a16:rowId xmlns:a16="http://schemas.microsoft.com/office/drawing/2014/main" val="10002"/>
                  </a:ext>
                </a:extLst>
              </a:tr>
              <a:tr h="0">
                <a:tc>
                  <a:txBody>
                    <a:bodyPr/>
                    <a:lstStyle/>
                    <a:p>
                      <a:pPr algn="ctr"/>
                      <a:r>
                        <a:rPr lang="en-US" dirty="0"/>
                        <a:t>PHQ2</a:t>
                      </a:r>
                      <a:r>
                        <a:rPr lang="en-US" baseline="0" dirty="0"/>
                        <a:t>                                3</a:t>
                      </a:r>
                      <a:endParaRPr lang="en-US" dirty="0"/>
                    </a:p>
                  </a:txBody>
                  <a:tcPr/>
                </a:tc>
                <a:tc>
                  <a:txBody>
                    <a:bodyPr/>
                    <a:lstStyle/>
                    <a:p>
                      <a:endParaRPr lang="en-US" dirty="0"/>
                    </a:p>
                  </a:txBody>
                  <a:tcPr/>
                </a:tc>
                <a:tc>
                  <a:txBody>
                    <a:bodyPr/>
                    <a:lstStyle/>
                    <a:p>
                      <a:r>
                        <a:rPr lang="en-US" dirty="0"/>
                        <a:t>OMEPRAZOLE</a:t>
                      </a:r>
                      <a:r>
                        <a:rPr lang="en-US" baseline="0" dirty="0"/>
                        <a:t> 20MG PO HS</a:t>
                      </a:r>
                      <a:endParaRPr lang="en-US" dirty="0"/>
                    </a:p>
                  </a:txBody>
                  <a:tcPr/>
                </a:tc>
                <a:extLst>
                  <a:ext uri="{0D108BD9-81ED-4DB2-BD59-A6C34878D82A}">
                    <a16:rowId xmlns:a16="http://schemas.microsoft.com/office/drawing/2014/main" val="10003"/>
                  </a:ext>
                </a:extLst>
              </a:tr>
              <a:tr h="0">
                <a:tc>
                  <a:txBody>
                    <a:bodyPr/>
                    <a:lstStyle/>
                    <a:p>
                      <a:pPr algn="ctr"/>
                      <a:r>
                        <a:rPr lang="en-US" dirty="0"/>
                        <a:t>GAD</a:t>
                      </a:r>
                      <a:r>
                        <a:rPr lang="en-US" baseline="0" dirty="0"/>
                        <a:t> 7                               2</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0">
                <a:tc>
                  <a:txBody>
                    <a:bodyPr/>
                    <a:lstStyle/>
                    <a:p>
                      <a:pPr algn="ctr"/>
                      <a:r>
                        <a:rPr lang="en-US" dirty="0"/>
                        <a:t>PREGNANT                   NO</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0">
                <a:tc>
                  <a:txBody>
                    <a:bodyPr/>
                    <a:lstStyle/>
                    <a:p>
                      <a:pPr algn="ctr"/>
                      <a:r>
                        <a:rPr lang="en-US" dirty="0"/>
                        <a:t>BREAST</a:t>
                      </a:r>
                      <a:r>
                        <a:rPr lang="en-US" baseline="0" dirty="0"/>
                        <a:t> FEEDING      NO</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6"/>
                  </a:ext>
                </a:extLst>
              </a:tr>
              <a:tr h="0">
                <a:tc>
                  <a:txBody>
                    <a:bodyPr/>
                    <a:lstStyle/>
                    <a:p>
                      <a:pPr algn="ctr"/>
                      <a:r>
                        <a:rPr lang="en-US" dirty="0"/>
                        <a:t>ILLICIT</a:t>
                      </a:r>
                      <a:r>
                        <a:rPr lang="en-US" baseline="0" dirty="0"/>
                        <a:t> DRUG USE      NO</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09869548"/>
      </p:ext>
    </p:extLst>
  </p:cSld>
  <p:clrMapOvr>
    <a:masterClrMapping/>
  </p:clrMapOvr>
  <mc:AlternateContent xmlns:mc="http://schemas.openxmlformats.org/markup-compatibility/2006">
    <mc:Choice xmlns:p14="http://schemas.microsoft.com/office/powerpoint/2010/main" Requires="p14">
      <p:transition spd="slow" p14:dur="2000" advTm="224"/>
    </mc:Choice>
    <mc:Fallback>
      <p:transition spd="slow" advTm="22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5DF7-E080-4885-AA43-9B0E6EF57A51}"/>
              </a:ext>
            </a:extLst>
          </p:cNvPr>
          <p:cNvSpPr>
            <a:spLocks noGrp="1"/>
          </p:cNvSpPr>
          <p:nvPr>
            <p:ph type="title"/>
          </p:nvPr>
        </p:nvSpPr>
        <p:spPr>
          <a:xfrm>
            <a:off x="635461" y="428187"/>
            <a:ext cx="10515600" cy="1325563"/>
          </a:xfrm>
        </p:spPr>
        <p:txBody>
          <a:bodyPr/>
          <a:lstStyle/>
          <a:p>
            <a:pPr algn="ctr"/>
            <a:r>
              <a:rPr lang="en-US" dirty="0">
                <a:solidFill>
                  <a:schemeClr val="tx1"/>
                </a:solidFill>
              </a:rPr>
              <a:t>Next step?</a:t>
            </a:r>
          </a:p>
        </p:txBody>
      </p:sp>
      <p:graphicFrame>
        <p:nvGraphicFramePr>
          <p:cNvPr id="4" name="Diagram 3"/>
          <p:cNvGraphicFramePr/>
          <p:nvPr>
            <p:extLst>
              <p:ext uri="{D42A27DB-BD31-4B8C-83A1-F6EECF244321}">
                <p14:modId xmlns:p14="http://schemas.microsoft.com/office/powerpoint/2010/main" val="2707515326"/>
              </p:ext>
            </p:extLst>
          </p:nvPr>
        </p:nvGraphicFramePr>
        <p:xfrm>
          <a:off x="382798" y="1571850"/>
          <a:ext cx="11020926" cy="472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363574"/>
      </p:ext>
    </p:extLst>
  </p:cSld>
  <p:clrMapOvr>
    <a:masterClrMapping/>
  </p:clrMapOvr>
  <mc:AlternateContent xmlns:mc="http://schemas.openxmlformats.org/markup-compatibility/2006">
    <mc:Choice xmlns:p14="http://schemas.microsoft.com/office/powerpoint/2010/main" Requires="p14">
      <p:transition spd="slow" p14:dur="2000" advTm="288"/>
    </mc:Choice>
    <mc:Fallback>
      <p:transition spd="slow" advTm="28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5DF7-E080-4885-AA43-9B0E6EF57A51}"/>
              </a:ext>
            </a:extLst>
          </p:cNvPr>
          <p:cNvSpPr>
            <a:spLocks noGrp="1"/>
          </p:cNvSpPr>
          <p:nvPr>
            <p:ph type="title"/>
          </p:nvPr>
        </p:nvSpPr>
        <p:spPr>
          <a:xfrm>
            <a:off x="635461" y="428187"/>
            <a:ext cx="10515600" cy="1325563"/>
          </a:xfrm>
        </p:spPr>
        <p:txBody>
          <a:bodyPr/>
          <a:lstStyle/>
          <a:p>
            <a:pPr algn="ctr"/>
            <a:r>
              <a:rPr lang="en-US" dirty="0">
                <a:solidFill>
                  <a:schemeClr val="tx1"/>
                </a:solidFill>
              </a:rPr>
              <a:t>Next step?</a:t>
            </a:r>
          </a:p>
        </p:txBody>
      </p:sp>
      <p:graphicFrame>
        <p:nvGraphicFramePr>
          <p:cNvPr id="4" name="Diagram 3"/>
          <p:cNvGraphicFramePr/>
          <p:nvPr>
            <p:extLst>
              <p:ext uri="{D42A27DB-BD31-4B8C-83A1-F6EECF244321}">
                <p14:modId xmlns:p14="http://schemas.microsoft.com/office/powerpoint/2010/main" val="2175874213"/>
              </p:ext>
            </p:extLst>
          </p:nvPr>
        </p:nvGraphicFramePr>
        <p:xfrm>
          <a:off x="382798" y="1571850"/>
          <a:ext cx="11020926" cy="472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362525"/>
      </p:ext>
    </p:extLst>
  </p:cSld>
  <p:clrMapOvr>
    <a:masterClrMapping/>
  </p:clrMapOvr>
  <mc:AlternateContent xmlns:mc="http://schemas.openxmlformats.org/markup-compatibility/2006">
    <mc:Choice xmlns:p14="http://schemas.microsoft.com/office/powerpoint/2010/main" Requires="p14">
      <p:transition spd="slow" p14:dur="2000" advTm="384"/>
    </mc:Choice>
    <mc:Fallback>
      <p:transition spd="slow" advTm="38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72568136"/>
              </p:ext>
            </p:extLst>
          </p:nvPr>
        </p:nvGraphicFramePr>
        <p:xfrm>
          <a:off x="1" y="737936"/>
          <a:ext cx="12191999" cy="5536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3614738"/>
      </p:ext>
    </p:extLst>
  </p:cSld>
  <p:clrMapOvr>
    <a:masterClrMapping/>
  </p:clrMapOvr>
  <mc:AlternateContent xmlns:mc="http://schemas.openxmlformats.org/markup-compatibility/2006">
    <mc:Choice xmlns:p14="http://schemas.microsoft.com/office/powerpoint/2010/main" Requires="p14">
      <p:transition spd="slow" p14:dur="2000" advTm="368"/>
    </mc:Choice>
    <mc:Fallback>
      <p:transition spd="slow" advTm="36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5DF7-E080-4885-AA43-9B0E6EF57A51}"/>
              </a:ext>
            </a:extLst>
          </p:cNvPr>
          <p:cNvSpPr>
            <a:spLocks noGrp="1"/>
          </p:cNvSpPr>
          <p:nvPr>
            <p:ph type="title"/>
          </p:nvPr>
        </p:nvSpPr>
        <p:spPr>
          <a:xfrm>
            <a:off x="635461" y="428187"/>
            <a:ext cx="10515600" cy="1325563"/>
          </a:xfrm>
        </p:spPr>
        <p:txBody>
          <a:bodyPr/>
          <a:lstStyle/>
          <a:p>
            <a:pPr algn="ctr"/>
            <a:r>
              <a:rPr lang="en-US" dirty="0">
                <a:solidFill>
                  <a:schemeClr val="tx1"/>
                </a:solidFill>
              </a:rPr>
              <a:t>Next step?</a:t>
            </a:r>
          </a:p>
        </p:txBody>
      </p:sp>
      <p:graphicFrame>
        <p:nvGraphicFramePr>
          <p:cNvPr id="4" name="Diagram 3"/>
          <p:cNvGraphicFramePr/>
          <p:nvPr>
            <p:extLst>
              <p:ext uri="{D42A27DB-BD31-4B8C-83A1-F6EECF244321}">
                <p14:modId xmlns:p14="http://schemas.microsoft.com/office/powerpoint/2010/main" val="2874357503"/>
              </p:ext>
            </p:extLst>
          </p:nvPr>
        </p:nvGraphicFramePr>
        <p:xfrm>
          <a:off x="382798" y="1571850"/>
          <a:ext cx="11020926" cy="472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468196"/>
      </p:ext>
    </p:extLst>
  </p:cSld>
  <p:clrMapOvr>
    <a:masterClrMapping/>
  </p:clrMapOvr>
  <mc:AlternateContent xmlns:mc="http://schemas.openxmlformats.org/markup-compatibility/2006">
    <mc:Choice xmlns:p14="http://schemas.microsoft.com/office/powerpoint/2010/main" Requires="p14">
      <p:transition spd="slow" p14:dur="2000" advTm="303"/>
    </mc:Choice>
    <mc:Fallback>
      <p:transition spd="slow" advTm="30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5DF7-E080-4885-AA43-9B0E6EF57A51}"/>
              </a:ext>
            </a:extLst>
          </p:cNvPr>
          <p:cNvSpPr>
            <a:spLocks noGrp="1"/>
          </p:cNvSpPr>
          <p:nvPr>
            <p:ph type="title"/>
          </p:nvPr>
        </p:nvSpPr>
        <p:spPr>
          <a:xfrm>
            <a:off x="635461" y="428187"/>
            <a:ext cx="10515600" cy="1325563"/>
          </a:xfrm>
        </p:spPr>
        <p:txBody>
          <a:bodyPr/>
          <a:lstStyle/>
          <a:p>
            <a:pPr algn="ctr"/>
            <a:r>
              <a:rPr lang="en-US" dirty="0">
                <a:solidFill>
                  <a:schemeClr val="accent2">
                    <a:lumMod val="75000"/>
                  </a:schemeClr>
                </a:solidFill>
              </a:rPr>
              <a:t>Next step?</a:t>
            </a:r>
          </a:p>
        </p:txBody>
      </p:sp>
      <p:graphicFrame>
        <p:nvGraphicFramePr>
          <p:cNvPr id="4" name="Diagram 3"/>
          <p:cNvGraphicFramePr/>
          <p:nvPr>
            <p:extLst>
              <p:ext uri="{D42A27DB-BD31-4B8C-83A1-F6EECF244321}">
                <p14:modId xmlns:p14="http://schemas.microsoft.com/office/powerpoint/2010/main" val="3650138574"/>
              </p:ext>
            </p:extLst>
          </p:nvPr>
        </p:nvGraphicFramePr>
        <p:xfrm>
          <a:off x="382798" y="1571850"/>
          <a:ext cx="11020926" cy="472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4516058"/>
      </p:ext>
    </p:extLst>
  </p:cSld>
  <p:clrMapOvr>
    <a:masterClrMapping/>
  </p:clrMapOvr>
  <mc:AlternateContent xmlns:mc="http://schemas.openxmlformats.org/markup-compatibility/2006">
    <mc:Choice xmlns:p14="http://schemas.microsoft.com/office/powerpoint/2010/main" Requires="p14">
      <p:transition spd="slow" p14:dur="2000" advTm="305"/>
    </mc:Choice>
    <mc:Fallback>
      <p:transition spd="slow" advTm="30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67453556"/>
              </p:ext>
            </p:extLst>
          </p:nvPr>
        </p:nvGraphicFramePr>
        <p:xfrm>
          <a:off x="1" y="460978"/>
          <a:ext cx="12191999" cy="5335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8814012"/>
      </p:ext>
    </p:extLst>
  </p:cSld>
  <p:clrMapOvr>
    <a:masterClrMapping/>
  </p:clrMapOvr>
  <mc:AlternateContent xmlns:mc="http://schemas.openxmlformats.org/markup-compatibility/2006">
    <mc:Choice xmlns:p14="http://schemas.microsoft.com/office/powerpoint/2010/main" Requires="p14">
      <p:transition spd="slow" p14:dur="2000" advTm="761345"/>
    </mc:Choice>
    <mc:Fallback>
      <p:transition spd="slow" advTm="76134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84E8-8F39-4DA7-B8A2-B1B6346C069B}"/>
              </a:ext>
            </a:extLst>
          </p:cNvPr>
          <p:cNvSpPr>
            <a:spLocks noGrp="1"/>
          </p:cNvSpPr>
          <p:nvPr>
            <p:ph type="ctrTitle"/>
          </p:nvPr>
        </p:nvSpPr>
        <p:spPr>
          <a:xfrm>
            <a:off x="1499731" y="4152657"/>
            <a:ext cx="9144000" cy="1641490"/>
          </a:xfrm>
        </p:spPr>
        <p:txBody>
          <a:bodyPr/>
          <a:lstStyle/>
          <a:p>
            <a:pPr algn="ctr"/>
            <a:r>
              <a:rPr lang="en-US" dirty="0"/>
              <a:t>Objectives</a:t>
            </a:r>
          </a:p>
        </p:txBody>
      </p:sp>
      <p:graphicFrame>
        <p:nvGraphicFramePr>
          <p:cNvPr id="4" name="Diagram 3">
            <a:extLst>
              <a:ext uri="{FF2B5EF4-FFF2-40B4-BE49-F238E27FC236}">
                <a16:creationId xmlns:a16="http://schemas.microsoft.com/office/drawing/2014/main" id="{173EB96F-503E-458E-B089-1EB6788F893B}"/>
              </a:ext>
            </a:extLst>
          </p:cNvPr>
          <p:cNvGraphicFramePr/>
          <p:nvPr>
            <p:extLst>
              <p:ext uri="{D42A27DB-BD31-4B8C-83A1-F6EECF244321}">
                <p14:modId xmlns:p14="http://schemas.microsoft.com/office/powerpoint/2010/main" val="2896572354"/>
              </p:ext>
            </p:extLst>
          </p:nvPr>
        </p:nvGraphicFramePr>
        <p:xfrm>
          <a:off x="-1" y="0"/>
          <a:ext cx="12143465" cy="4152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786410"/>
      </p:ext>
    </p:extLst>
  </p:cSld>
  <p:clrMapOvr>
    <a:masterClrMapping/>
  </p:clrMapOvr>
  <mc:AlternateContent xmlns:mc="http://schemas.openxmlformats.org/markup-compatibility/2006">
    <mc:Choice xmlns:p14="http://schemas.microsoft.com/office/powerpoint/2010/main" Requires="p14">
      <p:transition spd="slow" p14:dur="2000" advTm="59184"/>
    </mc:Choice>
    <mc:Fallback>
      <p:transition spd="slow" advTm="5918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5DF7-E080-4885-AA43-9B0E6EF57A51}"/>
              </a:ext>
            </a:extLst>
          </p:cNvPr>
          <p:cNvSpPr>
            <a:spLocks noGrp="1"/>
          </p:cNvSpPr>
          <p:nvPr>
            <p:ph type="title"/>
          </p:nvPr>
        </p:nvSpPr>
        <p:spPr>
          <a:xfrm>
            <a:off x="635461" y="428187"/>
            <a:ext cx="10515600" cy="1325563"/>
          </a:xfrm>
        </p:spPr>
        <p:txBody>
          <a:bodyPr/>
          <a:lstStyle/>
          <a:p>
            <a:pPr algn="ctr"/>
            <a:r>
              <a:rPr lang="en-US" dirty="0">
                <a:solidFill>
                  <a:schemeClr val="tx1"/>
                </a:solidFill>
              </a:rPr>
              <a:t>Next step?</a:t>
            </a:r>
          </a:p>
        </p:txBody>
      </p:sp>
      <p:graphicFrame>
        <p:nvGraphicFramePr>
          <p:cNvPr id="4" name="Diagram 3"/>
          <p:cNvGraphicFramePr/>
          <p:nvPr>
            <p:extLst>
              <p:ext uri="{D42A27DB-BD31-4B8C-83A1-F6EECF244321}">
                <p14:modId xmlns:p14="http://schemas.microsoft.com/office/powerpoint/2010/main" val="821106170"/>
              </p:ext>
            </p:extLst>
          </p:nvPr>
        </p:nvGraphicFramePr>
        <p:xfrm>
          <a:off x="382798" y="1571850"/>
          <a:ext cx="11020926" cy="472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7534353"/>
      </p:ext>
    </p:extLst>
  </p:cSld>
  <p:clrMapOvr>
    <a:masterClrMapping/>
  </p:clrMapOvr>
  <mc:AlternateContent xmlns:mc="http://schemas.openxmlformats.org/markup-compatibility/2006">
    <mc:Choice xmlns:p14="http://schemas.microsoft.com/office/powerpoint/2010/main" Requires="p14">
      <p:transition spd="slow" p14:dur="2000" advTm="432"/>
    </mc:Choice>
    <mc:Fallback>
      <p:transition spd="slow" advTm="43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5DF7-E080-4885-AA43-9B0E6EF57A51}"/>
              </a:ext>
            </a:extLst>
          </p:cNvPr>
          <p:cNvSpPr>
            <a:spLocks noGrp="1"/>
          </p:cNvSpPr>
          <p:nvPr>
            <p:ph type="title"/>
          </p:nvPr>
        </p:nvSpPr>
        <p:spPr>
          <a:xfrm>
            <a:off x="635461" y="428187"/>
            <a:ext cx="10515600" cy="1325563"/>
          </a:xfrm>
        </p:spPr>
        <p:txBody>
          <a:bodyPr/>
          <a:lstStyle/>
          <a:p>
            <a:pPr algn="ctr"/>
            <a:r>
              <a:rPr lang="en-US" dirty="0">
                <a:solidFill>
                  <a:schemeClr val="tx1"/>
                </a:solidFill>
              </a:rPr>
              <a:t>Next step?</a:t>
            </a:r>
          </a:p>
        </p:txBody>
      </p:sp>
      <p:graphicFrame>
        <p:nvGraphicFramePr>
          <p:cNvPr id="4" name="Diagram 3"/>
          <p:cNvGraphicFramePr/>
          <p:nvPr>
            <p:extLst>
              <p:ext uri="{D42A27DB-BD31-4B8C-83A1-F6EECF244321}">
                <p14:modId xmlns:p14="http://schemas.microsoft.com/office/powerpoint/2010/main" val="4079682995"/>
              </p:ext>
            </p:extLst>
          </p:nvPr>
        </p:nvGraphicFramePr>
        <p:xfrm>
          <a:off x="382798" y="1571850"/>
          <a:ext cx="11020926" cy="472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2888914"/>
      </p:ext>
    </p:extLst>
  </p:cSld>
  <p:clrMapOvr>
    <a:masterClrMapping/>
  </p:clrMapOvr>
  <mc:AlternateContent xmlns:mc="http://schemas.openxmlformats.org/markup-compatibility/2006">
    <mc:Choice xmlns:p14="http://schemas.microsoft.com/office/powerpoint/2010/main" Requires="p14">
      <p:transition spd="slow" p14:dur="2000" advTm="319"/>
    </mc:Choice>
    <mc:Fallback>
      <p:transition spd="slow" advTm="31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DFD8-6005-412C-8B8D-2FB56173CD9F}"/>
              </a:ext>
            </a:extLst>
          </p:cNvPr>
          <p:cNvSpPr>
            <a:spLocks noGrp="1"/>
          </p:cNvSpPr>
          <p:nvPr>
            <p:ph type="title"/>
          </p:nvPr>
        </p:nvSpPr>
        <p:spPr>
          <a:xfrm>
            <a:off x="838200" y="365125"/>
            <a:ext cx="10515600" cy="1325563"/>
          </a:xfrm>
        </p:spPr>
        <p:txBody>
          <a:bodyPr>
            <a:normAutofit fontScale="90000"/>
          </a:bodyPr>
          <a:lstStyle/>
          <a:p>
            <a:pPr algn="ctr"/>
            <a:r>
              <a:rPr lang="en-US" dirty="0"/>
              <a:t>Systematic Hierarchy for Suicide Screening</a:t>
            </a:r>
          </a:p>
        </p:txBody>
      </p:sp>
      <p:pic>
        <p:nvPicPr>
          <p:cNvPr id="12" name="Picture 2">
            <a:extLst>
              <a:ext uri="{FF2B5EF4-FFF2-40B4-BE49-F238E27FC236}">
                <a16:creationId xmlns:a16="http://schemas.microsoft.com/office/drawing/2014/main" id="{916C5CEB-79B5-403C-BB41-F57B2B488D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8375" y="1890028"/>
            <a:ext cx="7715250" cy="41910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73804"/>
      </p:ext>
    </p:extLst>
  </p:cSld>
  <p:clrMapOvr>
    <a:masterClrMapping/>
  </p:clrMapOvr>
  <mc:AlternateContent xmlns:mc="http://schemas.openxmlformats.org/markup-compatibility/2006">
    <mc:Choice xmlns:p14="http://schemas.microsoft.com/office/powerpoint/2010/main" Requires="p14">
      <p:transition spd="slow" p14:dur="2000" advTm="304"/>
    </mc:Choice>
    <mc:Fallback>
      <p:transition spd="slow" advTm="30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suicide everybody's business">
            <a:extLst>
              <a:ext uri="{FF2B5EF4-FFF2-40B4-BE49-F238E27FC236}">
                <a16:creationId xmlns:a16="http://schemas.microsoft.com/office/drawing/2014/main" id="{D6139487-BC5E-4204-AC2B-AA5AD0B2E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038225"/>
            <a:ext cx="57150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94081"/>
      </p:ext>
    </p:extLst>
  </p:cSld>
  <p:clrMapOvr>
    <a:masterClrMapping/>
  </p:clrMapOvr>
  <mc:AlternateContent xmlns:mc="http://schemas.openxmlformats.org/markup-compatibility/2006">
    <mc:Choice xmlns:p14="http://schemas.microsoft.com/office/powerpoint/2010/main" Requires="p14">
      <p:transition spd="slow" p14:dur="2000" advTm="336"/>
    </mc:Choice>
    <mc:Fallback>
      <p:transition spd="slow" advTm="33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4259-F315-49B5-A49C-203874938639}"/>
              </a:ext>
            </a:extLst>
          </p:cNvPr>
          <p:cNvSpPr>
            <a:spLocks noGrp="1"/>
          </p:cNvSpPr>
          <p:nvPr>
            <p:ph type="title"/>
          </p:nvPr>
        </p:nvSpPr>
        <p:spPr>
          <a:xfrm>
            <a:off x="1076992" y="97212"/>
            <a:ext cx="10515600" cy="630813"/>
          </a:xfrm>
        </p:spPr>
        <p:txBody>
          <a:bodyPr>
            <a:normAutofit fontScale="90000"/>
          </a:bodyPr>
          <a:lstStyle/>
          <a:p>
            <a:pPr algn="ctr"/>
            <a:r>
              <a:rPr lang="en-US" dirty="0"/>
              <a:t/>
            </a:r>
            <a:br>
              <a:rPr lang="en-US" dirty="0"/>
            </a:br>
            <a:r>
              <a:rPr lang="en-US" dirty="0"/>
              <a:t>Training Options</a:t>
            </a:r>
            <a:br>
              <a:rPr lang="en-US" dirty="0"/>
            </a:br>
            <a:endParaRPr lang="en-US" dirty="0"/>
          </a:p>
        </p:txBody>
      </p:sp>
      <p:sp>
        <p:nvSpPr>
          <p:cNvPr id="3" name="TextBox 2">
            <a:extLst>
              <a:ext uri="{FF2B5EF4-FFF2-40B4-BE49-F238E27FC236}">
                <a16:creationId xmlns:a16="http://schemas.microsoft.com/office/drawing/2014/main" id="{CC04BD78-B6CD-4F66-9672-CDF146378859}"/>
              </a:ext>
            </a:extLst>
          </p:cNvPr>
          <p:cNvSpPr txBox="1"/>
          <p:nvPr/>
        </p:nvSpPr>
        <p:spPr>
          <a:xfrm>
            <a:off x="52418" y="815776"/>
            <a:ext cx="13030200" cy="9048631"/>
          </a:xfrm>
          <a:prstGeom prst="rect">
            <a:avLst/>
          </a:prstGeom>
          <a:noFill/>
        </p:spPr>
        <p:txBody>
          <a:bodyPr wrap="square" rtlCol="0">
            <a:spAutoFit/>
          </a:bodyPr>
          <a:lstStyle/>
          <a:p>
            <a:pPr marL="285750" indent="-285750">
              <a:buFont typeface="Arial" panose="020B0604020202020204" pitchFamily="34" charset="0"/>
              <a:buChar char="•"/>
            </a:pPr>
            <a:r>
              <a:rPr lang="en-US" sz="1600" dirty="0"/>
              <a:t>VA Healthcare Clinical Pharmacy Bootcamp SUD 2020 Day 2 Topic 4 </a:t>
            </a:r>
          </a:p>
          <a:p>
            <a:r>
              <a:rPr lang="en-US" sz="1600" dirty="0">
                <a:hlinkClick r:id="rId3"/>
              </a:rPr>
              <a:t>https://vapharmacytraining.remote-learner.net/course/view.php?id=687</a:t>
            </a:r>
            <a:endParaRPr lang="en-US" sz="1600" dirty="0"/>
          </a:p>
          <a:p>
            <a:endParaRPr lang="en-US" sz="1600" dirty="0"/>
          </a:p>
          <a:p>
            <a:pPr marL="285750" indent="-285750">
              <a:buFont typeface="Arial" panose="020B0604020202020204" pitchFamily="34" charset="0"/>
              <a:buChar char="•"/>
            </a:pPr>
            <a:r>
              <a:rPr lang="en-US" sz="1600" dirty="0"/>
              <a:t>Question Persuade Refer (QPR)</a:t>
            </a:r>
          </a:p>
          <a:p>
            <a:r>
              <a:rPr lang="en-US" sz="1600" dirty="0">
                <a:solidFill>
                  <a:schemeClr val="accent6">
                    <a:lumMod val="40000"/>
                    <a:lumOff val="60000"/>
                  </a:schemeClr>
                </a:solidFill>
              </a:rPr>
              <a:t>https://qprinstitute.com/</a:t>
            </a:r>
          </a:p>
          <a:p>
            <a:endParaRPr lang="en-US" sz="1600" dirty="0"/>
          </a:p>
          <a:p>
            <a:pPr marL="285750" indent="-285750">
              <a:buFont typeface="Arial" panose="020B0604020202020204" pitchFamily="34" charset="0"/>
              <a:buChar char="•"/>
            </a:pPr>
            <a:r>
              <a:rPr lang="en-US" sz="1600" dirty="0"/>
              <a:t>The Columbia Suicide Severity Rating Scale (CSSRS)</a:t>
            </a:r>
          </a:p>
          <a:p>
            <a:r>
              <a:rPr lang="en-US" sz="1600" dirty="0">
                <a:solidFill>
                  <a:schemeClr val="accent6">
                    <a:lumMod val="40000"/>
                    <a:lumOff val="60000"/>
                  </a:schemeClr>
                </a:solidFill>
                <a:hlinkClick r:id="rId4">
                  <a:extLst>
                    <a:ext uri="{A12FA001-AC4F-418D-AE19-62706E023703}">
                      <ahyp:hlinkClr xmlns:ahyp="http://schemas.microsoft.com/office/drawing/2018/hyperlinkcolor" xmlns="" val="tx"/>
                    </a:ext>
                  </a:extLst>
                </a:hlinkClick>
              </a:rPr>
              <a:t> </a:t>
            </a:r>
            <a:r>
              <a:rPr lang="en-US" sz="1600" dirty="0">
                <a:solidFill>
                  <a:schemeClr val="accent6">
                    <a:lumMod val="60000"/>
                    <a:lumOff val="40000"/>
                  </a:schemeClr>
                </a:solidFill>
                <a:hlinkClick r:id="rId4">
                  <a:extLst>
                    <a:ext uri="{A12FA001-AC4F-418D-AE19-62706E023703}">
                      <ahyp:hlinkClr xmlns:ahyp="http://schemas.microsoft.com/office/drawing/2018/hyperlinkcolor" xmlns="" val="tx"/>
                    </a:ext>
                  </a:extLst>
                </a:hlinkClick>
              </a:rPr>
              <a:t>http://cssrs.columbia.edu/</a:t>
            </a:r>
            <a:endParaRPr lang="en-US" sz="1600" dirty="0">
              <a:solidFill>
                <a:schemeClr val="accent6">
                  <a:lumMod val="60000"/>
                  <a:lumOff val="40000"/>
                </a:schemeClr>
              </a:solidFill>
            </a:endParaRP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r>
              <a:rPr lang="en-US" sz="1600" dirty="0"/>
              <a:t>The Patient Health Questionnaire. (PHQ9)</a:t>
            </a:r>
          </a:p>
          <a:p>
            <a:pPr marL="0" indent="0">
              <a:buNone/>
            </a:pPr>
            <a:r>
              <a:rPr lang="en-US" sz="1600" dirty="0">
                <a:solidFill>
                  <a:schemeClr val="accent6">
                    <a:lumMod val="40000"/>
                    <a:lumOff val="60000"/>
                  </a:schemeClr>
                </a:solidFill>
              </a:rPr>
              <a:t>http://www.phqscreeners.com/ </a:t>
            </a:r>
          </a:p>
          <a:p>
            <a:pPr marL="0" indent="0">
              <a:buNone/>
            </a:pPr>
            <a:endParaRPr lang="en-US" sz="1600" dirty="0">
              <a:solidFill>
                <a:schemeClr val="accent6">
                  <a:lumMod val="40000"/>
                  <a:lumOff val="60000"/>
                </a:schemeClr>
              </a:solidFill>
            </a:endParaRPr>
          </a:p>
          <a:p>
            <a:pPr marL="457200" indent="-457200">
              <a:buFont typeface="Arial" panose="020B0604020202020204" pitchFamily="34" charset="0"/>
              <a:buChar char="•"/>
            </a:pPr>
            <a:r>
              <a:rPr lang="en-US" sz="1600" b="0" i="0" dirty="0">
                <a:effectLst/>
                <a:latin typeface="+mj-lt"/>
              </a:rPr>
              <a:t>Applied</a:t>
            </a:r>
            <a:r>
              <a:rPr lang="en-US" sz="1600" b="0" i="0" dirty="0">
                <a:effectLst/>
                <a:latin typeface="Roboto_local"/>
              </a:rPr>
              <a:t> Suicide Intervention Skills Training (ASIST)</a:t>
            </a:r>
          </a:p>
          <a:p>
            <a:r>
              <a:rPr lang="en-US" sz="1600" b="0" i="0" dirty="0">
                <a:solidFill>
                  <a:schemeClr val="accent6">
                    <a:lumMod val="40000"/>
                    <a:lumOff val="60000"/>
                  </a:schemeClr>
                </a:solidFill>
                <a:effectLst/>
                <a:latin typeface="Roboto_local"/>
                <a:hlinkClick r:id="rId5"/>
              </a:rPr>
              <a:t>http://www.livingworks.net/programs/asist</a:t>
            </a:r>
            <a:endParaRPr lang="en-US" sz="1600" b="0" i="0" dirty="0">
              <a:solidFill>
                <a:schemeClr val="accent6">
                  <a:lumMod val="40000"/>
                  <a:lumOff val="60000"/>
                </a:schemeClr>
              </a:solidFill>
              <a:effectLst/>
              <a:latin typeface="Roboto_local"/>
            </a:endParaRPr>
          </a:p>
          <a:p>
            <a:endParaRPr lang="en-US" sz="1600" b="0" i="0" dirty="0">
              <a:solidFill>
                <a:schemeClr val="accent6">
                  <a:lumMod val="40000"/>
                  <a:lumOff val="60000"/>
                </a:schemeClr>
              </a:solidFill>
              <a:effectLst/>
              <a:latin typeface="Roboto_local"/>
            </a:endParaRPr>
          </a:p>
          <a:p>
            <a:pPr marL="342900" indent="-342900">
              <a:buFont typeface="Arial" panose="020B0604020202020204" pitchFamily="34" charset="0"/>
              <a:buChar char="•"/>
            </a:pPr>
            <a:r>
              <a:rPr lang="en-US" sz="1600" b="0" i="0" dirty="0">
                <a:effectLst/>
                <a:latin typeface="Roboto_local"/>
              </a:rPr>
              <a:t>Suicide Alertness for Everyone (</a:t>
            </a:r>
            <a:r>
              <a:rPr lang="en-US" sz="1600" b="0" i="0" dirty="0" err="1">
                <a:effectLst/>
                <a:latin typeface="Roboto_local"/>
              </a:rPr>
              <a:t>safeTALK</a:t>
            </a:r>
            <a:r>
              <a:rPr lang="en-US" sz="1600" b="0" i="0" dirty="0">
                <a:effectLst/>
                <a:latin typeface="Roboto_local"/>
              </a:rPr>
              <a:t>)</a:t>
            </a:r>
          </a:p>
          <a:p>
            <a:r>
              <a:rPr lang="en-US" sz="1600" b="0" i="0" dirty="0">
                <a:solidFill>
                  <a:schemeClr val="accent6">
                    <a:lumMod val="40000"/>
                    <a:lumOff val="60000"/>
                  </a:schemeClr>
                </a:solidFill>
                <a:effectLst/>
                <a:latin typeface="Roboto_local"/>
                <a:hlinkClick r:id="rId6"/>
              </a:rPr>
              <a:t>https://www.sprc.org/resources-programs/suicide-alertness-everyone-safetalk</a:t>
            </a:r>
            <a:endParaRPr lang="en-US" sz="1600" dirty="0">
              <a:solidFill>
                <a:schemeClr val="accent6">
                  <a:lumMod val="40000"/>
                  <a:lumOff val="60000"/>
                </a:schemeClr>
              </a:solidFill>
              <a:latin typeface="Roboto_local"/>
            </a:endParaRPr>
          </a:p>
          <a:p>
            <a:endParaRPr lang="en-US" sz="1600" b="0" i="0" dirty="0">
              <a:solidFill>
                <a:schemeClr val="accent6">
                  <a:lumMod val="40000"/>
                  <a:lumOff val="60000"/>
                </a:schemeClr>
              </a:solidFill>
              <a:effectLst/>
              <a:latin typeface="Roboto_local"/>
            </a:endParaRPr>
          </a:p>
          <a:p>
            <a:pPr marL="342900" indent="-342900">
              <a:buFont typeface="Arial" panose="020B0604020202020204" pitchFamily="34" charset="0"/>
              <a:buChar char="•"/>
            </a:pPr>
            <a:r>
              <a:rPr lang="en-US" sz="1600" b="0" i="0" dirty="0">
                <a:effectLst/>
                <a:latin typeface="Roboto_local"/>
              </a:rPr>
              <a:t>Patient </a:t>
            </a:r>
            <a:r>
              <a:rPr lang="en-US" sz="1600" dirty="0">
                <a:latin typeface="Roboto_local"/>
              </a:rPr>
              <a:t>Safety Plan Template (Stanley Brown Safety Plan Template)</a:t>
            </a:r>
          </a:p>
          <a:p>
            <a:r>
              <a:rPr lang="en-US" sz="1600" b="0" i="0" dirty="0">
                <a:solidFill>
                  <a:schemeClr val="accent6">
                    <a:lumMod val="40000"/>
                    <a:lumOff val="60000"/>
                  </a:schemeClr>
                </a:solidFill>
                <a:effectLst/>
                <a:latin typeface="Roboto_local"/>
              </a:rPr>
              <a:t>https://suicidepreventionlifeline.org/wp-content/uploads/2016/08/Brown_StanleySafetyPlanTemplate.pdf</a:t>
            </a:r>
          </a:p>
          <a:p>
            <a:r>
              <a:rPr lang="en-US" sz="1600" b="0" i="0" dirty="0">
                <a:solidFill>
                  <a:schemeClr val="accent6">
                    <a:lumMod val="40000"/>
                    <a:lumOff val="60000"/>
                  </a:schemeClr>
                </a:solidFill>
                <a:effectLst/>
                <a:latin typeface="+mj-lt"/>
                <a:hlinkClick r:id="rId7"/>
              </a:rPr>
              <a:t>https://vimeo.com/355995975</a:t>
            </a:r>
            <a:endParaRPr lang="en-US" sz="1600" b="0" i="0" dirty="0">
              <a:solidFill>
                <a:schemeClr val="accent6">
                  <a:lumMod val="40000"/>
                  <a:lumOff val="60000"/>
                </a:schemeClr>
              </a:solidFill>
              <a:effectLst/>
              <a:latin typeface="+mj-lt"/>
            </a:endParaRPr>
          </a:p>
          <a:p>
            <a:r>
              <a:rPr lang="en-US" sz="1600" b="0" i="0" dirty="0">
                <a:solidFill>
                  <a:schemeClr val="accent6">
                    <a:lumMod val="40000"/>
                    <a:lumOff val="60000"/>
                  </a:schemeClr>
                </a:solidFill>
                <a:effectLst/>
                <a:latin typeface="+mj-lt"/>
                <a:hlinkClick r:id="rId8"/>
              </a:rPr>
              <a:t>https://vimeo.com/355997966</a:t>
            </a:r>
            <a:endParaRPr lang="en-US" sz="1600" b="0" i="0" dirty="0">
              <a:solidFill>
                <a:schemeClr val="accent6">
                  <a:lumMod val="40000"/>
                  <a:lumOff val="60000"/>
                </a:schemeClr>
              </a:solidFill>
              <a:effectLst/>
              <a:latin typeface="+mj-lt"/>
            </a:endParaRPr>
          </a:p>
          <a:p>
            <a:r>
              <a:rPr lang="en-US" sz="1600" b="0" i="0" dirty="0">
                <a:solidFill>
                  <a:schemeClr val="accent6">
                    <a:lumMod val="40000"/>
                    <a:lumOff val="60000"/>
                  </a:schemeClr>
                </a:solidFill>
                <a:effectLst/>
                <a:latin typeface="+mj-lt"/>
                <a:hlinkClick r:id="rId9"/>
              </a:rPr>
              <a:t>https://vimeo.com/355998927</a:t>
            </a:r>
            <a:endParaRPr lang="en-US" sz="1600" b="0" i="0" dirty="0">
              <a:solidFill>
                <a:schemeClr val="accent6">
                  <a:lumMod val="40000"/>
                  <a:lumOff val="60000"/>
                </a:schemeClr>
              </a:solidFill>
              <a:effectLst/>
              <a:latin typeface="+mj-lt"/>
            </a:endParaRPr>
          </a:p>
          <a:p>
            <a:r>
              <a:rPr lang="en-US" sz="1600" b="0" i="0" dirty="0">
                <a:solidFill>
                  <a:schemeClr val="accent6">
                    <a:lumMod val="40000"/>
                    <a:lumOff val="60000"/>
                  </a:schemeClr>
                </a:solidFill>
                <a:effectLst/>
                <a:latin typeface="+mj-lt"/>
              </a:rPr>
              <a:t>https://vimeo.com/356000311</a:t>
            </a:r>
          </a:p>
          <a:p>
            <a:endParaRPr lang="en-US" b="0" i="0" dirty="0">
              <a:solidFill>
                <a:schemeClr val="accent6">
                  <a:lumMod val="40000"/>
                  <a:lumOff val="60000"/>
                </a:schemeClr>
              </a:solidFill>
              <a:effectLst/>
              <a:latin typeface="+mj-lt"/>
            </a:endParaRPr>
          </a:p>
          <a:p>
            <a:endParaRPr lang="en-US" b="0" i="0" dirty="0">
              <a:solidFill>
                <a:schemeClr val="accent6">
                  <a:lumMod val="40000"/>
                  <a:lumOff val="60000"/>
                </a:schemeClr>
              </a:solidFill>
              <a:effectLst/>
              <a:latin typeface="+mj-lt"/>
            </a:endParaRPr>
          </a:p>
          <a:p>
            <a:endParaRPr lang="en-US" b="0" i="0" dirty="0">
              <a:solidFill>
                <a:schemeClr val="accent6">
                  <a:lumMod val="40000"/>
                  <a:lumOff val="60000"/>
                </a:schemeClr>
              </a:solidFill>
              <a:effectLst/>
              <a:latin typeface="Roboto_local"/>
            </a:endParaRPr>
          </a:p>
          <a:p>
            <a:pPr marL="0" indent="0">
              <a:buNone/>
            </a:pPr>
            <a:endParaRPr lang="en-US" dirty="0">
              <a:solidFill>
                <a:schemeClr val="accent6">
                  <a:lumMod val="40000"/>
                  <a:lumOff val="60000"/>
                </a:schemeClr>
              </a:solidFill>
            </a:endParaRPr>
          </a:p>
          <a:p>
            <a:pPr marL="0" indent="0">
              <a:buNone/>
            </a:pPr>
            <a:endParaRPr lang="en-US" dirty="0">
              <a:solidFill>
                <a:schemeClr val="accent6">
                  <a:lumMod val="40000"/>
                  <a:lumOff val="60000"/>
                </a:schemeClr>
              </a:solidFill>
            </a:endParaRPr>
          </a:p>
          <a:p>
            <a:endParaRPr lang="en-US" dirty="0">
              <a:solidFill>
                <a:schemeClr val="accent6">
                  <a:lumMod val="40000"/>
                  <a:lumOff val="60000"/>
                </a:schemeClr>
              </a:solidFill>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41191820"/>
      </p:ext>
    </p:extLst>
  </p:cSld>
  <p:clrMapOvr>
    <a:masterClrMapping/>
  </p:clrMapOvr>
  <mc:AlternateContent xmlns:mc="http://schemas.openxmlformats.org/markup-compatibility/2006">
    <mc:Choice xmlns:p14="http://schemas.microsoft.com/office/powerpoint/2010/main" Requires="p14">
      <p:transition spd="slow" p14:dur="2000" advTm="2688"/>
    </mc:Choice>
    <mc:Fallback>
      <p:transition spd="slow" advTm="268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E956-C171-4E24-85EB-D00FB750AB81}"/>
              </a:ext>
            </a:extLst>
          </p:cNvPr>
          <p:cNvSpPr>
            <a:spLocks noGrp="1"/>
          </p:cNvSpPr>
          <p:nvPr>
            <p:ph type="title"/>
          </p:nvPr>
        </p:nvSpPr>
        <p:spPr>
          <a:xfrm>
            <a:off x="389737" y="271938"/>
            <a:ext cx="10515600" cy="910375"/>
          </a:xfrm>
        </p:spPr>
        <p:txBody>
          <a:bodyPr/>
          <a:lstStyle/>
          <a:p>
            <a:pPr algn="ctr"/>
            <a:r>
              <a:rPr lang="en-US" dirty="0"/>
              <a:t>References</a:t>
            </a:r>
          </a:p>
        </p:txBody>
      </p:sp>
      <p:sp>
        <p:nvSpPr>
          <p:cNvPr id="3" name="Content Placeholder 2">
            <a:extLst>
              <a:ext uri="{FF2B5EF4-FFF2-40B4-BE49-F238E27FC236}">
                <a16:creationId xmlns:a16="http://schemas.microsoft.com/office/drawing/2014/main" id="{A4E7A971-3A62-4461-B447-CA9C6D58CFDF}"/>
              </a:ext>
            </a:extLst>
          </p:cNvPr>
          <p:cNvSpPr txBox="1">
            <a:spLocks/>
          </p:cNvSpPr>
          <p:nvPr/>
        </p:nvSpPr>
        <p:spPr>
          <a:xfrm>
            <a:off x="510589" y="1371940"/>
            <a:ext cx="12056102" cy="53257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¹The Columbia Lighthouse Project. Retrieved May 12, 2018, from </a:t>
            </a:r>
            <a:r>
              <a:rPr lang="en-US" sz="1800" dirty="0">
                <a:hlinkClick r:id="rId3"/>
              </a:rPr>
              <a:t>http://cssrs.columbia.edu/</a:t>
            </a: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²The Patient Health Questionnaire.  Retrieved May 12, 2018, from http://www.phqscreeners.com/ </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³Manolakis, P. G., &amp; Skelton, J. B. (2010). Pharmacists Contributions to Primary Care in the United States Collaborating to Address Unmet Patient Care Needs: The Emerging Role for Pharmacists to Address the Shortage of Primary Care Providers*. </a:t>
            </a:r>
            <a:r>
              <a:rPr lang="en-US" sz="1800" i="1" dirty="0"/>
              <a:t>American Journal of Pharmaceutical Education,</a:t>
            </a:r>
            <a:r>
              <a:rPr lang="en-US" sz="1800" dirty="0"/>
              <a:t> </a:t>
            </a:r>
            <a:r>
              <a:rPr lang="en-US" sz="1800" i="1" dirty="0"/>
              <a:t>74</a:t>
            </a:r>
            <a:r>
              <a:rPr lang="en-US" sz="1800" dirty="0"/>
              <a:t>(10). doi:10.5688/aj7410s7</a:t>
            </a:r>
          </a:p>
          <a:p>
            <a:pPr marL="0" indent="0">
              <a:buFont typeface="Arial" panose="020B0604020202020204" pitchFamily="34" charset="0"/>
              <a:buNone/>
            </a:pPr>
            <a:endParaRPr lang="en-US" sz="1800" dirty="0"/>
          </a:p>
          <a:p>
            <a:pPr marL="0" indent="0">
              <a:buNone/>
            </a:pPr>
            <a:r>
              <a:rPr lang="en-US" sz="1800" dirty="0"/>
              <a:t>⁴https://store.samhsa.gov/sites/default/files/d7/priv/sma16-4935.pdf</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⁵QPR Gate Keeper Training. Retrieved May 12, 2018, from      </a:t>
            </a:r>
            <a:r>
              <a:rPr lang="en-US" sz="1800" dirty="0">
                <a:hlinkClick r:id="rId4"/>
              </a:rPr>
              <a:t>https://qprinstitute.com/individual-training</a:t>
            </a: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⁶https://sprc.org/sites/default/files/resource-program/Brown_StanleySafetyPlanTemplate.pdf</a:t>
            </a:r>
          </a:p>
          <a:p>
            <a:pPr marL="0" indent="0" algn="ctr">
              <a:buFont typeface="Arial" panose="020B0604020202020204" pitchFamily="34" charset="0"/>
              <a:buNone/>
            </a:pPr>
            <a:r>
              <a:rPr lang="en-US" b="1" dirty="0"/>
              <a:t> </a:t>
            </a:r>
            <a:endParaRPr lang="en-US" sz="1900" dirty="0"/>
          </a:p>
        </p:txBody>
      </p:sp>
    </p:spTree>
    <p:extLst>
      <p:ext uri="{BB962C8B-B14F-4D97-AF65-F5344CB8AC3E}">
        <p14:creationId xmlns:p14="http://schemas.microsoft.com/office/powerpoint/2010/main" val="3666020160"/>
      </p:ext>
    </p:extLst>
  </p:cSld>
  <p:clrMapOvr>
    <a:masterClrMapping/>
  </p:clrMapOvr>
  <mc:AlternateContent xmlns:mc="http://schemas.openxmlformats.org/markup-compatibility/2006">
    <mc:Choice xmlns:p14="http://schemas.microsoft.com/office/powerpoint/2010/main" Requires="p14">
      <p:transition spd="slow" p14:dur="2000" advTm="512"/>
    </mc:Choice>
    <mc:Fallback>
      <p:transition spd="slow" advTm="51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harmacists most accessible PHARMACIST MONTH">
            <a:extLst>
              <a:ext uri="{FF2B5EF4-FFF2-40B4-BE49-F238E27FC236}">
                <a16:creationId xmlns:a16="http://schemas.microsoft.com/office/drawing/2014/main" id="{D521D481-64C3-41EE-AC8B-603934E96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447801"/>
            <a:ext cx="6324600" cy="30090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F70CC0-B2B6-4F23-BD98-1CB9DAB41361}"/>
              </a:ext>
            </a:extLst>
          </p:cNvPr>
          <p:cNvSpPr txBox="1"/>
          <p:nvPr/>
        </p:nvSpPr>
        <p:spPr>
          <a:xfrm>
            <a:off x="1828800" y="4800600"/>
            <a:ext cx="8229600" cy="707886"/>
          </a:xfrm>
          <a:prstGeom prst="rect">
            <a:avLst/>
          </a:prstGeom>
          <a:noFill/>
        </p:spPr>
        <p:txBody>
          <a:bodyPr wrap="square" rtlCol="0">
            <a:spAutoFit/>
          </a:bodyPr>
          <a:lstStyle/>
          <a:p>
            <a:pPr algn="ctr"/>
            <a:r>
              <a:rPr lang="en-US" dirty="0"/>
              <a:t>“</a:t>
            </a:r>
            <a:r>
              <a:rPr lang="en-US" sz="2000" dirty="0"/>
              <a:t>Pharmacist are the most accessible and frequently visited health care provider.”³</a:t>
            </a:r>
          </a:p>
        </p:txBody>
      </p:sp>
    </p:spTree>
    <p:extLst>
      <p:ext uri="{BB962C8B-B14F-4D97-AF65-F5344CB8AC3E}">
        <p14:creationId xmlns:p14="http://schemas.microsoft.com/office/powerpoint/2010/main" val="2589029276"/>
      </p:ext>
    </p:extLst>
  </p:cSld>
  <p:clrMapOvr>
    <a:masterClrMapping/>
  </p:clrMapOvr>
  <mc:AlternateContent xmlns:mc="http://schemas.openxmlformats.org/markup-compatibility/2006">
    <mc:Choice xmlns:p14="http://schemas.microsoft.com/office/powerpoint/2010/main" Requires="p14">
      <p:transition spd="slow" p14:dur="2000" advTm="32928"/>
    </mc:Choice>
    <mc:Fallback>
      <p:transition spd="slow" advTm="3292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DFD0C-51D0-41AF-A9E2-49E6B56BCFA1}"/>
              </a:ext>
            </a:extLst>
          </p:cNvPr>
          <p:cNvPicPr>
            <a:picLocks noChangeAspect="1"/>
          </p:cNvPicPr>
          <p:nvPr/>
        </p:nvPicPr>
        <p:blipFill>
          <a:blip r:embed="rId4"/>
          <a:stretch>
            <a:fillRect/>
          </a:stretch>
        </p:blipFill>
        <p:spPr>
          <a:xfrm>
            <a:off x="2427509" y="559524"/>
            <a:ext cx="7336982" cy="4970702"/>
          </a:xfrm>
          <a:prstGeom prst="rect">
            <a:avLst/>
          </a:prstGeom>
          <a:ln w="190500" cap="flat" cmpd="thinThick">
            <a:solidFill>
              <a:srgbClr val="FFFFFF"/>
            </a:solidFill>
            <a:prstDash val="solid"/>
            <a:round/>
          </a:ln>
        </p:spPr>
      </p:pic>
      <p:sp>
        <p:nvSpPr>
          <p:cNvPr id="9" name="TextBox 8">
            <a:extLst>
              <a:ext uri="{FF2B5EF4-FFF2-40B4-BE49-F238E27FC236}">
                <a16:creationId xmlns:a16="http://schemas.microsoft.com/office/drawing/2014/main" id="{E099D9EA-AA34-4BC5-8988-76944BB8D664}"/>
              </a:ext>
            </a:extLst>
          </p:cNvPr>
          <p:cNvSpPr txBox="1"/>
          <p:nvPr/>
        </p:nvSpPr>
        <p:spPr>
          <a:xfrm>
            <a:off x="1605280" y="5975310"/>
            <a:ext cx="8981440" cy="646331"/>
          </a:xfrm>
          <a:prstGeom prst="rect">
            <a:avLst/>
          </a:prstGeom>
          <a:noFill/>
        </p:spPr>
        <p:txBody>
          <a:bodyPr wrap="square">
            <a:spAutoFit/>
          </a:bodyPr>
          <a:lstStyle/>
          <a:p>
            <a:pPr algn="ctr"/>
            <a:r>
              <a:rPr lang="en-US" dirty="0"/>
              <a:t>SUBSTANCE USE AND SUICIDE: A NEXUS REQUIRING A PUBLIC HEALTH APPROACH (2016)</a:t>
            </a:r>
          </a:p>
          <a:p>
            <a:pPr algn="ctr"/>
            <a:r>
              <a:rPr lang="en-US" dirty="0"/>
              <a:t>https://store.samhsa.gov/sites/default/files/d7/priv/sma16-4935.pdf⁴</a:t>
            </a:r>
          </a:p>
        </p:txBody>
      </p:sp>
    </p:spTree>
    <p:extLst>
      <p:ext uri="{BB962C8B-B14F-4D97-AF65-F5344CB8AC3E}">
        <p14:creationId xmlns:p14="http://schemas.microsoft.com/office/powerpoint/2010/main" val="1846770034"/>
      </p:ext>
    </p:extLst>
  </p:cSld>
  <p:clrMapOvr>
    <a:masterClrMapping/>
  </p:clrMapOvr>
  <mc:AlternateContent xmlns:mc="http://schemas.openxmlformats.org/markup-compatibility/2006">
    <mc:Choice xmlns:p14="http://schemas.microsoft.com/office/powerpoint/2010/main" Requires="p14">
      <p:transition spd="slow" p14:dur="2000" advTm="36896"/>
    </mc:Choice>
    <mc:Fallback>
      <p:transition spd="slow" advTm="3689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300417-8392-4E1C-A8CB-79D118134F87}"/>
              </a:ext>
            </a:extLst>
          </p:cNvPr>
          <p:cNvSpPr/>
          <p:nvPr/>
        </p:nvSpPr>
        <p:spPr>
          <a:xfrm>
            <a:off x="2261799" y="415837"/>
            <a:ext cx="7562840" cy="1200329"/>
          </a:xfrm>
          <a:prstGeom prst="rect">
            <a:avLst/>
          </a:prstGeom>
        </p:spPr>
        <p:txBody>
          <a:bodyPr wrap="none">
            <a:spAutoFit/>
          </a:bodyPr>
          <a:lstStyle/>
          <a:p>
            <a:r>
              <a:rPr lang="en-US" sz="3600" dirty="0"/>
              <a:t>Typical pharmacist reaction to patients</a:t>
            </a:r>
          </a:p>
          <a:p>
            <a:r>
              <a:rPr lang="en-US" sz="3600" dirty="0"/>
              <a:t> who present with suicidal indicators:</a:t>
            </a:r>
          </a:p>
        </p:txBody>
      </p:sp>
      <p:pic>
        <p:nvPicPr>
          <p:cNvPr id="11" name="Picture 10">
            <a:extLst>
              <a:ext uri="{FF2B5EF4-FFF2-40B4-BE49-F238E27FC236}">
                <a16:creationId xmlns:a16="http://schemas.microsoft.com/office/drawing/2014/main" id="{44074353-4ACF-4AD6-9F1C-62AF3A6070B6}"/>
              </a:ext>
            </a:extLst>
          </p:cNvPr>
          <p:cNvPicPr>
            <a:picLocks noChangeAspect="1"/>
          </p:cNvPicPr>
          <p:nvPr/>
        </p:nvPicPr>
        <p:blipFill>
          <a:blip r:embed="rId3"/>
          <a:stretch>
            <a:fillRect/>
          </a:stretch>
        </p:blipFill>
        <p:spPr>
          <a:xfrm>
            <a:off x="3238500" y="2032000"/>
            <a:ext cx="5715000" cy="3962400"/>
          </a:xfrm>
          <a:prstGeom prst="rect">
            <a:avLst/>
          </a:prstGeom>
        </p:spPr>
      </p:pic>
    </p:spTree>
    <p:extLst>
      <p:ext uri="{BB962C8B-B14F-4D97-AF65-F5344CB8AC3E}">
        <p14:creationId xmlns:p14="http://schemas.microsoft.com/office/powerpoint/2010/main" val="1656092330"/>
      </p:ext>
    </p:extLst>
  </p:cSld>
  <p:clrMapOvr>
    <a:masterClrMapping/>
  </p:clrMapOvr>
  <mc:AlternateContent xmlns:mc="http://schemas.openxmlformats.org/markup-compatibility/2006">
    <mc:Choice xmlns:p14="http://schemas.microsoft.com/office/powerpoint/2010/main" Requires="p14">
      <p:transition spd="slow" p14:dur="2000" advTm="34529"/>
    </mc:Choice>
    <mc:Fallback>
      <p:transition spd="slow" advTm="3452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028518-2FD2-4667-B6DF-C0FDB70A81F7}"/>
              </a:ext>
            </a:extLst>
          </p:cNvPr>
          <p:cNvPicPr>
            <a:picLocks noChangeAspect="1"/>
          </p:cNvPicPr>
          <p:nvPr/>
        </p:nvPicPr>
        <p:blipFill>
          <a:blip r:embed="rId3"/>
          <a:stretch>
            <a:fillRect/>
          </a:stretch>
        </p:blipFill>
        <p:spPr>
          <a:xfrm>
            <a:off x="4270466" y="2648166"/>
            <a:ext cx="3651069" cy="4079966"/>
          </a:xfrm>
          <a:prstGeom prst="rect">
            <a:avLst/>
          </a:prstGeom>
        </p:spPr>
      </p:pic>
      <p:sp>
        <p:nvSpPr>
          <p:cNvPr id="6" name="Rectangle 5">
            <a:extLst>
              <a:ext uri="{FF2B5EF4-FFF2-40B4-BE49-F238E27FC236}">
                <a16:creationId xmlns:a16="http://schemas.microsoft.com/office/drawing/2014/main" id="{83D1897C-9797-4DCF-84D5-EADF2446CB98}"/>
              </a:ext>
            </a:extLst>
          </p:cNvPr>
          <p:cNvSpPr/>
          <p:nvPr/>
        </p:nvSpPr>
        <p:spPr>
          <a:xfrm>
            <a:off x="5359260" y="1748859"/>
            <a:ext cx="1473480" cy="769441"/>
          </a:xfrm>
          <a:prstGeom prst="rect">
            <a:avLst/>
          </a:prstGeom>
        </p:spPr>
        <p:txBody>
          <a:bodyPr wrap="none">
            <a:spAutoFit/>
          </a:bodyPr>
          <a:lstStyle/>
          <a:p>
            <a:pPr algn="ctr"/>
            <a:r>
              <a:rPr lang="en-US" sz="4400" dirty="0"/>
              <a:t>FEAR</a:t>
            </a:r>
          </a:p>
        </p:txBody>
      </p:sp>
      <p:sp>
        <p:nvSpPr>
          <p:cNvPr id="7" name="Rectangle 6">
            <a:extLst>
              <a:ext uri="{FF2B5EF4-FFF2-40B4-BE49-F238E27FC236}">
                <a16:creationId xmlns:a16="http://schemas.microsoft.com/office/drawing/2014/main" id="{F610BBCD-E7C6-4A55-BDE2-774826EE1E72}"/>
              </a:ext>
            </a:extLst>
          </p:cNvPr>
          <p:cNvSpPr/>
          <p:nvPr/>
        </p:nvSpPr>
        <p:spPr>
          <a:xfrm>
            <a:off x="3642700" y="695663"/>
            <a:ext cx="4906600" cy="923330"/>
          </a:xfrm>
          <a:prstGeom prst="rect">
            <a:avLst/>
          </a:prstGeom>
        </p:spPr>
        <p:txBody>
          <a:bodyPr wrap="none">
            <a:spAutoFit/>
          </a:bodyPr>
          <a:lstStyle/>
          <a:p>
            <a:pPr algn="ctr"/>
            <a:r>
              <a:rPr lang="en-US" sz="5400" dirty="0">
                <a:solidFill>
                  <a:schemeClr val="accent1"/>
                </a:solidFill>
              </a:rPr>
              <a:t>Why do we Run?</a:t>
            </a:r>
          </a:p>
        </p:txBody>
      </p:sp>
    </p:spTree>
    <p:extLst>
      <p:ext uri="{BB962C8B-B14F-4D97-AF65-F5344CB8AC3E}">
        <p14:creationId xmlns:p14="http://schemas.microsoft.com/office/powerpoint/2010/main" val="246794756"/>
      </p:ext>
    </p:extLst>
  </p:cSld>
  <p:clrMapOvr>
    <a:masterClrMapping/>
  </p:clrMapOvr>
  <mc:AlternateContent xmlns:mc="http://schemas.openxmlformats.org/markup-compatibility/2006">
    <mc:Choice xmlns:p14="http://schemas.microsoft.com/office/powerpoint/2010/main" Requires="p14">
      <p:transition spd="slow" p14:dur="2000" advTm="33855"/>
    </mc:Choice>
    <mc:Fallback>
      <p:transition spd="slow" advTm="3385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254"/>
            <a:ext cx="10515600" cy="1325563"/>
          </a:xfrm>
        </p:spPr>
        <p:txBody>
          <a:bodyPr/>
          <a:lstStyle/>
          <a:p>
            <a:pPr algn="ctr"/>
            <a:r>
              <a:rPr lang="en-US" dirty="0"/>
              <a:t>Myth Versus Fact</a:t>
            </a:r>
          </a:p>
        </p:txBody>
      </p:sp>
      <p:graphicFrame>
        <p:nvGraphicFramePr>
          <p:cNvPr id="4" name="Diagram 3"/>
          <p:cNvGraphicFramePr/>
          <p:nvPr>
            <p:extLst>
              <p:ext uri="{D42A27DB-BD31-4B8C-83A1-F6EECF244321}">
                <p14:modId xmlns:p14="http://schemas.microsoft.com/office/powerpoint/2010/main" val="3681558784"/>
              </p:ext>
            </p:extLst>
          </p:nvPr>
        </p:nvGraphicFramePr>
        <p:xfrm>
          <a:off x="346841" y="1574817"/>
          <a:ext cx="11845159" cy="4770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603019"/>
      </p:ext>
    </p:extLst>
  </p:cSld>
  <p:clrMapOvr>
    <a:masterClrMapping/>
  </p:clrMapOvr>
  <mc:AlternateContent xmlns:mc="http://schemas.openxmlformats.org/markup-compatibility/2006">
    <mc:Choice xmlns:p14="http://schemas.microsoft.com/office/powerpoint/2010/main" Requires="p14">
      <p:transition spd="slow" p14:dur="2000" advTm="54720"/>
    </mc:Choice>
    <mc:Fallback>
      <p:transition spd="slow" advTm="5472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B1F69A-E628-417B-ACF0-6CDA29D6872E}"/>
              </a:ext>
            </a:extLst>
          </p:cNvPr>
          <p:cNvSpPr>
            <a:spLocks noGrp="1"/>
          </p:cNvSpPr>
          <p:nvPr>
            <p:ph type="title"/>
          </p:nvPr>
        </p:nvSpPr>
        <p:spPr/>
        <p:txBody>
          <a:bodyPr>
            <a:normAutofit fontScale="90000"/>
          </a:bodyPr>
          <a:lstStyle/>
          <a:p>
            <a:pPr algn="ctr"/>
            <a:r>
              <a:rPr lang="en-US" altLang="en-US" sz="4900" dirty="0">
                <a:solidFill>
                  <a:schemeClr val="tx2"/>
                </a:solidFill>
                <a:latin typeface="Corbel body"/>
              </a:rPr>
              <a:t>Behavioral Clues</a:t>
            </a:r>
            <a:r>
              <a:rPr lang="en-US" altLang="en-US" sz="5400" dirty="0">
                <a:solidFill>
                  <a:schemeClr val="tx2"/>
                </a:solidFill>
                <a:latin typeface="Avenir Next Demi Bold" panose="020B0703020202020204" pitchFamily="34" charset="0"/>
              </a:rPr>
              <a:t/>
            </a:r>
            <a:br>
              <a:rPr lang="en-US" altLang="en-US" sz="5400" dirty="0">
                <a:solidFill>
                  <a:schemeClr val="tx2"/>
                </a:solidFill>
                <a:latin typeface="Avenir Next Demi Bold" panose="020B0703020202020204" pitchFamily="34" charset="0"/>
              </a:rPr>
            </a:br>
            <a:endParaRPr lang="en-US" dirty="0"/>
          </a:p>
        </p:txBody>
      </p:sp>
      <p:graphicFrame>
        <p:nvGraphicFramePr>
          <p:cNvPr id="8" name="Diagram 7">
            <a:extLst>
              <a:ext uri="{FF2B5EF4-FFF2-40B4-BE49-F238E27FC236}">
                <a16:creationId xmlns:a16="http://schemas.microsoft.com/office/drawing/2014/main" id="{39B38436-ABB7-4CB5-9C87-306E714D34F7}"/>
              </a:ext>
            </a:extLst>
          </p:cNvPr>
          <p:cNvGraphicFramePr/>
          <p:nvPr>
            <p:extLst>
              <p:ext uri="{D42A27DB-BD31-4B8C-83A1-F6EECF244321}">
                <p14:modId xmlns:p14="http://schemas.microsoft.com/office/powerpoint/2010/main" val="3935132488"/>
              </p:ext>
            </p:extLst>
          </p:nvPr>
        </p:nvGraphicFramePr>
        <p:xfrm>
          <a:off x="1767840" y="1097280"/>
          <a:ext cx="8168640" cy="5395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1403085"/>
      </p:ext>
    </p:extLst>
  </p:cSld>
  <p:clrMapOvr>
    <a:masterClrMapping/>
  </p:clrMapOvr>
  <mc:AlternateContent xmlns:mc="http://schemas.openxmlformats.org/markup-compatibility/2006">
    <mc:Choice xmlns:p14="http://schemas.microsoft.com/office/powerpoint/2010/main" Requires="p14">
      <p:transition spd="slow" p14:dur="2000" advTm="56088"/>
    </mc:Choice>
    <mc:Fallback>
      <p:transition spd="slow" advTm="56088"/>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381</TotalTime>
  <Words>2312</Words>
  <Application>Microsoft Office PowerPoint</Application>
  <PresentationFormat>Widescreen</PresentationFormat>
  <Paragraphs>304</Paragraphs>
  <Slides>35</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Avenir Next Demi Bold</vt:lpstr>
      <vt:lpstr>Calibri</vt:lpstr>
      <vt:lpstr>Corbel</vt:lpstr>
      <vt:lpstr>Corbel body</vt:lpstr>
      <vt:lpstr>Courier New</vt:lpstr>
      <vt:lpstr>Roboto_local</vt:lpstr>
      <vt:lpstr>Depth</vt:lpstr>
      <vt:lpstr>Advancing Pharmacist Roles in Substance Use Disorders ECHO  </vt:lpstr>
      <vt:lpstr>PowerPoint Presentation</vt:lpstr>
      <vt:lpstr>Objectives</vt:lpstr>
      <vt:lpstr>PowerPoint Presentation</vt:lpstr>
      <vt:lpstr>PowerPoint Presentation</vt:lpstr>
      <vt:lpstr>PowerPoint Presentation</vt:lpstr>
      <vt:lpstr>PowerPoint Presentation</vt:lpstr>
      <vt:lpstr>Myth Versus Fact</vt:lpstr>
      <vt:lpstr>Behavioral Clues </vt:lpstr>
      <vt:lpstr>Situational Clues </vt:lpstr>
      <vt:lpstr>The Barriers</vt:lpstr>
      <vt:lpstr>Systematic Hierarchy for Suicide Screening</vt:lpstr>
      <vt:lpstr> Patient Health Questionnaire -2 (PHQ-2 )²</vt:lpstr>
      <vt:lpstr>PHQ2©</vt:lpstr>
      <vt:lpstr>Patient Health Questionnaire -9 (PHQ-9 )</vt:lpstr>
      <vt:lpstr>PHQ-9  Severity Score  </vt:lpstr>
      <vt:lpstr>PHQ-9 Screening Tool© </vt:lpstr>
      <vt:lpstr>PHQ 9 Question #9</vt:lpstr>
      <vt:lpstr>Question Persuade Refer⁵  QPR</vt:lpstr>
      <vt:lpstr>Columbia-Suicide Severity Rating Scale©   (Screener-with triage points) (CSSR-S)¹</vt:lpstr>
      <vt:lpstr>Create a local Mental Wellness Resource List</vt:lpstr>
      <vt:lpstr>Patient Safety Plan Precautions⁶</vt:lpstr>
      <vt:lpstr>PowerPoint Presentation</vt:lpstr>
      <vt:lpstr>Next step?</vt:lpstr>
      <vt:lpstr>Next step?</vt:lpstr>
      <vt:lpstr>PowerPoint Presentation</vt:lpstr>
      <vt:lpstr>Next step?</vt:lpstr>
      <vt:lpstr>Next step?</vt:lpstr>
      <vt:lpstr>PowerPoint Presentation</vt:lpstr>
      <vt:lpstr>Next step?</vt:lpstr>
      <vt:lpstr>Next step?</vt:lpstr>
      <vt:lpstr>Systematic Hierarchy for Suicide Screening</vt:lpstr>
      <vt:lpstr>PowerPoint Presentation</vt:lpstr>
      <vt:lpstr> Training Options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Mitigating Risk and Safety Planning</dc:title>
  <dc:creator>teresa grund</dc:creator>
  <cp:lastModifiedBy>Grund, Teresa (IHS/BEM)</cp:lastModifiedBy>
  <cp:revision>17</cp:revision>
  <dcterms:created xsi:type="dcterms:W3CDTF">2021-09-21T19:10:52Z</dcterms:created>
  <dcterms:modified xsi:type="dcterms:W3CDTF">2021-10-04T12:56:46Z</dcterms:modified>
</cp:coreProperties>
</file>