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9" r:id="rId4"/>
  </p:sldMasterIdLst>
  <p:notesMasterIdLst>
    <p:notesMasterId r:id="rId28"/>
  </p:notesMasterIdLst>
  <p:handoutMasterIdLst>
    <p:handoutMasterId r:id="rId29"/>
  </p:handoutMasterIdLst>
  <p:sldIdLst>
    <p:sldId id="259" r:id="rId5"/>
    <p:sldId id="369" r:id="rId6"/>
    <p:sldId id="370" r:id="rId7"/>
    <p:sldId id="376" r:id="rId8"/>
    <p:sldId id="337" r:id="rId9"/>
    <p:sldId id="379" r:id="rId10"/>
    <p:sldId id="380" r:id="rId11"/>
    <p:sldId id="381" r:id="rId12"/>
    <p:sldId id="382" r:id="rId13"/>
    <p:sldId id="386" r:id="rId14"/>
    <p:sldId id="383" r:id="rId15"/>
    <p:sldId id="384" r:id="rId16"/>
    <p:sldId id="385" r:id="rId17"/>
    <p:sldId id="387" r:id="rId18"/>
    <p:sldId id="360" r:id="rId19"/>
    <p:sldId id="392" r:id="rId20"/>
    <p:sldId id="389" r:id="rId21"/>
    <p:sldId id="390" r:id="rId22"/>
    <p:sldId id="393" r:id="rId23"/>
    <p:sldId id="378" r:id="rId24"/>
    <p:sldId id="388" r:id="rId25"/>
    <p:sldId id="361" r:id="rId26"/>
    <p:sldId id="377"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 Lutz" initials="TL" lastIdx="1" clrIdx="0">
    <p:extLst>
      <p:ext uri="{19B8F6BF-5375-455C-9EA6-DF929625EA0E}">
        <p15:presenceInfo xmlns:p15="http://schemas.microsoft.com/office/powerpoint/2012/main" userId="S-1-5-21-1390067357-616249376-682003330-1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377"/>
    <a:srgbClr val="643F37"/>
    <a:srgbClr val="B8A585"/>
    <a:srgbClr val="323A3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233142"/>
        </a:fontRef>
        <a:srgbClr val="233142"/>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AD9CE"/>
          </a:solidFill>
        </a:fill>
      </a:tcStyle>
    </a:wholeTbl>
    <a:band2H>
      <a:tcTxStyle/>
      <a:tcStyle>
        <a:tcBdr/>
        <a:fill>
          <a:solidFill>
            <a:srgbClr val="FCEDE8"/>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EEE7283C-3CF3-47DC-8721-378D4A62B228}" styleName="">
    <a:tblBg/>
    <a:wholeTbl>
      <a:tcTxStyle b="off" i="off">
        <a:fontRef idx="minor">
          <a:srgbClr val="233142"/>
        </a:fontRef>
        <a:srgbClr val="233142"/>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9CECB"/>
          </a:solidFill>
        </a:fill>
      </a:tcStyle>
    </a:wholeTbl>
    <a:band2H>
      <a:tcTxStyle/>
      <a:tcStyle>
        <a:tcBdr/>
        <a:fill>
          <a:solidFill>
            <a:srgbClr val="EDE8E7"/>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CF821DB8-F4EB-4A41-A1BA-3FCAFE7338EE}" styleName="">
    <a:tblBg/>
    <a:wholeTbl>
      <a:tcTxStyle b="off" i="off">
        <a:fontRef idx="minor">
          <a:srgbClr val="233142"/>
        </a:fontRef>
        <a:srgbClr val="233142"/>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ECECF"/>
          </a:solidFill>
        </a:fill>
      </a:tcStyle>
    </a:wholeTbl>
    <a:band2H>
      <a:tcTxStyle/>
      <a:tcStyle>
        <a:tcBdr/>
        <a:fill>
          <a:solidFill>
            <a:srgbClr val="E8E8E8"/>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33BA23B1-9221-436E-865A-0063620EA4FD}" styleName="">
    <a:tblBg/>
    <a:wholeTbl>
      <a:tcTxStyle b="off" i="off">
        <a:fontRef idx="minor">
          <a:srgbClr val="233142"/>
        </a:fontRef>
        <a:srgbClr val="23314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8"/>
          </a:solidFill>
        </a:fill>
      </a:tcStyle>
    </a:wholeTbl>
    <a:band2H>
      <a:tcTxStyle/>
      <a:tcStyle>
        <a:tcBdr/>
        <a:fill>
          <a:solidFill>
            <a:schemeClr val="accent1"/>
          </a:solidFill>
        </a:fill>
      </a:tcStyle>
    </a:band2H>
    <a:firstCol>
      <a:tcTxStyle b="on"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33142"/>
        </a:fontRef>
        <a:srgbClr val="233142"/>
      </a:tcTxStyle>
      <a:tcStyle>
        <a:tcBdr>
          <a:left>
            <a:ln w="12700" cap="flat">
              <a:noFill/>
              <a:miter lim="400000"/>
            </a:ln>
          </a:left>
          <a:right>
            <a:ln w="12700" cap="flat">
              <a:noFill/>
              <a:miter lim="400000"/>
            </a:ln>
          </a:right>
          <a:top>
            <a:ln w="50800" cap="flat">
              <a:solidFill>
                <a:srgbClr val="233142"/>
              </a:solidFill>
              <a:prstDash val="solid"/>
              <a:round/>
            </a:ln>
          </a:top>
          <a:bottom>
            <a:ln w="25400" cap="flat">
              <a:solidFill>
                <a:srgbClr val="233142"/>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inor">
          <a:schemeClr val="accent1"/>
        </a:fontRef>
        <a:schemeClr val="accent1"/>
      </a:tcTxStyle>
      <a:tcStyle>
        <a:tcBdr>
          <a:left>
            <a:ln w="12700" cap="flat">
              <a:noFill/>
              <a:miter lim="400000"/>
            </a:ln>
          </a:left>
          <a:right>
            <a:ln w="12700" cap="flat">
              <a:noFill/>
              <a:miter lim="400000"/>
            </a:ln>
          </a:right>
          <a:top>
            <a:ln w="25400" cap="flat">
              <a:solidFill>
                <a:srgbClr val="233142"/>
              </a:solidFill>
              <a:prstDash val="solid"/>
              <a:round/>
            </a:ln>
          </a:top>
          <a:bottom>
            <a:ln w="25400" cap="flat">
              <a:solidFill>
                <a:srgbClr val="23314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233142"/>
        </a:fontRef>
        <a:srgbClr val="233142"/>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BCCCD"/>
          </a:solidFill>
        </a:fill>
      </a:tcStyle>
    </a:wholeTbl>
    <a:band2H>
      <a:tcTxStyle/>
      <a:tcStyle>
        <a:tcBdr/>
        <a:fill>
          <a:solidFill>
            <a:srgbClr val="E7E7E8"/>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233142"/>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233142"/>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2331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2" autoAdjust="0"/>
    <p:restoredTop sz="88415" autoAdjust="0"/>
  </p:normalViewPr>
  <p:slideViewPr>
    <p:cSldViewPr snapToGrid="0" snapToObjects="1">
      <p:cViewPr varScale="1">
        <p:scale>
          <a:sx n="115" d="100"/>
          <a:sy n="115" d="100"/>
        </p:scale>
        <p:origin x="968" y="200"/>
      </p:cViewPr>
      <p:guideLst/>
    </p:cSldViewPr>
  </p:slideViewPr>
  <p:notesTextViewPr>
    <p:cViewPr>
      <p:scale>
        <a:sx n="3" d="2"/>
        <a:sy n="3" d="2"/>
      </p:scale>
      <p:origin x="0" y="0"/>
    </p:cViewPr>
  </p:notesTextViewPr>
  <p:sorterViewPr>
    <p:cViewPr>
      <p:scale>
        <a:sx n="80" d="100"/>
        <a:sy n="80" d="100"/>
      </p:scale>
      <p:origin x="0" y="-3618"/>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5T14:15:49.482"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AFF27-2C95-4583-81D6-88749C4BF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94A483-6EBC-4909-ADA1-B4894EB605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720CB-7A01-48FF-A070-7E168D6A6746}" type="datetimeFigureOut">
              <a:rPr lang="en-US" smtClean="0"/>
              <a:t>11/16/21</a:t>
            </a:fld>
            <a:endParaRPr lang="en-US"/>
          </a:p>
        </p:txBody>
      </p:sp>
      <p:sp>
        <p:nvSpPr>
          <p:cNvPr id="4" name="Footer Placeholder 3">
            <a:extLst>
              <a:ext uri="{FF2B5EF4-FFF2-40B4-BE49-F238E27FC236}">
                <a16:creationId xmlns:a16="http://schemas.microsoft.com/office/drawing/2014/main" id="{A069B9BF-D1DF-437C-B697-C9740C838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AEB290-6688-43A7-9306-69CD94D28D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2139A5-40D9-4CA1-9BE7-A1EAAFD464C4}" type="slidenum">
              <a:rPr lang="en-US" smtClean="0"/>
              <a:t>‹#›</a:t>
            </a:fld>
            <a:endParaRPr lang="en-US"/>
          </a:p>
        </p:txBody>
      </p:sp>
    </p:spTree>
    <p:extLst>
      <p:ext uri="{BB962C8B-B14F-4D97-AF65-F5344CB8AC3E}">
        <p14:creationId xmlns:p14="http://schemas.microsoft.com/office/powerpoint/2010/main" val="244194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latinLnBrk="0">
      <a:defRPr sz="1400" b="0" i="0">
        <a:latin typeface="Helvetica" pitchFamily="2" charset="0"/>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414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382471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350502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4129582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And asymptomatic infection can result in lower antibody levels than seen in those who develop severe disease</a:t>
            </a:r>
            <a:endParaRPr lang="en-US" sz="1200" dirty="0"/>
          </a:p>
          <a:p>
            <a:endParaRPr lang="en-US" dirty="0"/>
          </a:p>
        </p:txBody>
      </p:sp>
    </p:spTree>
    <p:extLst>
      <p:ext uri="{BB962C8B-B14F-4D97-AF65-F5344CB8AC3E}">
        <p14:creationId xmlns:p14="http://schemas.microsoft.com/office/powerpoint/2010/main" val="379661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[section / title at</a:t>
            </a:r>
            <a:r>
              <a:rPr lang="en-US" baseline="0" dirty="0"/>
              <a:t> top left should be SHORT to fit the space]</a:t>
            </a:r>
            <a:endParaRPr lang="en-US" dirty="0"/>
          </a:p>
          <a:p>
            <a:endParaRPr lang="en-US" dirty="0"/>
          </a:p>
        </p:txBody>
      </p:sp>
    </p:spTree>
    <p:extLst>
      <p:ext uri="{BB962C8B-B14F-4D97-AF65-F5344CB8AC3E}">
        <p14:creationId xmlns:p14="http://schemas.microsoft.com/office/powerpoint/2010/main" val="316737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effectLst/>
                <a:latin typeface="Helvetica" pitchFamily="2" charset="0"/>
                <a:ea typeface="+mn-ea"/>
                <a:cs typeface="+mn-cs"/>
                <a:sym typeface="Arial"/>
              </a:rPr>
              <a:t>In a recent in vitro fertilization (a type of fertility treatment) study, researchers compared pregnancy success rates among three groups of women.</a:t>
            </a:r>
          </a:p>
          <a:p>
            <a:r>
              <a:rPr lang="en-US" sz="1400" b="0" i="0" dirty="0">
                <a:effectLst/>
                <a:latin typeface="Helvetica" pitchFamily="2" charset="0"/>
                <a:ea typeface="+mn-ea"/>
                <a:cs typeface="+mn-cs"/>
                <a:sym typeface="Arial"/>
              </a:rPr>
              <a:t>Women with:</a:t>
            </a:r>
          </a:p>
          <a:p>
            <a:r>
              <a:rPr lang="en-US" sz="1400" b="0" i="0" dirty="0">
                <a:effectLst/>
                <a:latin typeface="Helvetica" pitchFamily="2" charset="0"/>
                <a:ea typeface="+mn-ea"/>
                <a:cs typeface="+mn-cs"/>
                <a:sym typeface="Arial"/>
              </a:rPr>
              <a:t>Antibodies from having been vaccinated against COVID-19</a:t>
            </a:r>
          </a:p>
          <a:p>
            <a:r>
              <a:rPr lang="en-US" sz="1400" b="0" i="0" dirty="0">
                <a:effectLst/>
                <a:latin typeface="Helvetica" pitchFamily="2" charset="0"/>
                <a:ea typeface="+mn-ea"/>
                <a:cs typeface="+mn-cs"/>
                <a:sym typeface="Arial"/>
              </a:rPr>
              <a:t>Antibodies from having a recent infection with the virus that causes COVID-19</a:t>
            </a:r>
          </a:p>
          <a:p>
            <a:r>
              <a:rPr lang="en-US" sz="1400" b="0" i="0" dirty="0">
                <a:effectLst/>
                <a:latin typeface="Helvetica" pitchFamily="2" charset="0"/>
                <a:ea typeface="+mn-ea"/>
                <a:cs typeface="+mn-cs"/>
                <a:sym typeface="Arial"/>
              </a:rPr>
              <a:t>No antibodies from either having a recent infection with the virus that causes COVID-19 or from having been vaccinated against COVID-19</a:t>
            </a:r>
          </a:p>
          <a:p>
            <a:r>
              <a:rPr lang="en-US" sz="1400" b="1" i="0" dirty="0">
                <a:effectLst/>
                <a:latin typeface="Helvetica" pitchFamily="2" charset="0"/>
                <a:ea typeface="+mn-ea"/>
                <a:cs typeface="+mn-cs"/>
                <a:sym typeface="Arial"/>
              </a:rPr>
              <a:t>The study found no differences in pregnancy success rates among the three groups.</a:t>
            </a:r>
            <a:r>
              <a:rPr lang="en-US" sz="1400" b="0" i="0" u="none" strike="noStrike" baseline="30000" dirty="0">
                <a:effectLst/>
                <a:latin typeface="Helvetica" pitchFamily="2" charset="0"/>
                <a:ea typeface="+mn-ea"/>
                <a:cs typeface="+mn-cs"/>
                <a:sym typeface="Arial"/>
              </a:rPr>
              <a:t>11</a:t>
            </a:r>
            <a:endParaRPr lang="en-US" sz="1400" b="0" i="0" dirty="0">
              <a:effectLst/>
              <a:latin typeface="Helvetica" pitchFamily="2" charset="0"/>
              <a:ea typeface="+mn-ea"/>
              <a:cs typeface="+mn-cs"/>
              <a:sym typeface="Arial"/>
            </a:endParaRPr>
          </a:p>
          <a:p>
            <a:endParaRPr lang="en-US" dirty="0"/>
          </a:p>
        </p:txBody>
      </p:sp>
    </p:spTree>
    <p:extLst>
      <p:ext uri="{BB962C8B-B14F-4D97-AF65-F5344CB8AC3E}">
        <p14:creationId xmlns:p14="http://schemas.microsoft.com/office/powerpoint/2010/main" val="29165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t>Listen with empathy to understand the root of their concerns.  Don’t judge. </a:t>
            </a:r>
          </a:p>
          <a:p>
            <a:pPr marL="342900" indent="-342900">
              <a:buAutoNum type="arabicPeriod"/>
            </a:pPr>
            <a:r>
              <a:rPr lang="en-US" dirty="0"/>
              <a:t>Instead of yes/no questions, ask open ended questions such as “What have you seen or heard about the vaccine recently? How does that make you feel?”  Again, don’t judge. </a:t>
            </a:r>
          </a:p>
          <a:p>
            <a:pPr marL="342900" indent="-342900">
              <a:buAutoNum type="arabicPeriod"/>
            </a:pPr>
            <a:r>
              <a:rPr lang="en-US" dirty="0"/>
              <a:t>Instead of offering unsolicited information, ask if it’s ok to share information.  Share quick, accurate answers to common questions. You can also point them to CDC or other reputable resources. </a:t>
            </a:r>
          </a:p>
          <a:p>
            <a:pPr marL="342900" indent="-342900">
              <a:buAutoNum type="arabicPeriod"/>
            </a:pPr>
            <a:r>
              <a:rPr lang="en-US" dirty="0"/>
              <a:t>You can share the reasons you got vaccinated and help them find their why.  After addressing concerns about “why not”, ask them the reasons why vaccination would be good.  Is it to protect themselves and family?  Get back to activities they love?  Find out what is important to them. </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71035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371035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[use for 3</a:t>
            </a:r>
            <a:r>
              <a:rPr lang="en-US" baseline="0" dirty="0"/>
              <a:t> </a:t>
            </a:r>
            <a:r>
              <a:rPr lang="en-US" dirty="0"/>
              <a:t>presenters,</a:t>
            </a:r>
            <a:r>
              <a:rPr lang="en-US" baseline="0" dirty="0"/>
              <a:t> hosts or contact]</a:t>
            </a:r>
            <a:endParaRPr lang="en-US" dirty="0"/>
          </a:p>
          <a:p>
            <a:endParaRPr lang="en-US" dirty="0"/>
          </a:p>
        </p:txBody>
      </p:sp>
    </p:spTree>
    <p:extLst>
      <p:ext uri="{BB962C8B-B14F-4D97-AF65-F5344CB8AC3E}">
        <p14:creationId xmlns:p14="http://schemas.microsoft.com/office/powerpoint/2010/main" val="243393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r>
              <a:rPr lang="en-US" baseline="0" dirty="0"/>
              <a:t> or table of contents]</a:t>
            </a:r>
            <a:endParaRPr lang="en-US" dirty="0"/>
          </a:p>
        </p:txBody>
      </p:sp>
    </p:spTree>
    <p:extLst>
      <p:ext uri="{BB962C8B-B14F-4D97-AF65-F5344CB8AC3E}">
        <p14:creationId xmlns:p14="http://schemas.microsoft.com/office/powerpoint/2010/main" val="109358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27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196923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385108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likely an underestimate of spread, as some classrooms may close (not whole schools), as happened in the Beaverton School District</a:t>
            </a:r>
          </a:p>
        </p:txBody>
      </p:sp>
    </p:spTree>
    <p:extLst>
      <p:ext uri="{BB962C8B-B14F-4D97-AF65-F5344CB8AC3E}">
        <p14:creationId xmlns:p14="http://schemas.microsoft.com/office/powerpoint/2010/main" val="247946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352677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 title at</a:t>
            </a:r>
            <a:r>
              <a:rPr lang="en-US" baseline="0" dirty="0"/>
              <a:t> top left should be SHORT to fit the space] </a:t>
            </a:r>
            <a:endParaRPr lang="en-US" dirty="0"/>
          </a:p>
        </p:txBody>
      </p:sp>
    </p:spTree>
    <p:extLst>
      <p:ext uri="{BB962C8B-B14F-4D97-AF65-F5344CB8AC3E}">
        <p14:creationId xmlns:p14="http://schemas.microsoft.com/office/powerpoint/2010/main" val="23856840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ue Cover - no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EB55F0-FDFE-47B9-85C9-3632F185D4A7}"/>
              </a:ext>
            </a:extLst>
          </p:cNvPr>
          <p:cNvSpPr/>
          <p:nvPr userDrawn="1"/>
        </p:nvSpPr>
        <p:spPr>
          <a:xfrm>
            <a:off x="223736" y="0"/>
            <a:ext cx="11968264" cy="6858000"/>
          </a:xfrm>
          <a:prstGeom prst="rect">
            <a:avLst/>
          </a:prstGeom>
          <a:solidFill>
            <a:srgbClr val="B8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A5F9725-4109-4AAC-9398-3556EE25925A}"/>
              </a:ext>
            </a:extLst>
          </p:cNvPr>
          <p:cNvPicPr>
            <a:picLocks noChangeAspect="1" noChangeArrowheads="1"/>
          </p:cNvPicPr>
          <p:nvPr userDrawn="1"/>
        </p:nvPicPr>
        <p:blipFill rotWithShape="1">
          <a:blip r:embed="rId2">
            <a:alphaModFix amt="7000"/>
            <a:extLst>
              <a:ext uri="{BEBA8EAE-BF5A-486C-A8C5-ECC9F3942E4B}">
                <a14:imgProps xmlns:a14="http://schemas.microsoft.com/office/drawing/2010/main">
                  <a14:imgLayer r:embed="rId3">
                    <a14:imgEffect>
                      <a14:colorTemperature colorTemp="6027"/>
                    </a14:imgEffect>
                    <a14:imgEffect>
                      <a14:saturation sat="0"/>
                    </a14:imgEffect>
                  </a14:imgLayer>
                </a14:imgProps>
              </a:ext>
              <a:ext uri="{28A0092B-C50C-407E-A947-70E740481C1C}">
                <a14:useLocalDpi xmlns:a14="http://schemas.microsoft.com/office/drawing/2010/main" val="0"/>
              </a:ext>
            </a:extLst>
          </a:blip>
          <a:srcRect l="36459" t="4662" b="289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9"/>
          <p:cNvSpPr>
            <a:spLocks noGrp="1"/>
          </p:cNvSpPr>
          <p:nvPr>
            <p:ph type="body" sz="quarter" idx="10"/>
          </p:nvPr>
        </p:nvSpPr>
        <p:spPr>
          <a:xfrm>
            <a:off x="517110" y="5771703"/>
            <a:ext cx="5773115" cy="656622"/>
          </a:xfrm>
          <a:prstGeom prst="rect">
            <a:avLst/>
          </a:prstGeom>
        </p:spPr>
        <p:txBody>
          <a:bodyPr lIns="0" tIns="0" rIns="0" bIns="0">
            <a:normAutofit/>
          </a:bodyPr>
          <a:lstStyle>
            <a:lvl1pPr marL="0" indent="0">
              <a:spcBef>
                <a:spcPts val="0"/>
              </a:spcBef>
              <a:buNone/>
              <a:defRPr sz="1600">
                <a:solidFill>
                  <a:srgbClr val="35537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3" name="Rectangle 12"/>
          <p:cNvSpPr/>
          <p:nvPr/>
        </p:nvSpPr>
        <p:spPr>
          <a:xfrm>
            <a:off x="0" y="0"/>
            <a:ext cx="223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223736" cy="6858000"/>
          </a:xfrm>
          <a:prstGeom prst="rect">
            <a:avLst/>
          </a:prstGeom>
          <a:solidFill>
            <a:srgbClr val="355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16F426-78F7-48EA-9350-6B49880BA4E0}"/>
              </a:ext>
            </a:extLst>
          </p:cNvPr>
          <p:cNvSpPr/>
          <p:nvPr userDrawn="1"/>
        </p:nvSpPr>
        <p:spPr>
          <a:xfrm>
            <a:off x="223736" y="3429000"/>
            <a:ext cx="11968264" cy="223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6217E7-8D7B-4098-9833-3B142D08B82A}"/>
              </a:ext>
            </a:extLst>
          </p:cNvPr>
          <p:cNvPicPr>
            <a:picLocks noChangeAspect="1"/>
          </p:cNvPicPr>
          <p:nvPr userDrawn="1"/>
        </p:nvPicPr>
        <p:blipFill>
          <a:blip r:embed="rId4"/>
          <a:stretch>
            <a:fillRect/>
          </a:stretch>
        </p:blipFill>
        <p:spPr>
          <a:xfrm>
            <a:off x="9888546" y="3514144"/>
            <a:ext cx="2207905" cy="2060164"/>
          </a:xfrm>
          <a:prstGeom prst="rect">
            <a:avLst/>
          </a:prstGeom>
        </p:spPr>
      </p:pic>
      <p:sp>
        <p:nvSpPr>
          <p:cNvPr id="2" name="Title 1"/>
          <p:cNvSpPr>
            <a:spLocks noGrp="1"/>
          </p:cNvSpPr>
          <p:nvPr>
            <p:ph type="title"/>
          </p:nvPr>
        </p:nvSpPr>
        <p:spPr>
          <a:xfrm>
            <a:off x="517110" y="3869561"/>
            <a:ext cx="5773115" cy="1293779"/>
          </a:xfrm>
        </p:spPr>
        <p:txBody>
          <a:bodyPr anchor="b">
            <a:noAutofit/>
          </a:bodyPr>
          <a:lstStyle>
            <a:lvl1pPr>
              <a:lnSpc>
                <a:spcPct val="110000"/>
              </a:lnSpc>
              <a:defRPr sz="4000" b="1">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107089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Title &amp; 2 Column - Style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E1B23-6FD6-4330-AE87-0D753F108D02}" type="slidenum">
              <a:rPr lang="en-US" smtClean="0"/>
              <a:t>‹#›</a:t>
            </a:fld>
            <a:endParaRPr lang="en-US"/>
          </a:p>
        </p:txBody>
      </p:sp>
      <p:sp>
        <p:nvSpPr>
          <p:cNvPr id="5"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tx1">
                    <a:tint val="75000"/>
                  </a:schemeClr>
                </a:solidFill>
              </a:defRPr>
            </a:lvl1pPr>
          </a:lstStyle>
          <a:p>
            <a:r>
              <a:rPr lang="en-US"/>
              <a:t>Native Boost</a:t>
            </a:r>
            <a:endParaRPr lang="en-US" dirty="0"/>
          </a:p>
        </p:txBody>
      </p:sp>
      <p:cxnSp>
        <p:nvCxnSpPr>
          <p:cNvPr id="3" name="Straight Connector 2"/>
          <p:cNvCxnSpPr/>
          <p:nvPr/>
        </p:nvCxnSpPr>
        <p:spPr>
          <a:xfrm>
            <a:off x="628079" y="709863"/>
            <a:ext cx="338328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520901" y="301556"/>
            <a:ext cx="3490458" cy="373062"/>
          </a:xfrm>
          <a:prstGeom prst="rect">
            <a:avLst/>
          </a:prstGeom>
        </p:spPr>
        <p:txBody>
          <a:bodyPr anchor="b">
            <a:noAutofit/>
          </a:bodyPr>
          <a:lstStyle>
            <a:lvl1pPr marL="0" indent="0">
              <a:buNone/>
              <a:defRPr cap="all" spc="300" baseline="0">
                <a:solidFill>
                  <a:schemeClr val="tx1"/>
                </a:solidFill>
              </a:defRPr>
            </a:lvl1pPr>
          </a:lstStyle>
          <a:p>
            <a:pPr lvl="0"/>
            <a:r>
              <a:rPr lang="en-US" dirty="0"/>
              <a:t>Edit Master title</a:t>
            </a:r>
          </a:p>
        </p:txBody>
      </p:sp>
      <p:sp>
        <p:nvSpPr>
          <p:cNvPr id="12" name="Text Placeholder 11"/>
          <p:cNvSpPr>
            <a:spLocks noGrp="1"/>
          </p:cNvSpPr>
          <p:nvPr>
            <p:ph type="body" sz="quarter" idx="15" hasCustomPrompt="1"/>
          </p:nvPr>
        </p:nvSpPr>
        <p:spPr>
          <a:xfrm>
            <a:off x="963919" y="1431638"/>
            <a:ext cx="10058400" cy="748145"/>
          </a:xfrm>
          <a:prstGeom prst="rect">
            <a:avLst/>
          </a:prstGeom>
        </p:spPr>
        <p:txBody>
          <a:bodyPr lIns="0" tIns="0" rIns="0" bIns="0" anchor="t">
            <a:noAutofit/>
          </a:bodyPr>
          <a:lstStyle>
            <a:lvl1pPr marL="0" indent="0">
              <a:buNone/>
              <a:defRPr sz="4000" b="1">
                <a:solidFill>
                  <a:srgbClr val="355377"/>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headline style</a:t>
            </a:r>
          </a:p>
        </p:txBody>
      </p:sp>
      <p:sp>
        <p:nvSpPr>
          <p:cNvPr id="6" name="Text Placeholder 5"/>
          <p:cNvSpPr>
            <a:spLocks noGrp="1"/>
          </p:cNvSpPr>
          <p:nvPr>
            <p:ph type="body" sz="quarter" idx="16"/>
          </p:nvPr>
        </p:nvSpPr>
        <p:spPr>
          <a:xfrm>
            <a:off x="964352" y="2420075"/>
            <a:ext cx="4794418" cy="3528146"/>
          </a:xfrm>
          <a:prstGeom prst="rect">
            <a:avLst/>
          </a:prstGeom>
        </p:spPr>
        <p:txBody>
          <a:bodyPr lIns="0" tIns="0" rIns="0" bIns="0">
            <a:noAutofit/>
          </a:bodyPr>
          <a:lstStyle>
            <a:lvl1pPr>
              <a:defRPr>
                <a:solidFill>
                  <a:schemeClr val="accent5"/>
                </a:solidFill>
              </a:defRPr>
            </a:lvl1pPr>
            <a:lvl2pPr>
              <a:defRPr>
                <a:solidFill>
                  <a:schemeClr val="accent5"/>
                </a:solidFill>
              </a:defRPr>
            </a:lvl2pPr>
            <a:lvl3pPr>
              <a:defRPr>
                <a:solidFill>
                  <a:schemeClr val="accent5"/>
                </a:solidFill>
              </a:defRPr>
            </a:lvl3pPr>
          </a:lstStyle>
          <a:p>
            <a:pPr lvl="0"/>
            <a:r>
              <a:rPr lang="en-US"/>
              <a:t>Edit Master text styles</a:t>
            </a:r>
          </a:p>
          <a:p>
            <a:pPr lvl="1"/>
            <a:r>
              <a:rPr lang="en-US"/>
              <a:t>Second level</a:t>
            </a:r>
          </a:p>
          <a:p>
            <a:pPr lvl="2"/>
            <a:r>
              <a:rPr lang="en-US"/>
              <a:t>Third level</a:t>
            </a:r>
          </a:p>
        </p:txBody>
      </p:sp>
      <p:sp>
        <p:nvSpPr>
          <p:cNvPr id="9" name="Text Placeholder 5"/>
          <p:cNvSpPr>
            <a:spLocks noGrp="1"/>
          </p:cNvSpPr>
          <p:nvPr>
            <p:ph type="body" sz="quarter" idx="17"/>
          </p:nvPr>
        </p:nvSpPr>
        <p:spPr>
          <a:xfrm>
            <a:off x="6344637" y="2420075"/>
            <a:ext cx="4794418" cy="3528146"/>
          </a:xfrm>
          <a:prstGeom prst="rect">
            <a:avLst/>
          </a:prstGeom>
        </p:spPr>
        <p:txBody>
          <a:bodyPr lIns="0" tIns="0" rIns="0" bIns="0">
            <a:noAutofit/>
          </a:bodyPr>
          <a:lstStyle>
            <a:lvl1pPr>
              <a:defRPr>
                <a:solidFill>
                  <a:schemeClr val="accent5"/>
                </a:solidFill>
              </a:defRPr>
            </a:lvl1pPr>
            <a:lvl2pPr>
              <a:defRPr>
                <a:solidFill>
                  <a:schemeClr val="accent5"/>
                </a:solidFill>
              </a:defRPr>
            </a:lvl2pPr>
            <a:lvl3pPr>
              <a:defRPr>
                <a:solidFill>
                  <a:schemeClr val="accent5"/>
                </a:solidFill>
              </a:defRPr>
            </a:lvl3pPr>
          </a:lstStyle>
          <a:p>
            <a:pPr lvl="0"/>
            <a:r>
              <a:rPr lang="en-US"/>
              <a:t>Edit Master text styles</a:t>
            </a:r>
          </a:p>
          <a:p>
            <a:pPr lvl="1"/>
            <a:r>
              <a:rPr lang="en-US"/>
              <a:t>Second level</a:t>
            </a:r>
          </a:p>
          <a:p>
            <a:pPr lvl="2"/>
            <a:r>
              <a:rPr lang="en-US"/>
              <a:t>Third level</a:t>
            </a:r>
          </a:p>
        </p:txBody>
      </p:sp>
      <p:cxnSp>
        <p:nvCxnSpPr>
          <p:cNvPr id="10" name="Straight Connector 9"/>
          <p:cNvCxnSpPr/>
          <p:nvPr userDrawn="1"/>
        </p:nvCxnSpPr>
        <p:spPr>
          <a:xfrm>
            <a:off x="628079" y="709863"/>
            <a:ext cx="3383280" cy="0"/>
          </a:xfrm>
          <a:prstGeom prst="line">
            <a:avLst/>
          </a:prstGeom>
          <a:ln w="31750" cap="rnd">
            <a:solidFill>
              <a:srgbClr val="355377"/>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White Title &amp; Content with image - Style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E1B23-6FD6-4330-AE87-0D753F108D02}" type="slidenum">
              <a:rPr lang="en-US" smtClean="0"/>
              <a:t>‹#›</a:t>
            </a:fld>
            <a:endParaRPr lang="en-US"/>
          </a:p>
        </p:txBody>
      </p:sp>
      <p:sp>
        <p:nvSpPr>
          <p:cNvPr id="5"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tx1">
                    <a:tint val="75000"/>
                  </a:schemeClr>
                </a:solidFill>
              </a:defRPr>
            </a:lvl1pPr>
          </a:lstStyle>
          <a:p>
            <a:r>
              <a:rPr lang="en-US"/>
              <a:t>Native Boost</a:t>
            </a:r>
            <a:endParaRPr lang="en-US" dirty="0"/>
          </a:p>
        </p:txBody>
      </p:sp>
      <p:cxnSp>
        <p:nvCxnSpPr>
          <p:cNvPr id="3" name="Straight Connector 2"/>
          <p:cNvCxnSpPr/>
          <p:nvPr/>
        </p:nvCxnSpPr>
        <p:spPr>
          <a:xfrm>
            <a:off x="628079" y="709863"/>
            <a:ext cx="338328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520901" y="301556"/>
            <a:ext cx="3490458" cy="373062"/>
          </a:xfrm>
          <a:prstGeom prst="rect">
            <a:avLst/>
          </a:prstGeom>
        </p:spPr>
        <p:txBody>
          <a:bodyPr anchor="b">
            <a:noAutofit/>
          </a:bodyPr>
          <a:lstStyle>
            <a:lvl1pPr marL="0" indent="0">
              <a:buNone/>
              <a:defRPr cap="all" spc="300" baseline="0">
                <a:solidFill>
                  <a:schemeClr val="tx1"/>
                </a:solidFill>
              </a:defRPr>
            </a:lvl1pPr>
          </a:lstStyle>
          <a:p>
            <a:pPr lvl="0"/>
            <a:r>
              <a:rPr lang="en-US" dirty="0"/>
              <a:t>Edit Master title</a:t>
            </a:r>
          </a:p>
        </p:txBody>
      </p:sp>
      <p:sp>
        <p:nvSpPr>
          <p:cNvPr id="12" name="Text Placeholder 11"/>
          <p:cNvSpPr>
            <a:spLocks noGrp="1"/>
          </p:cNvSpPr>
          <p:nvPr>
            <p:ph type="body" sz="quarter" idx="15" hasCustomPrompt="1"/>
          </p:nvPr>
        </p:nvSpPr>
        <p:spPr>
          <a:xfrm>
            <a:off x="1074656" y="1431638"/>
            <a:ext cx="10041143" cy="748145"/>
          </a:xfrm>
          <a:prstGeom prst="rect">
            <a:avLst/>
          </a:prstGeom>
        </p:spPr>
        <p:txBody>
          <a:bodyPr lIns="0" tIns="0" rIns="0" bIns="0" anchor="t">
            <a:noAutofit/>
          </a:bodyPr>
          <a:lstStyle>
            <a:lvl1pPr marL="0" indent="0">
              <a:buNone/>
              <a:defRPr sz="4000" b="1">
                <a:solidFill>
                  <a:srgbClr val="355377"/>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headline style</a:t>
            </a:r>
          </a:p>
        </p:txBody>
      </p:sp>
      <p:sp>
        <p:nvSpPr>
          <p:cNvPr id="9" name="Picture Placeholder 8"/>
          <p:cNvSpPr>
            <a:spLocks noGrp="1"/>
          </p:cNvSpPr>
          <p:nvPr>
            <p:ph type="pic" sz="quarter" idx="14" hasCustomPrompt="1"/>
          </p:nvPr>
        </p:nvSpPr>
        <p:spPr>
          <a:xfrm>
            <a:off x="1074656" y="2416175"/>
            <a:ext cx="3038475" cy="3089553"/>
          </a:xfrm>
          <a:prstGeom prst="rect">
            <a:avLst/>
          </a:prstGeom>
        </p:spPr>
        <p:txBody>
          <a:bodyPr anchor="ctr"/>
          <a:lstStyle>
            <a:lvl1pPr marL="0" indent="0" algn="ctr">
              <a:buNone/>
              <a:defRPr/>
            </a:lvl1pPr>
          </a:lstStyle>
          <a:p>
            <a:r>
              <a:rPr lang="en-US" dirty="0"/>
              <a:t>&lt;image/graphic&gt;</a:t>
            </a:r>
          </a:p>
        </p:txBody>
      </p:sp>
      <p:sp>
        <p:nvSpPr>
          <p:cNvPr id="10" name="Text Placeholder 5"/>
          <p:cNvSpPr>
            <a:spLocks noGrp="1"/>
          </p:cNvSpPr>
          <p:nvPr>
            <p:ph type="body" sz="quarter" idx="16"/>
          </p:nvPr>
        </p:nvSpPr>
        <p:spPr>
          <a:xfrm>
            <a:off x="4446857" y="2357807"/>
            <a:ext cx="6692197" cy="3216017"/>
          </a:xfrm>
          <a:prstGeom prst="rect">
            <a:avLst/>
          </a:prstGeom>
        </p:spPr>
        <p:txBody>
          <a:bodyPr lIns="0" tIns="0" rIns="0" bIns="0">
            <a:noAutofit/>
          </a:bodyPr>
          <a:lstStyle>
            <a:lvl1pPr>
              <a:defRPr>
                <a:solidFill>
                  <a:schemeClr val="accent5"/>
                </a:solidFill>
              </a:defRPr>
            </a:lvl1pPr>
            <a:lvl2pPr>
              <a:defRPr>
                <a:solidFill>
                  <a:schemeClr val="accent5"/>
                </a:solidFill>
              </a:defRPr>
            </a:lvl2pPr>
            <a:lvl3pPr>
              <a:defRPr>
                <a:solidFill>
                  <a:schemeClr val="accent5"/>
                </a:solidFill>
              </a:defRPr>
            </a:lvl3pPr>
          </a:lstStyle>
          <a:p>
            <a:pPr lvl="0"/>
            <a:r>
              <a:rPr lang="en-US"/>
              <a:t>Edit Master text styles</a:t>
            </a:r>
          </a:p>
          <a:p>
            <a:pPr lvl="1"/>
            <a:r>
              <a:rPr lang="en-US"/>
              <a:t>Second level</a:t>
            </a:r>
          </a:p>
          <a:p>
            <a:pPr lvl="2"/>
            <a:r>
              <a:rPr lang="en-US"/>
              <a:t>Third level</a:t>
            </a:r>
          </a:p>
        </p:txBody>
      </p:sp>
      <p:cxnSp>
        <p:nvCxnSpPr>
          <p:cNvPr id="11" name="Straight Connector 10"/>
          <p:cNvCxnSpPr/>
          <p:nvPr userDrawn="1"/>
        </p:nvCxnSpPr>
        <p:spPr>
          <a:xfrm>
            <a:off x="628079" y="709863"/>
            <a:ext cx="3383280" cy="0"/>
          </a:xfrm>
          <a:prstGeom prst="line">
            <a:avLst/>
          </a:prstGeom>
          <a:ln w="31750" cap="rnd">
            <a:solidFill>
              <a:srgbClr val="355377"/>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94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ray Title and Content with image - style 2">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B8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4656" y="1564850"/>
            <a:ext cx="10058400" cy="622169"/>
          </a:xfrm>
        </p:spPr>
        <p:txBody>
          <a:bodyPr anchor="t"/>
          <a:lstStyle>
            <a:lvl1pPr algn="l">
              <a:defRPr sz="4000">
                <a:solidFill>
                  <a:schemeClr val="bg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CE1B23-6FD6-4330-AE87-0D753F108D02}" type="slidenum">
              <a:rPr lang="en-US" smtClean="0"/>
              <a:pPr/>
              <a:t>‹#›</a:t>
            </a:fld>
            <a:endParaRPr lang="en-US" dirty="0"/>
          </a:p>
        </p:txBody>
      </p:sp>
      <p:sp>
        <p:nvSpPr>
          <p:cNvPr id="7"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bg1"/>
                </a:solidFill>
              </a:defRPr>
            </a:lvl1pPr>
          </a:lstStyle>
          <a:p>
            <a:r>
              <a:rPr lang="en-US"/>
              <a:t>Native Boost</a:t>
            </a:r>
            <a:endParaRPr lang="en-US" dirty="0"/>
          </a:p>
        </p:txBody>
      </p:sp>
      <p:sp>
        <p:nvSpPr>
          <p:cNvPr id="8" name="Rectangle"/>
          <p:cNvSpPr/>
          <p:nvPr/>
        </p:nvSpPr>
        <p:spPr>
          <a:xfrm>
            <a:off x="1074656" y="1216873"/>
            <a:ext cx="3057757" cy="118872"/>
          </a:xfrm>
          <a:prstGeom prst="rect">
            <a:avLst/>
          </a:prstGeom>
          <a:solidFill>
            <a:schemeClr val="accent1"/>
          </a:solidFill>
          <a:ln w="12700">
            <a:miter lim="400000"/>
          </a:ln>
        </p:spPr>
        <p:txBody>
          <a:bodyPr lIns="0" tIns="0" rIns="0" bIns="0"/>
          <a:lstStyle/>
          <a:p>
            <a:endParaRPr sz="1556" dirty="0">
              <a:latin typeface="Helvetica" pitchFamily="2" charset="0"/>
            </a:endParaRPr>
          </a:p>
        </p:txBody>
      </p:sp>
      <p:sp>
        <p:nvSpPr>
          <p:cNvPr id="4" name="Text Placeholder 3"/>
          <p:cNvSpPr>
            <a:spLocks noGrp="1"/>
          </p:cNvSpPr>
          <p:nvPr>
            <p:ph type="body" sz="quarter" idx="13"/>
          </p:nvPr>
        </p:nvSpPr>
        <p:spPr>
          <a:xfrm>
            <a:off x="4396034" y="2338301"/>
            <a:ext cx="6737022" cy="3168546"/>
          </a:xfrm>
          <a:prstGeom prst="rect">
            <a:avLst/>
          </a:prstGeom>
        </p:spPr>
        <p:txBody>
          <a:bodyPr lIns="0" tIns="0" rIns="0" bIns="0">
            <a:noAutofit/>
          </a:bodyPr>
          <a:lstStyle>
            <a:lvl1pPr>
              <a:lnSpc>
                <a:spcPct val="120000"/>
              </a:lnSpc>
              <a:defRPr>
                <a:solidFill>
                  <a:schemeClr val="bg1"/>
                </a:solidFill>
              </a:defRPr>
            </a:lvl1pPr>
            <a:lvl2pPr>
              <a:lnSpc>
                <a:spcPct val="120000"/>
              </a:lnSpc>
              <a:defRPr>
                <a:solidFill>
                  <a:schemeClr val="bg1"/>
                </a:solidFill>
              </a:defRPr>
            </a:lvl2pPr>
            <a:lvl3pPr>
              <a:lnSpc>
                <a:spcPct val="120000"/>
              </a:lnSpc>
              <a:spcBef>
                <a:spcPts val="0"/>
              </a:spcBef>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4" hasCustomPrompt="1"/>
          </p:nvPr>
        </p:nvSpPr>
        <p:spPr>
          <a:xfrm>
            <a:off x="1074656" y="2416175"/>
            <a:ext cx="3038475" cy="3090672"/>
          </a:xfrm>
          <a:prstGeom prst="rect">
            <a:avLst/>
          </a:prstGeom>
        </p:spPr>
        <p:txBody>
          <a:bodyPr anchor="ctr"/>
          <a:lstStyle>
            <a:lvl1pPr marL="0" indent="0" algn="ctr">
              <a:buNone/>
              <a:defRPr>
                <a:solidFill>
                  <a:schemeClr val="bg1"/>
                </a:solidFill>
              </a:defRPr>
            </a:lvl1pPr>
          </a:lstStyle>
          <a:p>
            <a:r>
              <a:rPr lang="en-US" dirty="0"/>
              <a:t>&lt;</a:t>
            </a:r>
            <a:r>
              <a:rPr lang="en-US" dirty="0" err="1"/>
              <a:t>imagte</a:t>
            </a:r>
            <a:r>
              <a:rPr lang="en-US" dirty="0"/>
              <a:t>/graphic&gt;</a:t>
            </a:r>
          </a:p>
        </p:txBody>
      </p:sp>
      <p:sp>
        <p:nvSpPr>
          <p:cNvPr id="11" name="Rectangle"/>
          <p:cNvSpPr/>
          <p:nvPr userDrawn="1"/>
        </p:nvSpPr>
        <p:spPr>
          <a:xfrm>
            <a:off x="1074656" y="1216873"/>
            <a:ext cx="3057757" cy="118872"/>
          </a:xfrm>
          <a:prstGeom prst="rect">
            <a:avLst/>
          </a:prstGeom>
          <a:solidFill>
            <a:schemeClr val="bg1"/>
          </a:solidFill>
          <a:ln w="12700">
            <a:miter lim="400000"/>
          </a:ln>
        </p:spPr>
        <p:txBody>
          <a:bodyPr lIns="0" tIns="0" rIns="0" bIns="0"/>
          <a:lstStyle/>
          <a:p>
            <a:endParaRPr sz="1556" dirty="0">
              <a:latin typeface="Helvetica" pitchFamily="2" charset="0"/>
            </a:endParaRPr>
          </a:p>
        </p:txBody>
      </p:sp>
    </p:spTree>
    <p:extLst>
      <p:ext uri="{BB962C8B-B14F-4D97-AF65-F5344CB8AC3E}">
        <p14:creationId xmlns:p14="http://schemas.microsoft.com/office/powerpoint/2010/main" val="103567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White - Content with LEF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518150" cy="6858000"/>
          </a:xfrm>
          <a:prstGeom prst="rect">
            <a:avLst/>
          </a:prstGeom>
        </p:spPr>
        <p:txBody>
          <a:bodyPr anchor="ctr"/>
          <a:lstStyle>
            <a:lvl1pPr marL="0" indent="0" algn="ctr">
              <a:buNone/>
              <a:defRPr baseline="0"/>
            </a:lvl1pPr>
          </a:lstStyle>
          <a:p>
            <a:r>
              <a:rPr lang="en-US" dirty="0"/>
              <a:t>&lt;insert image&gt;</a:t>
            </a:r>
          </a:p>
        </p:txBody>
      </p:sp>
      <p:sp>
        <p:nvSpPr>
          <p:cNvPr id="2" name="Title 1"/>
          <p:cNvSpPr>
            <a:spLocks noGrp="1"/>
          </p:cNvSpPr>
          <p:nvPr>
            <p:ph type="title"/>
          </p:nvPr>
        </p:nvSpPr>
        <p:spPr>
          <a:xfrm>
            <a:off x="6073750" y="457199"/>
            <a:ext cx="5029200" cy="1188720"/>
          </a:xfrm>
        </p:spPr>
        <p:txBody>
          <a:bodyPr anchor="b"/>
          <a:lstStyle>
            <a:lvl1pPr>
              <a:defRPr sz="3600">
                <a:solidFill>
                  <a:srgbClr val="355377"/>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0BCE1B23-6FD6-4330-AE87-0D753F108D02}" type="slidenum">
              <a:rPr lang="en-US" smtClean="0"/>
              <a:pPr/>
              <a:t>‹#›</a:t>
            </a:fld>
            <a:endParaRPr lang="en-US" dirty="0"/>
          </a:p>
        </p:txBody>
      </p:sp>
      <p:sp>
        <p:nvSpPr>
          <p:cNvPr id="6" name="Footer Placeholder 5"/>
          <p:cNvSpPr>
            <a:spLocks noGrp="1"/>
          </p:cNvSpPr>
          <p:nvPr>
            <p:ph type="ftr" sz="quarter" idx="11"/>
          </p:nvPr>
        </p:nvSpPr>
        <p:spPr>
          <a:xfrm>
            <a:off x="169682" y="6356351"/>
            <a:ext cx="2441543" cy="365125"/>
          </a:xfrm>
          <a:prstGeom prst="rect">
            <a:avLst/>
          </a:prstGeom>
        </p:spPr>
        <p:txBody>
          <a:bodyPr/>
          <a:lstStyle>
            <a:lvl1pPr>
              <a:defRPr>
                <a:solidFill>
                  <a:schemeClr val="accent3"/>
                </a:solidFill>
              </a:defRPr>
            </a:lvl1pPr>
          </a:lstStyle>
          <a:p>
            <a:r>
              <a:rPr lang="en-US"/>
              <a:t>Native Boost</a:t>
            </a:r>
            <a:endParaRPr lang="en-US" dirty="0"/>
          </a:p>
        </p:txBody>
      </p:sp>
      <p:sp>
        <p:nvSpPr>
          <p:cNvPr id="11" name="Text Placeholder 3"/>
          <p:cNvSpPr>
            <a:spLocks noGrp="1"/>
          </p:cNvSpPr>
          <p:nvPr>
            <p:ph type="body" sz="quarter" idx="14"/>
          </p:nvPr>
        </p:nvSpPr>
        <p:spPr>
          <a:xfrm>
            <a:off x="6073749" y="1922833"/>
            <a:ext cx="5039868" cy="4156954"/>
          </a:xfrm>
          <a:prstGeom prst="rect">
            <a:avLst/>
          </a:prstGeom>
        </p:spPr>
        <p:txBody>
          <a:bodyPr lIns="0" tIns="0" rIns="0" bIns="0">
            <a:noAutofit/>
          </a:bodyPr>
          <a:lstStyle>
            <a:lvl1pPr>
              <a:lnSpc>
                <a:spcPct val="120000"/>
              </a:lnSpc>
              <a:defRPr>
                <a:solidFill>
                  <a:schemeClr val="accent5"/>
                </a:solidFill>
              </a:defRPr>
            </a:lvl1pPr>
            <a:lvl2pPr>
              <a:lnSpc>
                <a:spcPct val="120000"/>
              </a:lnSpc>
              <a:defRPr>
                <a:solidFill>
                  <a:schemeClr val="accent5"/>
                </a:solidFill>
              </a:defRPr>
            </a:lvl2pPr>
            <a:lvl3pPr>
              <a:lnSpc>
                <a:spcPct val="120000"/>
              </a:lnSpc>
              <a:spcBef>
                <a:spcPts val="0"/>
              </a:spcBef>
              <a:defRPr>
                <a:solidFill>
                  <a:schemeClr val="accent5"/>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741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t. Blue - Content with LEFT image">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643F3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0" y="0"/>
            <a:ext cx="5518150" cy="6858000"/>
          </a:xfrm>
          <a:prstGeom prst="rect">
            <a:avLst/>
          </a:prstGeom>
        </p:spPr>
        <p:txBody>
          <a:bodyPr anchor="ctr"/>
          <a:lstStyle>
            <a:lvl1pPr marL="0" indent="0" algn="ctr">
              <a:buNone/>
              <a:defRPr baseline="0"/>
            </a:lvl1pPr>
          </a:lstStyle>
          <a:p>
            <a:r>
              <a:rPr lang="en-US" dirty="0"/>
              <a:t>&lt;insert image&gt;</a:t>
            </a:r>
          </a:p>
        </p:txBody>
      </p:sp>
      <p:sp>
        <p:nvSpPr>
          <p:cNvPr id="2" name="Title 1"/>
          <p:cNvSpPr>
            <a:spLocks noGrp="1"/>
          </p:cNvSpPr>
          <p:nvPr>
            <p:ph type="title"/>
          </p:nvPr>
        </p:nvSpPr>
        <p:spPr>
          <a:xfrm>
            <a:off x="6073749" y="457199"/>
            <a:ext cx="5029200" cy="1188720"/>
          </a:xfrm>
        </p:spPr>
        <p:txBody>
          <a:bodyPr anchor="b"/>
          <a:lstStyle>
            <a:lvl1pPr>
              <a:defRPr sz="3556"/>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0BCE1B23-6FD6-4330-AE87-0D753F108D02}" type="slidenum">
              <a:rPr lang="en-US" smtClean="0"/>
              <a:pPr/>
              <a:t>‹#›</a:t>
            </a:fld>
            <a:endParaRPr lang="en-US" dirty="0"/>
          </a:p>
        </p:txBody>
      </p:sp>
      <p:sp>
        <p:nvSpPr>
          <p:cNvPr id="12" name="Text Placeholder 3"/>
          <p:cNvSpPr>
            <a:spLocks noGrp="1"/>
          </p:cNvSpPr>
          <p:nvPr>
            <p:ph type="body" sz="quarter" idx="14"/>
          </p:nvPr>
        </p:nvSpPr>
        <p:spPr>
          <a:xfrm>
            <a:off x="6073749" y="1922833"/>
            <a:ext cx="5039868" cy="4156954"/>
          </a:xfrm>
          <a:prstGeom prst="rect">
            <a:avLst/>
          </a:prstGeom>
        </p:spPr>
        <p:txBody>
          <a:bodyPr lIns="0" tIns="0" rIns="0" bIns="0">
            <a:noAutofit/>
          </a:bodyPr>
          <a:lstStyle>
            <a:lvl1pPr>
              <a:lnSpc>
                <a:spcPct val="120000"/>
              </a:lnSpc>
              <a:defRPr>
                <a:solidFill>
                  <a:schemeClr val="accent5"/>
                </a:solidFill>
              </a:defRPr>
            </a:lvl1pPr>
            <a:lvl2pPr>
              <a:lnSpc>
                <a:spcPct val="120000"/>
              </a:lnSpc>
              <a:defRPr>
                <a:solidFill>
                  <a:schemeClr val="accent5"/>
                </a:solidFill>
              </a:defRPr>
            </a:lvl2pPr>
            <a:lvl3pPr>
              <a:lnSpc>
                <a:spcPct val="120000"/>
              </a:lnSpc>
              <a:spcBef>
                <a:spcPts val="0"/>
              </a:spcBef>
              <a:defRPr>
                <a:solidFill>
                  <a:schemeClr val="accent5"/>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8" name="Rectangle 7"/>
          <p:cNvSpPr/>
          <p:nvPr userDrawn="1"/>
        </p:nvSpPr>
        <p:spPr>
          <a:xfrm>
            <a:off x="0" y="0"/>
            <a:ext cx="12192000" cy="6858000"/>
          </a:xfrm>
          <a:prstGeom prst="rect">
            <a:avLst/>
          </a:prstGeom>
          <a:solidFill>
            <a:srgbClr val="B8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582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 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34111E-3C2E-4DA6-A5C5-AB5F9248D7BF}"/>
              </a:ext>
            </a:extLst>
          </p:cNvPr>
          <p:cNvSpPr/>
          <p:nvPr userDrawn="1"/>
        </p:nvSpPr>
        <p:spPr>
          <a:xfrm>
            <a:off x="223736" y="0"/>
            <a:ext cx="11968264" cy="6858000"/>
          </a:xfrm>
          <a:prstGeom prst="rect">
            <a:avLst/>
          </a:prstGeom>
          <a:solidFill>
            <a:srgbClr val="B8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4656" y="1560519"/>
            <a:ext cx="5943600" cy="1533082"/>
          </a:xfrm>
        </p:spPr>
        <p:txBody>
          <a:bodyPr anchor="b">
            <a:noAutofit/>
          </a:bodyPr>
          <a:lstStyle>
            <a:lvl1pPr>
              <a:lnSpc>
                <a:spcPct val="110000"/>
              </a:lnSpc>
              <a:defRPr sz="40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074656" y="3263282"/>
            <a:ext cx="5943600" cy="904973"/>
          </a:xfrm>
          <a:prstGeom prst="rect">
            <a:avLst/>
          </a:prstGeom>
        </p:spPr>
        <p:txBody>
          <a:bodyPr lIns="0" tIns="0" rIns="0" bIns="0">
            <a:noAutofit/>
          </a:bodyPr>
          <a:lstStyle>
            <a:lvl1pPr marL="0" indent="0">
              <a:buNone/>
              <a:defRPr sz="2400">
                <a:solidFill>
                  <a:schemeClr val="bg1"/>
                </a:solidFill>
              </a:defRPr>
            </a:lvl1pPr>
            <a:lvl2pPr marL="507995" indent="0">
              <a:buNone/>
              <a:defRPr sz="2222">
                <a:solidFill>
                  <a:schemeClr val="tx1">
                    <a:tint val="75000"/>
                  </a:schemeClr>
                </a:solidFill>
              </a:defRPr>
            </a:lvl2pPr>
            <a:lvl3pPr marL="1015990" indent="0">
              <a:buNone/>
              <a:defRPr sz="2000">
                <a:solidFill>
                  <a:schemeClr val="tx1">
                    <a:tint val="75000"/>
                  </a:schemeClr>
                </a:solidFill>
              </a:defRPr>
            </a:lvl3pPr>
            <a:lvl4pPr marL="1523985" indent="0">
              <a:buNone/>
              <a:defRPr sz="1778">
                <a:solidFill>
                  <a:schemeClr val="tx1">
                    <a:tint val="75000"/>
                  </a:schemeClr>
                </a:solidFill>
              </a:defRPr>
            </a:lvl4pPr>
            <a:lvl5pPr marL="2031980" indent="0">
              <a:buNone/>
              <a:defRPr sz="1778">
                <a:solidFill>
                  <a:schemeClr val="tx1">
                    <a:tint val="75000"/>
                  </a:schemeClr>
                </a:solidFill>
              </a:defRPr>
            </a:lvl5pPr>
            <a:lvl6pPr marL="2539975" indent="0">
              <a:buNone/>
              <a:defRPr sz="1778">
                <a:solidFill>
                  <a:schemeClr val="tx1">
                    <a:tint val="75000"/>
                  </a:schemeClr>
                </a:solidFill>
              </a:defRPr>
            </a:lvl6pPr>
            <a:lvl7pPr marL="3047970" indent="0">
              <a:buNone/>
              <a:defRPr sz="1778">
                <a:solidFill>
                  <a:schemeClr val="tx1">
                    <a:tint val="75000"/>
                  </a:schemeClr>
                </a:solidFill>
              </a:defRPr>
            </a:lvl7pPr>
            <a:lvl8pPr marL="3555964" indent="0">
              <a:buNone/>
              <a:defRPr sz="1778">
                <a:solidFill>
                  <a:schemeClr val="tx1">
                    <a:tint val="75000"/>
                  </a:schemeClr>
                </a:solidFill>
              </a:defRPr>
            </a:lvl8pPr>
            <a:lvl9pPr marL="4063959" indent="0">
              <a:buNone/>
              <a:defRPr sz="1778">
                <a:solidFill>
                  <a:schemeClr val="tx1">
                    <a:tint val="75000"/>
                  </a:schemeClr>
                </a:solidFill>
              </a:defRPr>
            </a:lvl9pPr>
          </a:lstStyle>
          <a:p>
            <a:pPr lvl="0"/>
            <a:r>
              <a:rPr lang="en-US" dirty="0"/>
              <a:t>Edit Master subhead style</a:t>
            </a:r>
          </a:p>
        </p:txBody>
      </p:sp>
      <p:sp>
        <p:nvSpPr>
          <p:cNvPr id="10" name="Text Placeholder 9"/>
          <p:cNvSpPr>
            <a:spLocks noGrp="1"/>
          </p:cNvSpPr>
          <p:nvPr>
            <p:ph type="body" sz="quarter" idx="10"/>
          </p:nvPr>
        </p:nvSpPr>
        <p:spPr>
          <a:xfrm>
            <a:off x="1074656" y="5864753"/>
            <a:ext cx="4345756" cy="545775"/>
          </a:xfrm>
          <a:prstGeom prst="rect">
            <a:avLst/>
          </a:prstGeom>
        </p:spPr>
        <p:txBody>
          <a:bodyPr lIns="0" tIns="0" rIns="0" bIns="0">
            <a:normAutofit/>
          </a:bodyPr>
          <a:lstStyle>
            <a:lvl1pPr marL="0" indent="0">
              <a:spcBef>
                <a:spcPts val="0"/>
              </a:spcBef>
              <a:buNone/>
              <a:defRPr sz="1600">
                <a:solidFill>
                  <a:srgbClr val="35537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7" name="Rectangle 6"/>
          <p:cNvSpPr/>
          <p:nvPr/>
        </p:nvSpPr>
        <p:spPr>
          <a:xfrm>
            <a:off x="0" y="0"/>
            <a:ext cx="223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223736" cy="6858000"/>
          </a:xfrm>
          <a:prstGeom prst="rect">
            <a:avLst/>
          </a:prstGeom>
          <a:solidFill>
            <a:srgbClr val="643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a:extLst>
              <a:ext uri="{FF2B5EF4-FFF2-40B4-BE49-F238E27FC236}">
                <a16:creationId xmlns:a16="http://schemas.microsoft.com/office/drawing/2014/main" id="{4AAA0FAF-F7CC-49B6-A0ED-532F577C077D}"/>
              </a:ext>
            </a:extLst>
          </p:cNvPr>
          <p:cNvPicPr>
            <a:picLocks noChangeAspect="1" noChangeArrowheads="1"/>
          </p:cNvPicPr>
          <p:nvPr userDrawn="1"/>
        </p:nvPicPr>
        <p:blipFill rotWithShape="1">
          <a:blip r:embed="rId2">
            <a:alphaModFix amt="7000"/>
            <a:extLst>
              <a:ext uri="{BEBA8EAE-BF5A-486C-A8C5-ECC9F3942E4B}">
                <a14:imgProps xmlns:a14="http://schemas.microsoft.com/office/drawing/2010/main">
                  <a14:imgLayer r:embed="rId3">
                    <a14:imgEffect>
                      <a14:colorTemperature colorTemp="6027"/>
                    </a14:imgEffect>
                    <a14:imgEffect>
                      <a14:saturation sat="0"/>
                    </a14:imgEffect>
                  </a14:imgLayer>
                </a14:imgProps>
              </a:ext>
              <a:ext uri="{28A0092B-C50C-407E-A947-70E740481C1C}">
                <a14:useLocalDpi xmlns:a14="http://schemas.microsoft.com/office/drawing/2010/main" val="0"/>
              </a:ext>
            </a:extLst>
          </a:blip>
          <a:srcRect l="36459" t="4662" b="28906"/>
          <a:stretch/>
        </p:blipFill>
        <p:spPr bwMode="auto">
          <a:xfrm>
            <a:off x="0" y="10633"/>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2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 Presenter / Hos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E1B23-6FD6-4330-AE87-0D753F108D02}" type="slidenum">
              <a:rPr lang="en-US" smtClean="0"/>
              <a:t>‹#›</a:t>
            </a:fld>
            <a:endParaRPr lang="en-US" dirty="0"/>
          </a:p>
        </p:txBody>
      </p:sp>
      <p:sp>
        <p:nvSpPr>
          <p:cNvPr id="5"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accent3"/>
                </a:solidFill>
              </a:defRPr>
            </a:lvl1pPr>
          </a:lstStyle>
          <a:p>
            <a:r>
              <a:rPr lang="en-US"/>
              <a:t>Native Boost</a:t>
            </a:r>
            <a:endParaRPr lang="en-US" dirty="0"/>
          </a:p>
        </p:txBody>
      </p:sp>
      <p:cxnSp>
        <p:nvCxnSpPr>
          <p:cNvPr id="3" name="Straight Connector 2"/>
          <p:cNvCxnSpPr/>
          <p:nvPr/>
        </p:nvCxnSpPr>
        <p:spPr>
          <a:xfrm>
            <a:off x="629638" y="713232"/>
            <a:ext cx="338328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522460" y="304672"/>
            <a:ext cx="3480730" cy="373062"/>
          </a:xfrm>
          <a:prstGeom prst="rect">
            <a:avLst/>
          </a:prstGeom>
        </p:spPr>
        <p:txBody>
          <a:bodyPr anchor="b">
            <a:noAutofit/>
          </a:bodyPr>
          <a:lstStyle>
            <a:lvl1pPr marL="0" indent="0">
              <a:buNone/>
              <a:defRPr cap="all" spc="300" baseline="0">
                <a:solidFill>
                  <a:schemeClr val="tx1"/>
                </a:solidFill>
              </a:defRPr>
            </a:lvl1pPr>
          </a:lstStyle>
          <a:p>
            <a:pPr lvl="0"/>
            <a:r>
              <a:rPr lang="en-US" dirty="0"/>
              <a:t>Edit Master title</a:t>
            </a:r>
          </a:p>
        </p:txBody>
      </p:sp>
      <p:sp>
        <p:nvSpPr>
          <p:cNvPr id="10" name="Picture Placeholder 9"/>
          <p:cNvSpPr>
            <a:spLocks noGrp="1"/>
          </p:cNvSpPr>
          <p:nvPr>
            <p:ph type="pic" sz="quarter" idx="14" hasCustomPrompt="1"/>
          </p:nvPr>
        </p:nvSpPr>
        <p:spPr>
          <a:xfrm>
            <a:off x="1645925" y="2141036"/>
            <a:ext cx="2468880" cy="2468880"/>
          </a:xfrm>
          <a:prstGeom prst="ellipse">
            <a:avLst/>
          </a:prstGeom>
          <a:solidFill>
            <a:schemeClr val="bg1">
              <a:lumMod val="95000"/>
            </a:schemeClr>
          </a:solidFill>
        </p:spPr>
        <p:txBody>
          <a:bodyPr anchor="ctr"/>
          <a:lstStyle>
            <a:lvl1pPr marL="0" indent="0" algn="ctr">
              <a:buNone/>
              <a:defRPr/>
            </a:lvl1pPr>
          </a:lstStyle>
          <a:p>
            <a:r>
              <a:rPr lang="en-US" dirty="0"/>
              <a:t>&lt;photo&gt;</a:t>
            </a:r>
          </a:p>
        </p:txBody>
      </p:sp>
      <p:sp>
        <p:nvSpPr>
          <p:cNvPr id="12" name="Text Placeholder 11"/>
          <p:cNvSpPr>
            <a:spLocks noGrp="1"/>
          </p:cNvSpPr>
          <p:nvPr>
            <p:ph type="body" sz="quarter" idx="15"/>
          </p:nvPr>
        </p:nvSpPr>
        <p:spPr>
          <a:xfrm>
            <a:off x="4511845" y="2141036"/>
            <a:ext cx="5847344" cy="1119857"/>
          </a:xfrm>
          <a:prstGeom prst="rect">
            <a:avLst/>
          </a:prstGeom>
        </p:spPr>
        <p:txBody>
          <a:bodyPr lIns="0" tIns="0" rIns="0" bIns="0" anchor="b"/>
          <a:lstStyle>
            <a:lvl1pPr marL="0" indent="0">
              <a:buNone/>
              <a:defRPr sz="2800" b="1">
                <a:solidFill>
                  <a:schemeClr val="tx1"/>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text styles</a:t>
            </a:r>
          </a:p>
        </p:txBody>
      </p:sp>
      <p:sp>
        <p:nvSpPr>
          <p:cNvPr id="14" name="Text Placeholder 13"/>
          <p:cNvSpPr>
            <a:spLocks noGrp="1"/>
          </p:cNvSpPr>
          <p:nvPr>
            <p:ph type="body" sz="quarter" idx="16"/>
          </p:nvPr>
        </p:nvSpPr>
        <p:spPr>
          <a:xfrm>
            <a:off x="4511675" y="3344779"/>
            <a:ext cx="5846763" cy="1265321"/>
          </a:xfrm>
          <a:prstGeom prst="rect">
            <a:avLst/>
          </a:prstGeom>
        </p:spPr>
        <p:txBody>
          <a:bodyPr lIns="0" tIns="0" rIns="0" bIns="0"/>
          <a:lstStyle>
            <a:lvl1pPr marL="0" indent="0">
              <a:buNone/>
              <a:defRPr>
                <a:solidFill>
                  <a:schemeClr val="accent5"/>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a:t>Edit Master text styles</a:t>
            </a:r>
          </a:p>
        </p:txBody>
      </p:sp>
      <p:cxnSp>
        <p:nvCxnSpPr>
          <p:cNvPr id="9" name="Straight Connector 8"/>
          <p:cNvCxnSpPr/>
          <p:nvPr userDrawn="1"/>
        </p:nvCxnSpPr>
        <p:spPr>
          <a:xfrm>
            <a:off x="629638" y="713232"/>
            <a:ext cx="3383280" cy="0"/>
          </a:xfrm>
          <a:prstGeom prst="line">
            <a:avLst/>
          </a:prstGeom>
          <a:ln w="31750" cap="rnd">
            <a:solidFill>
              <a:srgbClr val="355377"/>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9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 Presenters / Host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E1B23-6FD6-4330-AE87-0D753F108D02}" type="slidenum">
              <a:rPr lang="en-US" smtClean="0"/>
              <a:t>‹#›</a:t>
            </a:fld>
            <a:endParaRPr lang="en-US"/>
          </a:p>
        </p:txBody>
      </p:sp>
      <p:sp>
        <p:nvSpPr>
          <p:cNvPr id="5"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accent3"/>
                </a:solidFill>
              </a:defRPr>
            </a:lvl1pPr>
          </a:lstStyle>
          <a:p>
            <a:r>
              <a:rPr lang="en-US"/>
              <a:t>Native Boost</a:t>
            </a:r>
            <a:endParaRPr lang="en-US" dirty="0"/>
          </a:p>
        </p:txBody>
      </p:sp>
      <p:cxnSp>
        <p:nvCxnSpPr>
          <p:cNvPr id="3" name="Straight Connector 2"/>
          <p:cNvCxnSpPr/>
          <p:nvPr/>
        </p:nvCxnSpPr>
        <p:spPr>
          <a:xfrm>
            <a:off x="632576" y="709863"/>
            <a:ext cx="338328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525398" y="301556"/>
            <a:ext cx="3490458" cy="373062"/>
          </a:xfrm>
          <a:prstGeom prst="rect">
            <a:avLst/>
          </a:prstGeom>
        </p:spPr>
        <p:txBody>
          <a:bodyPr anchor="b">
            <a:noAutofit/>
          </a:bodyPr>
          <a:lstStyle>
            <a:lvl1pPr marL="0" indent="0">
              <a:buNone/>
              <a:defRPr cap="all" spc="300" baseline="0">
                <a:solidFill>
                  <a:schemeClr val="tx1"/>
                </a:solidFill>
              </a:defRPr>
            </a:lvl1pPr>
          </a:lstStyle>
          <a:p>
            <a:pPr lvl="0"/>
            <a:r>
              <a:rPr lang="en-US" dirty="0"/>
              <a:t>Edit Master title</a:t>
            </a:r>
          </a:p>
        </p:txBody>
      </p:sp>
      <p:sp>
        <p:nvSpPr>
          <p:cNvPr id="10" name="Picture Placeholder 9"/>
          <p:cNvSpPr>
            <a:spLocks noGrp="1"/>
          </p:cNvSpPr>
          <p:nvPr>
            <p:ph type="pic" sz="quarter" idx="14" hasCustomPrompt="1"/>
          </p:nvPr>
        </p:nvSpPr>
        <p:spPr>
          <a:xfrm>
            <a:off x="1919324" y="1273269"/>
            <a:ext cx="2194560" cy="2194560"/>
          </a:xfrm>
          <a:prstGeom prst="ellipse">
            <a:avLst/>
          </a:prstGeom>
          <a:solidFill>
            <a:schemeClr val="bg1">
              <a:lumMod val="95000"/>
            </a:schemeClr>
          </a:solidFill>
        </p:spPr>
        <p:txBody>
          <a:bodyPr anchor="ctr"/>
          <a:lstStyle>
            <a:lvl1pPr marL="0" indent="0" algn="ctr">
              <a:buNone/>
              <a:defRPr/>
            </a:lvl1pPr>
          </a:lstStyle>
          <a:p>
            <a:r>
              <a:rPr lang="en-US" dirty="0"/>
              <a:t>&lt;photo&gt;</a:t>
            </a:r>
          </a:p>
        </p:txBody>
      </p:sp>
      <p:sp>
        <p:nvSpPr>
          <p:cNvPr id="12" name="Text Placeholder 11"/>
          <p:cNvSpPr>
            <a:spLocks noGrp="1"/>
          </p:cNvSpPr>
          <p:nvPr>
            <p:ph type="body" sz="quarter" idx="15"/>
          </p:nvPr>
        </p:nvSpPr>
        <p:spPr>
          <a:xfrm>
            <a:off x="4511845" y="1273269"/>
            <a:ext cx="5847344" cy="1073216"/>
          </a:xfrm>
          <a:prstGeom prst="rect">
            <a:avLst/>
          </a:prstGeom>
        </p:spPr>
        <p:txBody>
          <a:bodyPr lIns="0" tIns="0" rIns="0" bIns="0" anchor="b"/>
          <a:lstStyle>
            <a:lvl1pPr marL="0" indent="0">
              <a:buNone/>
              <a:defRPr sz="2800" b="1">
                <a:solidFill>
                  <a:schemeClr val="tx1"/>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text styles</a:t>
            </a:r>
          </a:p>
        </p:txBody>
      </p:sp>
      <p:sp>
        <p:nvSpPr>
          <p:cNvPr id="14" name="Text Placeholder 13"/>
          <p:cNvSpPr>
            <a:spLocks noGrp="1"/>
          </p:cNvSpPr>
          <p:nvPr>
            <p:ph type="body" sz="quarter" idx="16"/>
          </p:nvPr>
        </p:nvSpPr>
        <p:spPr>
          <a:xfrm>
            <a:off x="4511675" y="2430372"/>
            <a:ext cx="5846763" cy="1037458"/>
          </a:xfrm>
          <a:prstGeom prst="rect">
            <a:avLst/>
          </a:prstGeom>
        </p:spPr>
        <p:txBody>
          <a:bodyPr lIns="0" tIns="0" rIns="0" bIns="0"/>
          <a:lstStyle>
            <a:lvl1pPr marL="0" indent="0">
              <a:buNone/>
              <a:defRPr>
                <a:solidFill>
                  <a:schemeClr val="accent5"/>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a:t>Edit Master text styles</a:t>
            </a:r>
          </a:p>
        </p:txBody>
      </p:sp>
      <p:sp>
        <p:nvSpPr>
          <p:cNvPr id="9" name="Picture Placeholder 9"/>
          <p:cNvSpPr>
            <a:spLocks noGrp="1"/>
          </p:cNvSpPr>
          <p:nvPr>
            <p:ph type="pic" sz="quarter" idx="17" hasCustomPrompt="1"/>
          </p:nvPr>
        </p:nvSpPr>
        <p:spPr>
          <a:xfrm>
            <a:off x="1919324" y="3974014"/>
            <a:ext cx="2194560" cy="2194560"/>
          </a:xfrm>
          <a:prstGeom prst="ellipse">
            <a:avLst/>
          </a:prstGeom>
          <a:solidFill>
            <a:schemeClr val="bg1">
              <a:lumMod val="95000"/>
            </a:schemeClr>
          </a:solidFill>
        </p:spPr>
        <p:txBody>
          <a:bodyPr anchor="ctr"/>
          <a:lstStyle>
            <a:lvl1pPr marL="0" indent="0" algn="ctr">
              <a:buNone/>
              <a:defRPr/>
            </a:lvl1pPr>
          </a:lstStyle>
          <a:p>
            <a:r>
              <a:rPr lang="en-US" dirty="0"/>
              <a:t>&lt;photo&gt;</a:t>
            </a:r>
          </a:p>
        </p:txBody>
      </p:sp>
      <p:sp>
        <p:nvSpPr>
          <p:cNvPr id="11" name="Text Placeholder 11"/>
          <p:cNvSpPr>
            <a:spLocks noGrp="1"/>
          </p:cNvSpPr>
          <p:nvPr>
            <p:ph type="body" sz="quarter" idx="18"/>
          </p:nvPr>
        </p:nvSpPr>
        <p:spPr>
          <a:xfrm>
            <a:off x="4512596" y="3974014"/>
            <a:ext cx="5847344" cy="1049152"/>
          </a:xfrm>
          <a:prstGeom prst="rect">
            <a:avLst/>
          </a:prstGeom>
        </p:spPr>
        <p:txBody>
          <a:bodyPr lIns="0" tIns="0" rIns="0" bIns="0" anchor="b"/>
          <a:lstStyle>
            <a:lvl1pPr marL="0" indent="0">
              <a:buNone/>
              <a:defRPr sz="2800" b="1">
                <a:solidFill>
                  <a:schemeClr val="tx1"/>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text styles</a:t>
            </a:r>
          </a:p>
        </p:txBody>
      </p:sp>
      <p:sp>
        <p:nvSpPr>
          <p:cNvPr id="13" name="Text Placeholder 13"/>
          <p:cNvSpPr>
            <a:spLocks noGrp="1"/>
          </p:cNvSpPr>
          <p:nvPr>
            <p:ph type="body" sz="quarter" idx="19"/>
          </p:nvPr>
        </p:nvSpPr>
        <p:spPr>
          <a:xfrm>
            <a:off x="4512426" y="5107053"/>
            <a:ext cx="5846763" cy="1061522"/>
          </a:xfrm>
          <a:prstGeom prst="rect">
            <a:avLst/>
          </a:prstGeom>
        </p:spPr>
        <p:txBody>
          <a:bodyPr lIns="0" tIns="0" rIns="0" bIns="0"/>
          <a:lstStyle>
            <a:lvl1pPr marL="0" indent="0">
              <a:buNone/>
              <a:defRPr>
                <a:solidFill>
                  <a:schemeClr val="accent5"/>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a:t>Edit Master text styles</a:t>
            </a:r>
          </a:p>
        </p:txBody>
      </p:sp>
      <p:cxnSp>
        <p:nvCxnSpPr>
          <p:cNvPr id="16" name="Straight Connector 15">
            <a:extLst>
              <a:ext uri="{FF2B5EF4-FFF2-40B4-BE49-F238E27FC236}">
                <a16:creationId xmlns:a16="http://schemas.microsoft.com/office/drawing/2014/main" id="{33211D1B-9EBD-4946-B41D-F331FD5CB211}"/>
              </a:ext>
            </a:extLst>
          </p:cNvPr>
          <p:cNvCxnSpPr/>
          <p:nvPr userDrawn="1"/>
        </p:nvCxnSpPr>
        <p:spPr>
          <a:xfrm>
            <a:off x="629638" y="713232"/>
            <a:ext cx="3383280" cy="0"/>
          </a:xfrm>
          <a:prstGeom prst="line">
            <a:avLst/>
          </a:prstGeom>
          <a:ln w="31750" cap="rnd">
            <a:solidFill>
              <a:srgbClr val="355377"/>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61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 Presenters / Host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E1B23-6FD6-4330-AE87-0D753F108D02}" type="slidenum">
              <a:rPr lang="en-US" smtClean="0"/>
              <a:t>‹#›</a:t>
            </a:fld>
            <a:endParaRPr lang="en-US"/>
          </a:p>
        </p:txBody>
      </p:sp>
      <p:sp>
        <p:nvSpPr>
          <p:cNvPr id="5"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accent3"/>
                </a:solidFill>
              </a:defRPr>
            </a:lvl1pPr>
          </a:lstStyle>
          <a:p>
            <a:r>
              <a:rPr lang="en-US"/>
              <a:t>Native Boost</a:t>
            </a:r>
            <a:endParaRPr lang="en-US" dirty="0"/>
          </a:p>
        </p:txBody>
      </p:sp>
      <p:cxnSp>
        <p:nvCxnSpPr>
          <p:cNvPr id="3" name="Straight Connector 2"/>
          <p:cNvCxnSpPr/>
          <p:nvPr/>
        </p:nvCxnSpPr>
        <p:spPr>
          <a:xfrm>
            <a:off x="632574" y="709863"/>
            <a:ext cx="338328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525396" y="301556"/>
            <a:ext cx="3469088" cy="373062"/>
          </a:xfrm>
          <a:prstGeom prst="rect">
            <a:avLst/>
          </a:prstGeom>
        </p:spPr>
        <p:txBody>
          <a:bodyPr anchor="b">
            <a:noAutofit/>
          </a:bodyPr>
          <a:lstStyle>
            <a:lvl1pPr marL="0" indent="0">
              <a:buNone/>
              <a:defRPr cap="all" spc="300" baseline="0">
                <a:solidFill>
                  <a:schemeClr val="tx1"/>
                </a:solidFill>
              </a:defRPr>
            </a:lvl1pPr>
          </a:lstStyle>
          <a:p>
            <a:pPr lvl="0"/>
            <a:r>
              <a:rPr lang="en-US" dirty="0"/>
              <a:t>Edit Master title</a:t>
            </a:r>
          </a:p>
        </p:txBody>
      </p:sp>
      <p:sp>
        <p:nvSpPr>
          <p:cNvPr id="10" name="Picture Placeholder 9"/>
          <p:cNvSpPr>
            <a:spLocks noGrp="1"/>
          </p:cNvSpPr>
          <p:nvPr>
            <p:ph type="pic" sz="quarter" idx="14" hasCustomPrompt="1"/>
          </p:nvPr>
        </p:nvSpPr>
        <p:spPr>
          <a:xfrm>
            <a:off x="5010751" y="1571328"/>
            <a:ext cx="2194560" cy="2194560"/>
          </a:xfrm>
          <a:prstGeom prst="ellipse">
            <a:avLst/>
          </a:prstGeom>
          <a:solidFill>
            <a:schemeClr val="bg1">
              <a:lumMod val="95000"/>
            </a:schemeClr>
          </a:solidFill>
        </p:spPr>
        <p:txBody>
          <a:bodyPr anchor="ctr"/>
          <a:lstStyle>
            <a:lvl1pPr marL="0" indent="0" algn="ctr">
              <a:buNone/>
              <a:defRPr/>
            </a:lvl1pPr>
          </a:lstStyle>
          <a:p>
            <a:r>
              <a:rPr lang="en-US" dirty="0"/>
              <a:t>&lt;photo&gt;</a:t>
            </a:r>
          </a:p>
        </p:txBody>
      </p:sp>
      <p:sp>
        <p:nvSpPr>
          <p:cNvPr id="12" name="Text Placeholder 11"/>
          <p:cNvSpPr>
            <a:spLocks noGrp="1"/>
          </p:cNvSpPr>
          <p:nvPr>
            <p:ph type="body" sz="quarter" idx="15"/>
          </p:nvPr>
        </p:nvSpPr>
        <p:spPr>
          <a:xfrm>
            <a:off x="649709" y="3982456"/>
            <a:ext cx="3344775" cy="505328"/>
          </a:xfrm>
          <a:prstGeom prst="rect">
            <a:avLst/>
          </a:prstGeom>
        </p:spPr>
        <p:txBody>
          <a:bodyPr lIns="0" tIns="0" rIns="0" bIns="0" anchor="b"/>
          <a:lstStyle>
            <a:lvl1pPr marL="0" indent="0" algn="ctr">
              <a:buNone/>
              <a:defRPr sz="2000" b="1">
                <a:solidFill>
                  <a:schemeClr val="tx1"/>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text styles</a:t>
            </a:r>
          </a:p>
        </p:txBody>
      </p:sp>
      <p:sp>
        <p:nvSpPr>
          <p:cNvPr id="14" name="Text Placeholder 13"/>
          <p:cNvSpPr>
            <a:spLocks noGrp="1"/>
          </p:cNvSpPr>
          <p:nvPr>
            <p:ph type="body" sz="quarter" idx="16"/>
          </p:nvPr>
        </p:nvSpPr>
        <p:spPr>
          <a:xfrm>
            <a:off x="649539" y="4608089"/>
            <a:ext cx="3344443" cy="1037458"/>
          </a:xfrm>
          <a:prstGeom prst="rect">
            <a:avLst/>
          </a:prstGeom>
        </p:spPr>
        <p:txBody>
          <a:bodyPr lIns="0" tIns="0" rIns="0" bIns="0"/>
          <a:lstStyle>
            <a:lvl1pPr marL="0" indent="0" algn="ctr">
              <a:buNone/>
              <a:defRPr sz="1600">
                <a:solidFill>
                  <a:schemeClr val="accent5"/>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a:t>Edit Master text styles</a:t>
            </a:r>
          </a:p>
        </p:txBody>
      </p:sp>
      <p:sp>
        <p:nvSpPr>
          <p:cNvPr id="24" name="Text Placeholder 11"/>
          <p:cNvSpPr>
            <a:spLocks noGrp="1"/>
          </p:cNvSpPr>
          <p:nvPr>
            <p:ph type="body" sz="quarter" idx="17"/>
          </p:nvPr>
        </p:nvSpPr>
        <p:spPr>
          <a:xfrm>
            <a:off x="4435980" y="3982456"/>
            <a:ext cx="3344775" cy="505328"/>
          </a:xfrm>
          <a:prstGeom prst="rect">
            <a:avLst/>
          </a:prstGeom>
        </p:spPr>
        <p:txBody>
          <a:bodyPr lIns="0" tIns="0" rIns="0" bIns="0" anchor="b"/>
          <a:lstStyle>
            <a:lvl1pPr marL="0" indent="0" algn="ctr">
              <a:buNone/>
              <a:defRPr sz="2000" b="1">
                <a:solidFill>
                  <a:schemeClr val="tx1"/>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text styles</a:t>
            </a:r>
          </a:p>
        </p:txBody>
      </p:sp>
      <p:sp>
        <p:nvSpPr>
          <p:cNvPr id="25" name="Text Placeholder 13"/>
          <p:cNvSpPr>
            <a:spLocks noGrp="1"/>
          </p:cNvSpPr>
          <p:nvPr>
            <p:ph type="body" sz="quarter" idx="18"/>
          </p:nvPr>
        </p:nvSpPr>
        <p:spPr>
          <a:xfrm>
            <a:off x="4435810" y="4608089"/>
            <a:ext cx="3344443" cy="1037458"/>
          </a:xfrm>
          <a:prstGeom prst="rect">
            <a:avLst/>
          </a:prstGeom>
        </p:spPr>
        <p:txBody>
          <a:bodyPr lIns="0" tIns="0" rIns="0" bIns="0"/>
          <a:lstStyle>
            <a:lvl1pPr marL="0" indent="0" algn="ctr">
              <a:buNone/>
              <a:defRPr sz="1600">
                <a:solidFill>
                  <a:schemeClr val="accent5"/>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a:t>Edit Master text styles</a:t>
            </a:r>
          </a:p>
        </p:txBody>
      </p:sp>
      <p:sp>
        <p:nvSpPr>
          <p:cNvPr id="26" name="Text Placeholder 11"/>
          <p:cNvSpPr>
            <a:spLocks noGrp="1"/>
          </p:cNvSpPr>
          <p:nvPr>
            <p:ph type="body" sz="quarter" idx="19"/>
          </p:nvPr>
        </p:nvSpPr>
        <p:spPr>
          <a:xfrm>
            <a:off x="8221919" y="3982456"/>
            <a:ext cx="3344775" cy="505328"/>
          </a:xfrm>
          <a:prstGeom prst="rect">
            <a:avLst/>
          </a:prstGeom>
        </p:spPr>
        <p:txBody>
          <a:bodyPr lIns="0" tIns="0" rIns="0" bIns="0" anchor="b"/>
          <a:lstStyle>
            <a:lvl1pPr marL="0" indent="0" algn="ctr">
              <a:buNone/>
              <a:defRPr sz="2000" b="1">
                <a:solidFill>
                  <a:schemeClr val="tx1"/>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text styles</a:t>
            </a:r>
          </a:p>
        </p:txBody>
      </p:sp>
      <p:sp>
        <p:nvSpPr>
          <p:cNvPr id="27" name="Text Placeholder 13"/>
          <p:cNvSpPr>
            <a:spLocks noGrp="1"/>
          </p:cNvSpPr>
          <p:nvPr>
            <p:ph type="body" sz="quarter" idx="20"/>
          </p:nvPr>
        </p:nvSpPr>
        <p:spPr>
          <a:xfrm>
            <a:off x="8221749" y="4608089"/>
            <a:ext cx="3344443" cy="1037458"/>
          </a:xfrm>
          <a:prstGeom prst="rect">
            <a:avLst/>
          </a:prstGeom>
        </p:spPr>
        <p:txBody>
          <a:bodyPr lIns="0" tIns="0" rIns="0" bIns="0"/>
          <a:lstStyle>
            <a:lvl1pPr marL="0" indent="0" algn="ctr">
              <a:buNone/>
              <a:defRPr sz="1600">
                <a:solidFill>
                  <a:schemeClr val="accent5"/>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a:t>Edit Master text styles</a:t>
            </a:r>
          </a:p>
        </p:txBody>
      </p:sp>
      <p:sp>
        <p:nvSpPr>
          <p:cNvPr id="28" name="Picture Placeholder 9"/>
          <p:cNvSpPr>
            <a:spLocks noGrp="1"/>
          </p:cNvSpPr>
          <p:nvPr>
            <p:ph type="pic" sz="quarter" idx="21" hasCustomPrompt="1"/>
          </p:nvPr>
        </p:nvSpPr>
        <p:spPr>
          <a:xfrm>
            <a:off x="1224480" y="1571328"/>
            <a:ext cx="2194560" cy="2194560"/>
          </a:xfrm>
          <a:prstGeom prst="ellipse">
            <a:avLst/>
          </a:prstGeom>
          <a:solidFill>
            <a:schemeClr val="bg1">
              <a:lumMod val="95000"/>
            </a:schemeClr>
          </a:solidFill>
        </p:spPr>
        <p:txBody>
          <a:bodyPr anchor="ctr"/>
          <a:lstStyle>
            <a:lvl1pPr marL="0" indent="0" algn="ctr">
              <a:buNone/>
              <a:defRPr/>
            </a:lvl1pPr>
          </a:lstStyle>
          <a:p>
            <a:r>
              <a:rPr lang="en-US" dirty="0"/>
              <a:t>&lt;photo&gt;</a:t>
            </a:r>
          </a:p>
        </p:txBody>
      </p:sp>
      <p:sp>
        <p:nvSpPr>
          <p:cNvPr id="29" name="Picture Placeholder 9"/>
          <p:cNvSpPr>
            <a:spLocks noGrp="1"/>
          </p:cNvSpPr>
          <p:nvPr>
            <p:ph type="pic" sz="quarter" idx="22" hasCustomPrompt="1"/>
          </p:nvPr>
        </p:nvSpPr>
        <p:spPr>
          <a:xfrm>
            <a:off x="8796690" y="1571328"/>
            <a:ext cx="2194560" cy="2194560"/>
          </a:xfrm>
          <a:prstGeom prst="ellipse">
            <a:avLst/>
          </a:prstGeom>
          <a:solidFill>
            <a:schemeClr val="bg1">
              <a:lumMod val="95000"/>
            </a:schemeClr>
          </a:solidFill>
        </p:spPr>
        <p:txBody>
          <a:bodyPr anchor="ctr"/>
          <a:lstStyle>
            <a:lvl1pPr marL="0" indent="0" algn="ctr">
              <a:buNone/>
              <a:defRPr/>
            </a:lvl1pPr>
          </a:lstStyle>
          <a:p>
            <a:r>
              <a:rPr lang="en-US" dirty="0"/>
              <a:t>&lt;photo&gt;</a:t>
            </a:r>
          </a:p>
        </p:txBody>
      </p:sp>
      <p:cxnSp>
        <p:nvCxnSpPr>
          <p:cNvPr id="16" name="Straight Connector 15">
            <a:extLst>
              <a:ext uri="{FF2B5EF4-FFF2-40B4-BE49-F238E27FC236}">
                <a16:creationId xmlns:a16="http://schemas.microsoft.com/office/drawing/2014/main" id="{CA71BFCC-819F-4B93-9FB5-3EB3AA436D15}"/>
              </a:ext>
            </a:extLst>
          </p:cNvPr>
          <p:cNvCxnSpPr/>
          <p:nvPr userDrawn="1"/>
        </p:nvCxnSpPr>
        <p:spPr>
          <a:xfrm>
            <a:off x="629638" y="713232"/>
            <a:ext cx="3383280" cy="0"/>
          </a:xfrm>
          <a:prstGeom prst="line">
            <a:avLst/>
          </a:prstGeom>
          <a:ln w="31750" cap="rnd">
            <a:solidFill>
              <a:srgbClr val="355377"/>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8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 Table of Contents">
    <p:bg>
      <p:bgPr>
        <a:solidFill>
          <a:srgbClr val="355377"/>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12192000" cy="6858000"/>
          </a:xfrm>
          <a:prstGeom prst="rect">
            <a:avLst/>
          </a:prstGeom>
          <a:solidFill>
            <a:srgbClr val="355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0" y="0"/>
            <a:ext cx="5518150" cy="6858000"/>
          </a:xfrm>
          <a:prstGeom prst="rect">
            <a:avLst/>
          </a:prstGeom>
        </p:spPr>
        <p:txBody>
          <a:bodyPr anchor="ctr"/>
          <a:lstStyle>
            <a:lvl1pPr marL="0" indent="0" algn="ctr">
              <a:buNone/>
              <a:defRPr baseline="0">
                <a:solidFill>
                  <a:schemeClr val="bg1"/>
                </a:solidFill>
              </a:defRPr>
            </a:lvl1pPr>
          </a:lstStyle>
          <a:p>
            <a:r>
              <a:rPr lang="en-US" dirty="0"/>
              <a:t>&lt;insert image&gt;</a:t>
            </a:r>
          </a:p>
        </p:txBody>
      </p:sp>
      <p:sp>
        <p:nvSpPr>
          <p:cNvPr id="2" name="Title 1"/>
          <p:cNvSpPr>
            <a:spLocks noGrp="1"/>
          </p:cNvSpPr>
          <p:nvPr>
            <p:ph type="title"/>
          </p:nvPr>
        </p:nvSpPr>
        <p:spPr>
          <a:xfrm>
            <a:off x="6336399" y="457199"/>
            <a:ext cx="5014434" cy="1188720"/>
          </a:xfrm>
        </p:spPr>
        <p:txBody>
          <a:bodyPr anchor="b"/>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6399" y="2273695"/>
            <a:ext cx="5014434" cy="3799560"/>
          </a:xfrm>
          <a:prstGeom prst="rect">
            <a:avLst/>
          </a:prstGeom>
        </p:spPr>
        <p:txBody>
          <a:bodyPr lIns="0" tIns="0" rIns="0" bIns="0">
            <a:noAutofit/>
          </a:bodyPr>
          <a:lstStyle>
            <a:lvl1pPr marL="0" indent="0">
              <a:spcBef>
                <a:spcPts val="0"/>
              </a:spcBef>
              <a:buNone/>
              <a:defRPr sz="1800">
                <a:solidFill>
                  <a:schemeClr val="bg1"/>
                </a:solidFill>
              </a:defRPr>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CE1B23-6FD6-4330-AE87-0D753F108D02}" type="slidenum">
              <a:rPr lang="en-US" smtClean="0"/>
              <a:pPr/>
              <a:t>‹#›</a:t>
            </a:fld>
            <a:endParaRPr lang="en-US" dirty="0"/>
          </a:p>
        </p:txBody>
      </p:sp>
      <p:sp>
        <p:nvSpPr>
          <p:cNvPr id="6" name="Footer Placeholder 5"/>
          <p:cNvSpPr>
            <a:spLocks noGrp="1"/>
          </p:cNvSpPr>
          <p:nvPr>
            <p:ph type="ftr" sz="quarter" idx="11"/>
          </p:nvPr>
        </p:nvSpPr>
        <p:spPr>
          <a:xfrm>
            <a:off x="169682" y="6356351"/>
            <a:ext cx="2441543" cy="365125"/>
          </a:xfrm>
          <a:prstGeom prst="rect">
            <a:avLst/>
          </a:prstGeom>
        </p:spPr>
        <p:txBody>
          <a:bodyPr/>
          <a:lstStyle>
            <a:lvl1pPr>
              <a:defRPr>
                <a:solidFill>
                  <a:schemeClr val="bg1"/>
                </a:solidFill>
              </a:defRPr>
            </a:lvl1pPr>
          </a:lstStyle>
          <a:p>
            <a:r>
              <a:rPr lang="en-US"/>
              <a:t>Native Boost</a:t>
            </a:r>
            <a:endParaRPr lang="en-US" dirty="0"/>
          </a:p>
        </p:txBody>
      </p:sp>
      <p:cxnSp>
        <p:nvCxnSpPr>
          <p:cNvPr id="8" name="Straight Connector 7"/>
          <p:cNvCxnSpPr/>
          <p:nvPr/>
        </p:nvCxnSpPr>
        <p:spPr>
          <a:xfrm>
            <a:off x="6336399" y="1938162"/>
            <a:ext cx="502920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336399" y="1938162"/>
            <a:ext cx="50292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4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6E5568-AED8-43D4-8F52-C0E515175592}"/>
              </a:ext>
            </a:extLst>
          </p:cNvPr>
          <p:cNvSpPr/>
          <p:nvPr userDrawn="1"/>
        </p:nvSpPr>
        <p:spPr>
          <a:xfrm>
            <a:off x="0" y="0"/>
            <a:ext cx="12192000" cy="6858000"/>
          </a:xfrm>
          <a:prstGeom prst="rect">
            <a:avLst/>
          </a:prstGeom>
          <a:solidFill>
            <a:srgbClr val="643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032129" y="4158785"/>
            <a:ext cx="5943600" cy="1925492"/>
          </a:xfrm>
        </p:spPr>
        <p:txBody>
          <a:bodyPr anchor="t"/>
          <a:lstStyle>
            <a:lvl1pPr algn="l">
              <a:defRPr sz="4800">
                <a:solidFill>
                  <a:schemeClr val="bg1"/>
                </a:solidFill>
              </a:defRPr>
            </a:lvl1pPr>
          </a:lstStyle>
          <a:p>
            <a:r>
              <a:rPr lang="en-US" dirty="0"/>
              <a:t>Click to edit Master divider style</a:t>
            </a:r>
          </a:p>
        </p:txBody>
      </p:sp>
    </p:spTree>
    <p:extLst>
      <p:ext uri="{BB962C8B-B14F-4D97-AF65-F5344CB8AC3E}">
        <p14:creationId xmlns:p14="http://schemas.microsoft.com/office/powerpoint/2010/main" val="356408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0BCE1B23-6FD6-4330-AE87-0D753F108D02}" type="slidenum">
              <a:rPr lang="en-US" smtClean="0"/>
              <a:pPr/>
              <a:t>‹#›</a:t>
            </a:fld>
            <a:endParaRPr lang="en-US" dirty="0"/>
          </a:p>
        </p:txBody>
      </p:sp>
      <p:sp>
        <p:nvSpPr>
          <p:cNvPr id="9" name="Rectangle 8"/>
          <p:cNvSpPr/>
          <p:nvPr userDrawn="1"/>
        </p:nvSpPr>
        <p:spPr>
          <a:xfrm>
            <a:off x="0" y="0"/>
            <a:ext cx="12192000" cy="6858000"/>
          </a:xfrm>
          <a:prstGeom prst="rect">
            <a:avLst/>
          </a:prstGeom>
          <a:solidFill>
            <a:srgbClr val="355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32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hite Title &amp; Content - Style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E1B23-6FD6-4330-AE87-0D753F108D02}" type="slidenum">
              <a:rPr lang="en-US" smtClean="0"/>
              <a:t>‹#›</a:t>
            </a:fld>
            <a:endParaRPr lang="en-US"/>
          </a:p>
        </p:txBody>
      </p:sp>
      <p:sp>
        <p:nvSpPr>
          <p:cNvPr id="5" name="Footer Placeholder 4"/>
          <p:cNvSpPr>
            <a:spLocks noGrp="1"/>
          </p:cNvSpPr>
          <p:nvPr>
            <p:ph type="ftr" sz="quarter" idx="3"/>
          </p:nvPr>
        </p:nvSpPr>
        <p:spPr>
          <a:xfrm>
            <a:off x="226245" y="6456075"/>
            <a:ext cx="1696823" cy="265400"/>
          </a:xfrm>
          <a:prstGeom prst="rect">
            <a:avLst/>
          </a:prstGeom>
        </p:spPr>
        <p:txBody>
          <a:bodyPr vert="horz" lIns="91440" tIns="45720" rIns="91440" bIns="45720" rtlCol="0" anchor="b"/>
          <a:lstStyle>
            <a:lvl1pPr algn="l">
              <a:defRPr sz="700">
                <a:solidFill>
                  <a:schemeClr val="tx1">
                    <a:tint val="75000"/>
                  </a:schemeClr>
                </a:solidFill>
              </a:defRPr>
            </a:lvl1pPr>
          </a:lstStyle>
          <a:p>
            <a:r>
              <a:rPr lang="en-US"/>
              <a:t>Native Boost</a:t>
            </a:r>
            <a:endParaRPr lang="en-US" dirty="0"/>
          </a:p>
        </p:txBody>
      </p:sp>
      <p:cxnSp>
        <p:nvCxnSpPr>
          <p:cNvPr id="3" name="Straight Connector 2"/>
          <p:cNvCxnSpPr/>
          <p:nvPr/>
        </p:nvCxnSpPr>
        <p:spPr>
          <a:xfrm>
            <a:off x="628079" y="709863"/>
            <a:ext cx="338328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520901" y="301556"/>
            <a:ext cx="3490458" cy="373062"/>
          </a:xfrm>
          <a:prstGeom prst="rect">
            <a:avLst/>
          </a:prstGeom>
        </p:spPr>
        <p:txBody>
          <a:bodyPr anchor="b">
            <a:noAutofit/>
          </a:bodyPr>
          <a:lstStyle>
            <a:lvl1pPr marL="0" indent="0">
              <a:buNone/>
              <a:defRPr cap="all" spc="300" baseline="0">
                <a:solidFill>
                  <a:srgbClr val="355377"/>
                </a:solidFill>
              </a:defRPr>
            </a:lvl1pPr>
          </a:lstStyle>
          <a:p>
            <a:pPr lvl="0"/>
            <a:r>
              <a:rPr lang="en-US" dirty="0"/>
              <a:t>Edit Master title</a:t>
            </a:r>
          </a:p>
        </p:txBody>
      </p:sp>
      <p:sp>
        <p:nvSpPr>
          <p:cNvPr id="12" name="Text Placeholder 11"/>
          <p:cNvSpPr>
            <a:spLocks noGrp="1"/>
          </p:cNvSpPr>
          <p:nvPr>
            <p:ph type="body" sz="quarter" idx="15" hasCustomPrompt="1"/>
          </p:nvPr>
        </p:nvSpPr>
        <p:spPr>
          <a:xfrm>
            <a:off x="963921" y="1431638"/>
            <a:ext cx="10058400" cy="748145"/>
          </a:xfrm>
          <a:prstGeom prst="rect">
            <a:avLst/>
          </a:prstGeom>
        </p:spPr>
        <p:txBody>
          <a:bodyPr lIns="0" tIns="0" rIns="0" bIns="0" anchor="t">
            <a:noAutofit/>
          </a:bodyPr>
          <a:lstStyle>
            <a:lvl1pPr marL="0" indent="0">
              <a:buNone/>
              <a:defRPr sz="4000" b="1">
                <a:solidFill>
                  <a:srgbClr val="355377"/>
                </a:solidFill>
              </a:defRPr>
            </a:lvl1pPr>
            <a:lvl2pPr marL="507995" indent="0">
              <a:buNone/>
              <a:defRPr/>
            </a:lvl2pPr>
            <a:lvl3pPr marL="1015990" indent="0">
              <a:buNone/>
              <a:defRPr/>
            </a:lvl3pPr>
            <a:lvl4pPr marL="1523985" indent="0">
              <a:buNone/>
              <a:defRPr/>
            </a:lvl4pPr>
            <a:lvl5pPr marL="2031980" indent="0">
              <a:buNone/>
              <a:defRPr/>
            </a:lvl5pPr>
          </a:lstStyle>
          <a:p>
            <a:pPr lvl="0"/>
            <a:r>
              <a:rPr lang="en-US" dirty="0"/>
              <a:t>Edit Master headline style</a:t>
            </a:r>
          </a:p>
        </p:txBody>
      </p:sp>
      <p:sp>
        <p:nvSpPr>
          <p:cNvPr id="6" name="Text Placeholder 5"/>
          <p:cNvSpPr>
            <a:spLocks noGrp="1"/>
          </p:cNvSpPr>
          <p:nvPr>
            <p:ph type="body" sz="quarter" idx="16"/>
          </p:nvPr>
        </p:nvSpPr>
        <p:spPr>
          <a:xfrm>
            <a:off x="964354" y="2420075"/>
            <a:ext cx="10058400" cy="3528146"/>
          </a:xfrm>
          <a:prstGeom prst="rect">
            <a:avLst/>
          </a:prstGeom>
        </p:spPr>
        <p:txBody>
          <a:bodyPr lIns="0" tIns="0" rIns="0" bIns="0">
            <a:noAutofit/>
          </a:bodyPr>
          <a:lstStyle>
            <a:lvl1pPr>
              <a:defRPr>
                <a:solidFill>
                  <a:schemeClr val="accent5"/>
                </a:solidFill>
              </a:defRPr>
            </a:lvl1pPr>
            <a:lvl2pPr>
              <a:defRPr>
                <a:solidFill>
                  <a:schemeClr val="accent5"/>
                </a:solidFill>
              </a:defRPr>
            </a:lvl2pPr>
            <a:lvl3pPr>
              <a:defRPr>
                <a:solidFill>
                  <a:schemeClr val="accent5"/>
                </a:solidFill>
              </a:defRPr>
            </a:lvl3pPr>
          </a:lstStyle>
          <a:p>
            <a:pPr lvl="0"/>
            <a:r>
              <a:rPr lang="en-US"/>
              <a:t>Edit Master text styles</a:t>
            </a:r>
          </a:p>
          <a:p>
            <a:pPr lvl="1"/>
            <a:r>
              <a:rPr lang="en-US"/>
              <a:t>Second level</a:t>
            </a:r>
          </a:p>
          <a:p>
            <a:pPr lvl="2"/>
            <a:r>
              <a:rPr lang="en-US"/>
              <a:t>Third level</a:t>
            </a:r>
          </a:p>
        </p:txBody>
      </p:sp>
      <p:cxnSp>
        <p:nvCxnSpPr>
          <p:cNvPr id="9" name="Straight Connector 8"/>
          <p:cNvCxnSpPr/>
          <p:nvPr userDrawn="1"/>
        </p:nvCxnSpPr>
        <p:spPr>
          <a:xfrm>
            <a:off x="628079" y="709863"/>
            <a:ext cx="3383280" cy="0"/>
          </a:xfrm>
          <a:prstGeom prst="line">
            <a:avLst/>
          </a:prstGeom>
          <a:ln w="31750" cap="rnd">
            <a:solidFill>
              <a:srgbClr val="355377"/>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3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4656" y="478341"/>
            <a:ext cx="10058400" cy="688170"/>
          </a:xfrm>
          <a:prstGeom prst="rect">
            <a:avLst/>
          </a:prstGeom>
        </p:spPr>
        <p:txBody>
          <a:bodyPr vert="horz" lIns="0" tIns="0" rIns="0" bIns="0" rtlCol="0" anchor="ctr">
            <a:noAutofit/>
          </a:bodyPr>
          <a:lstStyle/>
          <a:p>
            <a:r>
              <a:rPr lang="en-US" dirty="0"/>
              <a:t>Click to edit Master headline style</a:t>
            </a:r>
          </a:p>
        </p:txBody>
      </p:sp>
      <p:sp>
        <p:nvSpPr>
          <p:cNvPr id="6" name="Slide Number Placeholder 5"/>
          <p:cNvSpPr>
            <a:spLocks noGrp="1"/>
          </p:cNvSpPr>
          <p:nvPr>
            <p:ph type="sldNum" sz="quarter" idx="4"/>
          </p:nvPr>
        </p:nvSpPr>
        <p:spPr>
          <a:xfrm>
            <a:off x="11354154" y="6456075"/>
            <a:ext cx="683874" cy="265401"/>
          </a:xfrm>
          <a:prstGeom prst="rect">
            <a:avLst/>
          </a:prstGeom>
        </p:spPr>
        <p:txBody>
          <a:bodyPr vert="horz" lIns="91440" tIns="45720" rIns="91440" bIns="45720" rtlCol="0" anchor="ctr"/>
          <a:lstStyle>
            <a:lvl1pPr algn="r">
              <a:defRPr sz="1100">
                <a:solidFill>
                  <a:schemeClr val="accent3"/>
                </a:solidFill>
              </a:defRPr>
            </a:lvl1pPr>
          </a:lstStyle>
          <a:p>
            <a:fld id="{0BCE1B23-6FD6-4330-AE87-0D753F108D02}" type="slidenum">
              <a:rPr lang="en-US" smtClean="0"/>
              <a:pPr/>
              <a:t>‹#›</a:t>
            </a:fld>
            <a:endParaRPr lang="en-US" dirty="0"/>
          </a:p>
        </p:txBody>
      </p:sp>
      <p:sp>
        <p:nvSpPr>
          <p:cNvPr id="5" name="Footer Placeholder 4"/>
          <p:cNvSpPr>
            <a:spLocks noGrp="1"/>
          </p:cNvSpPr>
          <p:nvPr>
            <p:ph type="ftr" sz="quarter" idx="3"/>
          </p:nvPr>
        </p:nvSpPr>
        <p:spPr>
          <a:xfrm>
            <a:off x="216817" y="6456075"/>
            <a:ext cx="1706252" cy="265400"/>
          </a:xfrm>
          <a:prstGeom prst="rect">
            <a:avLst/>
          </a:prstGeom>
        </p:spPr>
        <p:txBody>
          <a:bodyPr vert="horz" lIns="91440" tIns="45720" rIns="91440" bIns="45720" rtlCol="0" anchor="b"/>
          <a:lstStyle>
            <a:lvl1pPr algn="l">
              <a:defRPr sz="700">
                <a:solidFill>
                  <a:schemeClr val="accent3"/>
                </a:solidFill>
              </a:defRPr>
            </a:lvl1pPr>
          </a:lstStyle>
          <a:p>
            <a:r>
              <a:rPr lang="en-US"/>
              <a:t>Native Boost</a:t>
            </a:r>
            <a:endParaRPr lang="en-US" dirty="0"/>
          </a:p>
        </p:txBody>
      </p:sp>
      <p:sp>
        <p:nvSpPr>
          <p:cNvPr id="10" name="Rectangle 9"/>
          <p:cNvSpPr/>
          <p:nvPr/>
        </p:nvSpPr>
        <p:spPr>
          <a:xfrm>
            <a:off x="0" y="0"/>
            <a:ext cx="228600" cy="6858000"/>
          </a:xfrm>
          <a:prstGeom prst="rect">
            <a:avLst/>
          </a:prstGeom>
          <a:solidFill>
            <a:srgbClr val="355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idx="1"/>
          </p:nvPr>
        </p:nvSpPr>
        <p:spPr>
          <a:xfrm>
            <a:off x="1074656" y="1439694"/>
            <a:ext cx="10058400" cy="47372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770610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6" r:id="rId3"/>
    <p:sldLayoutId id="2147483747" r:id="rId4"/>
    <p:sldLayoutId id="2147483748" r:id="rId5"/>
    <p:sldLayoutId id="2147483749" r:id="rId6"/>
    <p:sldLayoutId id="2147483750" r:id="rId7"/>
    <p:sldLayoutId id="2147483755" r:id="rId8"/>
    <p:sldLayoutId id="2147483756" r:id="rId9"/>
    <p:sldLayoutId id="2147483760" r:id="rId10"/>
    <p:sldLayoutId id="2147483764" r:id="rId11"/>
    <p:sldLayoutId id="2147483775" r:id="rId12"/>
    <p:sldLayoutId id="2147483779" r:id="rId13"/>
    <p:sldLayoutId id="2147483780" r:id="rId14"/>
  </p:sldLayoutIdLst>
  <p:hf hdr="0" dt="0"/>
  <p:txStyles>
    <p:titleStyle>
      <a:lvl1pPr algn="l" defTabSz="101599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1015990" rtl="0" eaLnBrk="1" latinLnBrk="0" hangingPunct="1">
        <a:lnSpc>
          <a:spcPct val="120000"/>
        </a:lnSpc>
        <a:spcBef>
          <a:spcPts val="0"/>
        </a:spcBef>
        <a:spcAft>
          <a:spcPts val="300"/>
        </a:spcAft>
        <a:buFont typeface="Arial" panose="020B0604020202020204" pitchFamily="34" charset="0"/>
        <a:buChar char="•"/>
        <a:defRPr sz="2000" kern="1200">
          <a:solidFill>
            <a:srgbClr val="323A3D"/>
          </a:solidFill>
          <a:latin typeface="+mn-lt"/>
          <a:ea typeface="+mn-ea"/>
          <a:cs typeface="+mn-cs"/>
        </a:defRPr>
      </a:lvl1pPr>
      <a:lvl2pPr marL="685800" indent="-228600" algn="l" defTabSz="1015990" rtl="0" eaLnBrk="1" latinLnBrk="0" hangingPunct="1">
        <a:lnSpc>
          <a:spcPct val="120000"/>
        </a:lnSpc>
        <a:spcBef>
          <a:spcPts val="556"/>
        </a:spcBef>
        <a:spcAft>
          <a:spcPts val="300"/>
        </a:spcAft>
        <a:buFont typeface="Century Gothic" panose="020B0502020202020204" pitchFamily="34" charset="0"/>
        <a:buChar char="−"/>
        <a:defRPr sz="2000" kern="1200">
          <a:solidFill>
            <a:srgbClr val="323A3D"/>
          </a:solidFill>
          <a:latin typeface="+mn-lt"/>
          <a:ea typeface="+mn-ea"/>
          <a:cs typeface="+mn-cs"/>
        </a:defRPr>
      </a:lvl2pPr>
      <a:lvl3pPr marL="1143000" indent="-228600" algn="l" defTabSz="1015990" rtl="0" eaLnBrk="1" latinLnBrk="0" hangingPunct="1">
        <a:lnSpc>
          <a:spcPct val="120000"/>
        </a:lnSpc>
        <a:spcBef>
          <a:spcPts val="556"/>
        </a:spcBef>
        <a:spcAft>
          <a:spcPts val="300"/>
        </a:spcAft>
        <a:buFont typeface="Century Gothic" panose="020B0502020202020204" pitchFamily="34" charset="0"/>
        <a:buChar char="▪"/>
        <a:defRPr sz="2000" kern="1200">
          <a:solidFill>
            <a:srgbClr val="323A3D"/>
          </a:solidFill>
          <a:latin typeface="+mn-lt"/>
          <a:ea typeface="+mn-ea"/>
          <a:cs typeface="+mn-cs"/>
        </a:defRPr>
      </a:lvl3pPr>
      <a:lvl4pPr marL="1777982" indent="-253997" algn="l" defTabSz="1015990" rtl="0" eaLnBrk="1" latinLnBrk="0" hangingPunct="1">
        <a:lnSpc>
          <a:spcPct val="90000"/>
        </a:lnSpc>
        <a:spcBef>
          <a:spcPts val="556"/>
        </a:spcBef>
        <a:buFont typeface="Century Gothic" panose="020B0502020202020204" pitchFamily="34" charset="0"/>
        <a:buChar char="▫"/>
        <a:defRPr sz="2000" kern="1200">
          <a:solidFill>
            <a:srgbClr val="323A3D"/>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2000" kern="1200">
          <a:solidFill>
            <a:srgbClr val="323A3D"/>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reativecommons.org/licenses/by-sa/3.0/" TargetMode="External"/><Relationship Id="rId7" Type="http://schemas.openxmlformats.org/officeDocument/2006/relationships/hyperlink" Target="https://creativecommons.org/licenses/by/3.0/" TargetMode="External"/><Relationship Id="rId2" Type="http://schemas.openxmlformats.org/officeDocument/2006/relationships/hyperlink" Target="https://commons.wikimedia.org/wiki/File:Paper_Plane_Vector.svg" TargetMode="External"/><Relationship Id="rId1" Type="http://schemas.openxmlformats.org/officeDocument/2006/relationships/slideLayout" Target="../slideLayouts/slideLayout12.xml"/><Relationship Id="rId6" Type="http://schemas.openxmlformats.org/officeDocument/2006/relationships/hyperlink" Target="https://communityblog.fedoraproject.org/using-fedora-email-alias-gmail/" TargetMode="External"/><Relationship Id="rId11" Type="http://schemas.openxmlformats.org/officeDocument/2006/relationships/hyperlink" Target="http://www.publicdomainpictures.net/view-image.php?image=184769&amp;picture=crumpled-paper" TargetMode="External"/><Relationship Id="rId5" Type="http://schemas.openxmlformats.org/officeDocument/2006/relationships/image" Target="../media/image12.png"/><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s://pixabay.com/en/recipe-label-icon-symbol-spoon-57543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8" Type="http://schemas.openxmlformats.org/officeDocument/2006/relationships/hyperlink" Target="https://services.aap.org/en/pages/2019-novel-coronavirus-covid-19-infections/covid-19-vaccine-for-children/about-the-covid-19-vaccine-frequently-asked-questions/" TargetMode="External"/><Relationship Id="rId3" Type="http://schemas.openxmlformats.org/officeDocument/2006/relationships/hyperlink" Target="https://www.cdc.gov/vaccines/covid-19/info-by-product/pfizer/pfizer-bioNTech-faqs.html#vaccination-minors" TargetMode="External"/><Relationship Id="rId7" Type="http://schemas.openxmlformats.org/officeDocument/2006/relationships/hyperlink" Target="https://services.aap.org/en/pages/2019-novel-coronavirus-covid-19-infections/covid-19-vaccine-for-children/covid-19-vaccine-what-pediatricians-can-do-now/"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www.cdc.gov/coronavirus/2019-ncov/vaccines/safety/myocarditis.html" TargetMode="External"/><Relationship Id="rId5" Type="http://schemas.openxmlformats.org/officeDocument/2006/relationships/hyperlink" Target="https://www.cdc.gov/coronavirus/2019-ncov/vaccines/keythingstoknow.html" TargetMode="External"/><Relationship Id="rId4" Type="http://schemas.openxmlformats.org/officeDocument/2006/relationships/hyperlink" Target="https://www.cdc.gov/vaccines/covid-19/info-by-product/" TargetMode="External"/><Relationship Id="rId9" Type="http://schemas.openxmlformats.org/officeDocument/2006/relationships/hyperlink" Target="https://www.healthychildren.org/English/health-issues/conditions/COVID-19/Pages/The-Science-Behind-the-COVID-19-Vaccine-Parent-FAQs.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pexels.com/photo/snow-covered-mountain-during-sunrise-618833/" TargetMode="External"/><Relationship Id="rId2" Type="http://schemas.openxmlformats.org/officeDocument/2006/relationships/image" Target="../media/image17.jpe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hyperlink" Target="https://www.surveymonkey.com/r/COVIDVaccineforChildrenQuestion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cdc.gov/vaccines/acip/meetings/downloads/slides-2021-11-2-3/08-COVID-Oliver-508.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meetings/downloads/slides-2021-11-2-3/08-COVID-Oliver-508.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3E5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110" y="3869561"/>
            <a:ext cx="7143778" cy="1293779"/>
          </a:xfrm>
        </p:spPr>
        <p:txBody>
          <a:bodyPr/>
          <a:lstStyle/>
          <a:p>
            <a:r>
              <a:rPr lang="en-US" b="0" dirty="0">
                <a:latin typeface="Copperplate" panose="02000504000000020004" pitchFamily="2" charset="77"/>
              </a:rPr>
              <a:t>Why vaccinate children for COVID-19?</a:t>
            </a:r>
          </a:p>
        </p:txBody>
      </p:sp>
      <p:sp>
        <p:nvSpPr>
          <p:cNvPr id="4" name="Text Placeholder 3"/>
          <p:cNvSpPr>
            <a:spLocks noGrp="1"/>
          </p:cNvSpPr>
          <p:nvPr>
            <p:ph type="body" sz="quarter" idx="10"/>
          </p:nvPr>
        </p:nvSpPr>
        <p:spPr/>
        <p:txBody>
          <a:bodyPr>
            <a:normAutofit fontScale="77500" lnSpcReduction="20000"/>
          </a:bodyPr>
          <a:lstStyle/>
          <a:p>
            <a:r>
              <a:rPr lang="en-US" dirty="0">
                <a:solidFill>
                  <a:srgbClr val="355377"/>
                </a:solidFill>
              </a:rPr>
              <a:t>Presented by: Dr. Thomas Weiser, Dr. Allison </a:t>
            </a:r>
            <a:r>
              <a:rPr lang="en-US" dirty="0" err="1">
                <a:solidFill>
                  <a:srgbClr val="355377"/>
                </a:solidFill>
              </a:rPr>
              <a:t>Empey</a:t>
            </a:r>
            <a:r>
              <a:rPr lang="en-US" dirty="0">
                <a:solidFill>
                  <a:srgbClr val="355377"/>
                </a:solidFill>
              </a:rPr>
              <a:t>, </a:t>
            </a:r>
            <a:r>
              <a:rPr lang="en-US" dirty="0" err="1">
                <a:solidFill>
                  <a:srgbClr val="355377"/>
                </a:solidFill>
              </a:rPr>
              <a:t>Tyanne</a:t>
            </a:r>
            <a:r>
              <a:rPr lang="en-US" dirty="0">
                <a:solidFill>
                  <a:srgbClr val="355377"/>
                </a:solidFill>
              </a:rPr>
              <a:t> Conner, MS</a:t>
            </a:r>
          </a:p>
          <a:p>
            <a:r>
              <a:rPr lang="en-US" dirty="0">
                <a:solidFill>
                  <a:srgbClr val="355377"/>
                </a:solidFill>
              </a:rPr>
              <a:t>Date: 11/16/21</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335270" y="930323"/>
            <a:ext cx="10604075" cy="480583"/>
          </a:xfrm>
        </p:spPr>
        <p:txBody>
          <a:bodyPr>
            <a:noAutofit/>
          </a:bodyPr>
          <a:lstStyle/>
          <a:p>
            <a:r>
              <a:rPr lang="en-US" sz="2800" b="0" dirty="0">
                <a:latin typeface="Copperplate" panose="02000504000000020004" pitchFamily="2" charset="77"/>
              </a:rPr>
              <a:t>What about the risk of heart problems like myocarditis?</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pic>
        <p:nvPicPr>
          <p:cNvPr id="9" name="Picture 8"/>
          <p:cNvPicPr>
            <a:picLocks noChangeAspect="1"/>
          </p:cNvPicPr>
          <p:nvPr/>
        </p:nvPicPr>
        <p:blipFill rotWithShape="1">
          <a:blip r:embed="rId4"/>
          <a:srcRect l="13564" t="18304" r="12393" b="21205"/>
          <a:stretch/>
        </p:blipFill>
        <p:spPr>
          <a:xfrm>
            <a:off x="986223" y="1575482"/>
            <a:ext cx="8801100" cy="4042539"/>
          </a:xfrm>
          <a:prstGeom prst="rect">
            <a:avLst/>
          </a:prstGeom>
        </p:spPr>
      </p:pic>
      <p:sp>
        <p:nvSpPr>
          <p:cNvPr id="10" name="TextBox 9"/>
          <p:cNvSpPr txBox="1"/>
          <p:nvPr/>
        </p:nvSpPr>
        <p:spPr>
          <a:xfrm>
            <a:off x="805994" y="6119336"/>
            <a:ext cx="6410729" cy="738664"/>
          </a:xfrm>
          <a:prstGeom prst="rect">
            <a:avLst/>
          </a:prstGeom>
          <a:noFill/>
        </p:spPr>
        <p:txBody>
          <a:bodyPr wrap="none" rtlCol="0">
            <a:spAutoFit/>
          </a:bodyPr>
          <a:lstStyle/>
          <a:p>
            <a:r>
              <a:rPr lang="en-US" dirty="0"/>
              <a:t>Assumptions: Benefits accrue over 180 days (6 months); </a:t>
            </a:r>
          </a:p>
          <a:p>
            <a:r>
              <a:rPr lang="en-US" dirty="0"/>
              <a:t>VE against symptomatic COVID-19: 90%; VE against hospitalization: 95%; </a:t>
            </a:r>
          </a:p>
          <a:p>
            <a:r>
              <a:rPr lang="en-US" dirty="0"/>
              <a:t>All data are from the week ending on 9/11/2021</a:t>
            </a:r>
          </a:p>
        </p:txBody>
      </p:sp>
      <p:sp>
        <p:nvSpPr>
          <p:cNvPr id="6" name="Slide Number Placeholder 5">
            <a:extLst>
              <a:ext uri="{FF2B5EF4-FFF2-40B4-BE49-F238E27FC236}">
                <a16:creationId xmlns:a16="http://schemas.microsoft.com/office/drawing/2014/main" id="{0A15DC6C-6487-B243-912B-6FCEC6B76945}"/>
              </a:ext>
            </a:extLst>
          </p:cNvPr>
          <p:cNvSpPr>
            <a:spLocks noGrp="1"/>
          </p:cNvSpPr>
          <p:nvPr>
            <p:ph type="sldNum" sz="quarter" idx="12"/>
          </p:nvPr>
        </p:nvSpPr>
        <p:spPr/>
        <p:txBody>
          <a:bodyPr/>
          <a:lstStyle/>
          <a:p>
            <a:fld id="{0BCE1B23-6FD6-4330-AE87-0D753F108D02}" type="slidenum">
              <a:rPr lang="en-US" smtClean="0"/>
              <a:t>10</a:t>
            </a:fld>
            <a:endParaRPr lang="en-US"/>
          </a:p>
        </p:txBody>
      </p:sp>
    </p:spTree>
    <p:extLst>
      <p:ext uri="{BB962C8B-B14F-4D97-AF65-F5344CB8AC3E}">
        <p14:creationId xmlns:p14="http://schemas.microsoft.com/office/powerpoint/2010/main" val="28463338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520901" y="909779"/>
            <a:ext cx="10058400" cy="988437"/>
          </a:xfrm>
        </p:spPr>
        <p:txBody>
          <a:bodyPr>
            <a:normAutofit/>
          </a:bodyPr>
          <a:lstStyle/>
          <a:p>
            <a:r>
              <a:rPr lang="en-US" b="0" dirty="0">
                <a:latin typeface="Copperplate" panose="02000504000000020004" pitchFamily="2" charset="77"/>
              </a:rPr>
              <a:t>How well does this vaccine work?</a:t>
            </a:r>
          </a:p>
        </p:txBody>
      </p:sp>
      <p:sp>
        <p:nvSpPr>
          <p:cNvPr id="6" name="Text Placeholder 5"/>
          <p:cNvSpPr>
            <a:spLocks noGrp="1"/>
          </p:cNvSpPr>
          <p:nvPr>
            <p:ph type="body" sz="quarter" idx="16"/>
          </p:nvPr>
        </p:nvSpPr>
        <p:spPr>
          <a:xfrm>
            <a:off x="685573" y="2133377"/>
            <a:ext cx="10372563" cy="3528146"/>
          </a:xfrm>
        </p:spPr>
        <p:txBody>
          <a:bodyPr/>
          <a:lstStyle/>
          <a:p>
            <a:pPr marL="0" indent="0">
              <a:buNone/>
            </a:pPr>
            <a:r>
              <a:rPr lang="en-US" sz="2400" dirty="0">
                <a:latin typeface="Copperplate" panose="02000504000000020004" pitchFamily="2" charset="77"/>
              </a:rPr>
              <a:t>Pfizer-BioNTech COVID-19 vaccine testing in children aged 5–11years </a:t>
            </a:r>
          </a:p>
          <a:p>
            <a:r>
              <a:rPr lang="en-US" dirty="0">
                <a:latin typeface="Copperplate" panose="02000504000000020004" pitchFamily="2" charset="77"/>
              </a:rPr>
              <a:t>Randomized 2:1 vaccine to placebo (median follow-up time: 3.3 months)</a:t>
            </a:r>
          </a:p>
          <a:p>
            <a:r>
              <a:rPr lang="en-US" dirty="0">
                <a:latin typeface="Copperplate" panose="02000504000000020004" pitchFamily="2" charset="77"/>
              </a:rPr>
              <a:t>Vaccine efficacy against </a:t>
            </a:r>
            <a:r>
              <a:rPr lang="en-US" u="sng" dirty="0">
                <a:latin typeface="Copperplate" panose="02000504000000020004" pitchFamily="2" charset="77"/>
              </a:rPr>
              <a:t>symptomatic lab-confirmed COVID-19 </a:t>
            </a:r>
            <a:r>
              <a:rPr lang="en-US" dirty="0">
                <a:latin typeface="Copperplate" panose="02000504000000020004" pitchFamily="2" charset="77"/>
              </a:rPr>
              <a:t>was 90.9% (95% CI: 68.3%, 98.3%) </a:t>
            </a:r>
          </a:p>
          <a:p>
            <a:pPr lvl="1"/>
            <a:r>
              <a:rPr lang="en-US" dirty="0">
                <a:latin typeface="Copperplate" panose="02000504000000020004" pitchFamily="2" charset="77"/>
              </a:rPr>
              <a:t>3 cases in the vaccine arm (N=1461; surveillance time: 369 person-years)</a:t>
            </a:r>
          </a:p>
          <a:p>
            <a:pPr lvl="1"/>
            <a:r>
              <a:rPr lang="en-US" dirty="0">
                <a:latin typeface="Copperplate" panose="02000504000000020004" pitchFamily="2" charset="77"/>
              </a:rPr>
              <a:t>16 cases in the placebo arm (N=714; surveillance time: 179-person-years)</a:t>
            </a:r>
          </a:p>
          <a:p>
            <a:r>
              <a:rPr lang="en-US" dirty="0">
                <a:latin typeface="Copperplate" panose="02000504000000020004" pitchFamily="2" charset="77"/>
              </a:rPr>
              <a:t>Antibody response was similar to that seen in 16–25-year-olds</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8" name="Slide Number Placeholder 7">
            <a:extLst>
              <a:ext uri="{FF2B5EF4-FFF2-40B4-BE49-F238E27FC236}">
                <a16:creationId xmlns:a16="http://schemas.microsoft.com/office/drawing/2014/main" id="{C4EC3F49-BF0F-7B40-8BA4-BF805F923584}"/>
              </a:ext>
            </a:extLst>
          </p:cNvPr>
          <p:cNvSpPr>
            <a:spLocks noGrp="1"/>
          </p:cNvSpPr>
          <p:nvPr>
            <p:ph type="sldNum" sz="quarter" idx="12"/>
          </p:nvPr>
        </p:nvSpPr>
        <p:spPr/>
        <p:txBody>
          <a:bodyPr/>
          <a:lstStyle/>
          <a:p>
            <a:fld id="{0BCE1B23-6FD6-4330-AE87-0D753F108D02}" type="slidenum">
              <a:rPr lang="en-US" smtClean="0"/>
              <a:t>11</a:t>
            </a:fld>
            <a:endParaRPr lang="en-US"/>
          </a:p>
        </p:txBody>
      </p:sp>
    </p:spTree>
    <p:extLst>
      <p:ext uri="{BB962C8B-B14F-4D97-AF65-F5344CB8AC3E}">
        <p14:creationId xmlns:p14="http://schemas.microsoft.com/office/powerpoint/2010/main" val="2220513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386442" y="784867"/>
            <a:ext cx="10058400" cy="988437"/>
          </a:xfrm>
        </p:spPr>
        <p:txBody>
          <a:bodyPr>
            <a:normAutofit fontScale="92500"/>
          </a:bodyPr>
          <a:lstStyle/>
          <a:p>
            <a:r>
              <a:rPr lang="en-US" b="0" dirty="0">
                <a:latin typeface="Copperplate" panose="02000504000000020004" pitchFamily="2" charset="77"/>
              </a:rPr>
              <a:t>What if my child already had COVID-19? </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pic>
        <p:nvPicPr>
          <p:cNvPr id="9" name="Picture 8"/>
          <p:cNvPicPr>
            <a:picLocks noChangeAspect="1"/>
          </p:cNvPicPr>
          <p:nvPr/>
        </p:nvPicPr>
        <p:blipFill rotWithShape="1">
          <a:blip r:embed="rId4"/>
          <a:srcRect l="13104" t="24132" r="12909" b="8259"/>
          <a:stretch/>
        </p:blipFill>
        <p:spPr>
          <a:xfrm>
            <a:off x="1074656" y="1883553"/>
            <a:ext cx="8240487" cy="4233616"/>
          </a:xfrm>
          <a:prstGeom prst="rect">
            <a:avLst/>
          </a:prstGeom>
        </p:spPr>
      </p:pic>
      <p:sp>
        <p:nvSpPr>
          <p:cNvPr id="6" name="Slide Number Placeholder 5">
            <a:extLst>
              <a:ext uri="{FF2B5EF4-FFF2-40B4-BE49-F238E27FC236}">
                <a16:creationId xmlns:a16="http://schemas.microsoft.com/office/drawing/2014/main" id="{5CE02EED-18CC-6D42-80E1-57F9A0AFC4D6}"/>
              </a:ext>
            </a:extLst>
          </p:cNvPr>
          <p:cNvSpPr>
            <a:spLocks noGrp="1"/>
          </p:cNvSpPr>
          <p:nvPr>
            <p:ph type="sldNum" sz="quarter" idx="12"/>
          </p:nvPr>
        </p:nvSpPr>
        <p:spPr/>
        <p:txBody>
          <a:bodyPr/>
          <a:lstStyle/>
          <a:p>
            <a:fld id="{0BCE1B23-6FD6-4330-AE87-0D753F108D02}" type="slidenum">
              <a:rPr lang="en-US" smtClean="0"/>
              <a:t>12</a:t>
            </a:fld>
            <a:endParaRPr lang="en-US"/>
          </a:p>
        </p:txBody>
      </p:sp>
    </p:spTree>
    <p:extLst>
      <p:ext uri="{BB962C8B-B14F-4D97-AF65-F5344CB8AC3E}">
        <p14:creationId xmlns:p14="http://schemas.microsoft.com/office/powerpoint/2010/main" val="20045577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520900" y="909779"/>
            <a:ext cx="10833253" cy="988437"/>
          </a:xfrm>
        </p:spPr>
        <p:txBody>
          <a:bodyPr>
            <a:normAutofit fontScale="77500" lnSpcReduction="20000"/>
          </a:bodyPr>
          <a:lstStyle/>
          <a:p>
            <a:r>
              <a:rPr lang="en-US" b="0" dirty="0">
                <a:latin typeface="Copperplate" panose="02000504000000020004" pitchFamily="2" charset="77"/>
              </a:rPr>
              <a:t>What if my child already had COVID-19? Is it still worth getting the vaccine? </a:t>
            </a:r>
          </a:p>
        </p:txBody>
      </p:sp>
      <p:sp>
        <p:nvSpPr>
          <p:cNvPr id="6" name="Text Placeholder 5"/>
          <p:cNvSpPr>
            <a:spLocks noGrp="1"/>
          </p:cNvSpPr>
          <p:nvPr>
            <p:ph type="body" sz="quarter" idx="16"/>
          </p:nvPr>
        </p:nvSpPr>
        <p:spPr>
          <a:xfrm>
            <a:off x="783604" y="2033416"/>
            <a:ext cx="10058400" cy="3528146"/>
          </a:xfrm>
        </p:spPr>
        <p:txBody>
          <a:bodyPr/>
          <a:lstStyle/>
          <a:p>
            <a:pPr marL="0" indent="0">
              <a:buNone/>
            </a:pPr>
            <a:r>
              <a:rPr lang="en-US" sz="1800" dirty="0">
                <a:solidFill>
                  <a:srgbClr val="355377"/>
                </a:solidFill>
                <a:latin typeface="Copperplate Light" panose="02000604030000020004" pitchFamily="2" charset="77"/>
              </a:rPr>
              <a:t>Yes!</a:t>
            </a:r>
          </a:p>
          <a:p>
            <a:pPr marL="0" indent="0">
              <a:buNone/>
            </a:pPr>
            <a:r>
              <a:rPr lang="en-US" sz="1800" dirty="0">
                <a:latin typeface="Copperplate Light" panose="02000604030000020004" pitchFamily="2" charset="77"/>
              </a:rPr>
              <a:t>Data from Phase 3 Clinical Trial</a:t>
            </a:r>
          </a:p>
          <a:p>
            <a:r>
              <a:rPr lang="en-US" sz="1800" dirty="0">
                <a:latin typeface="Copperplate Light" panose="02000604030000020004" pitchFamily="2" charset="77"/>
              </a:rPr>
              <a:t>~9% of children had antibodies against SARS-CoV-2 at baseline</a:t>
            </a:r>
          </a:p>
          <a:p>
            <a:r>
              <a:rPr lang="en-US" sz="1800" dirty="0">
                <a:latin typeface="Copperplate Light" panose="02000604030000020004" pitchFamily="2" charset="77"/>
              </a:rPr>
              <a:t>Post-vaccination antibodies were </a:t>
            </a:r>
            <a:r>
              <a:rPr lang="en-US" sz="1800" u="sng" dirty="0">
                <a:solidFill>
                  <a:srgbClr val="643F37"/>
                </a:solidFill>
                <a:latin typeface="Copperplate Light" panose="02000604030000020004" pitchFamily="2" charset="77"/>
              </a:rPr>
              <a:t>higher</a:t>
            </a:r>
            <a:r>
              <a:rPr lang="en-US" sz="1800" dirty="0">
                <a:solidFill>
                  <a:srgbClr val="643F37"/>
                </a:solidFill>
                <a:latin typeface="Copperplate Light" panose="02000604030000020004" pitchFamily="2" charset="77"/>
              </a:rPr>
              <a:t> </a:t>
            </a:r>
            <a:r>
              <a:rPr lang="en-US" sz="1800" dirty="0">
                <a:latin typeface="Copperplate Light" panose="02000604030000020004" pitchFamily="2" charset="77"/>
              </a:rPr>
              <a:t>in those with antibodies at baseline </a:t>
            </a:r>
          </a:p>
          <a:p>
            <a:r>
              <a:rPr lang="en-US" sz="1800" dirty="0">
                <a:latin typeface="Copperplate Light" panose="02000604030000020004" pitchFamily="2" charset="77"/>
              </a:rPr>
              <a:t>Rates of local and systemic reactions, and adverse events, were </a:t>
            </a:r>
            <a:r>
              <a:rPr lang="en-US" sz="1800" u="sng" dirty="0">
                <a:solidFill>
                  <a:srgbClr val="643F37"/>
                </a:solidFill>
                <a:latin typeface="Copperplate Light" panose="02000604030000020004" pitchFamily="2" charset="77"/>
              </a:rPr>
              <a:t>lower</a:t>
            </a:r>
            <a:r>
              <a:rPr lang="en-US" sz="1800" dirty="0">
                <a:latin typeface="Copperplate Light" panose="02000604030000020004" pitchFamily="2" charset="77"/>
              </a:rPr>
              <a:t> in children who had antibodies at baseline </a:t>
            </a:r>
          </a:p>
          <a:p>
            <a:pPr marL="0" indent="0">
              <a:buNone/>
            </a:pPr>
            <a:r>
              <a:rPr lang="en-US" sz="1800" dirty="0">
                <a:latin typeface="Copperplate Light" panose="02000604030000020004" pitchFamily="2" charset="77"/>
              </a:rPr>
              <a:t>Data from U.S. Studies</a:t>
            </a:r>
          </a:p>
          <a:p>
            <a:r>
              <a:rPr lang="en-US" sz="1800" dirty="0">
                <a:latin typeface="Copperplate Light" panose="02000604030000020004" pitchFamily="2" charset="77"/>
              </a:rPr>
              <a:t>Approximately 38% of children aged 5–11 years have antibodies for SARS-CoV-2</a:t>
            </a:r>
          </a:p>
          <a:p>
            <a:r>
              <a:rPr lang="en-US" sz="1800" dirty="0">
                <a:latin typeface="Copperplate Light" panose="02000604030000020004" pitchFamily="2" charset="77"/>
              </a:rPr>
              <a:t>Prior infection can result in protection against infection but not 100% </a:t>
            </a:r>
          </a:p>
          <a:p>
            <a:r>
              <a:rPr lang="en-US" sz="1800" dirty="0">
                <a:latin typeface="Copperplate Light" panose="02000604030000020004" pitchFamily="2" charset="77"/>
              </a:rPr>
              <a:t>Children more likely to have asymptomatic infection compared to adults</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8" name="Slide Number Placeholder 7">
            <a:extLst>
              <a:ext uri="{FF2B5EF4-FFF2-40B4-BE49-F238E27FC236}">
                <a16:creationId xmlns:a16="http://schemas.microsoft.com/office/drawing/2014/main" id="{35AD9AD0-C80E-1947-AE69-B62746759BC3}"/>
              </a:ext>
            </a:extLst>
          </p:cNvPr>
          <p:cNvSpPr>
            <a:spLocks noGrp="1"/>
          </p:cNvSpPr>
          <p:nvPr>
            <p:ph type="sldNum" sz="quarter" idx="12"/>
          </p:nvPr>
        </p:nvSpPr>
        <p:spPr/>
        <p:txBody>
          <a:bodyPr/>
          <a:lstStyle/>
          <a:p>
            <a:fld id="{0BCE1B23-6FD6-4330-AE87-0D753F108D02}" type="slidenum">
              <a:rPr lang="en-US" smtClean="0"/>
              <a:t>13</a:t>
            </a:fld>
            <a:endParaRPr lang="en-US"/>
          </a:p>
        </p:txBody>
      </p:sp>
    </p:spTree>
    <p:extLst>
      <p:ext uri="{BB962C8B-B14F-4D97-AF65-F5344CB8AC3E}">
        <p14:creationId xmlns:p14="http://schemas.microsoft.com/office/powerpoint/2010/main" val="7653948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Covid-19 vaccines</a:t>
            </a:r>
          </a:p>
        </p:txBody>
      </p:sp>
      <p:sp>
        <p:nvSpPr>
          <p:cNvPr id="5" name="Text Placeholder 4"/>
          <p:cNvSpPr>
            <a:spLocks noGrp="1"/>
          </p:cNvSpPr>
          <p:nvPr>
            <p:ph type="body" sz="quarter" idx="15"/>
          </p:nvPr>
        </p:nvSpPr>
        <p:spPr>
          <a:xfrm>
            <a:off x="520900" y="940950"/>
            <a:ext cx="10833252" cy="483044"/>
          </a:xfrm>
        </p:spPr>
        <p:txBody>
          <a:bodyPr>
            <a:noAutofit/>
          </a:bodyPr>
          <a:lstStyle/>
          <a:p>
            <a:r>
              <a:rPr lang="en-US" sz="2400" b="0" dirty="0">
                <a:latin typeface="Copperplate" panose="02000504000000020004" pitchFamily="2" charset="77"/>
              </a:rPr>
              <a:t>What are the benefits and risks</a:t>
            </a:r>
            <a:r>
              <a:rPr lang="en-US" sz="2400" b="0" dirty="0">
                <a:solidFill>
                  <a:srgbClr val="355377"/>
                </a:solidFill>
                <a:latin typeface="Copperplate" panose="02000504000000020004" pitchFamily="2" charset="77"/>
              </a:rPr>
              <a:t> if my child already had COVID-19?</a:t>
            </a:r>
          </a:p>
        </p:txBody>
      </p:sp>
      <p:sp>
        <p:nvSpPr>
          <p:cNvPr id="8" name="Text Placeholder 4"/>
          <p:cNvSpPr txBox="1">
            <a:spLocks/>
          </p:cNvSpPr>
          <p:nvPr/>
        </p:nvSpPr>
        <p:spPr>
          <a:xfrm>
            <a:off x="1074656" y="1667878"/>
            <a:ext cx="4056664" cy="480583"/>
          </a:xfrm>
          <a:prstGeom prst="rect">
            <a:avLst/>
          </a:prstGeom>
        </p:spPr>
        <p:txBody>
          <a:bodyPr vert="horz" lIns="0" tIns="0" rIns="0" bIns="0" rtlCol="0" anchor="t">
            <a:normAutofit/>
          </a:bodyPr>
          <a:lstStyle>
            <a:lvl1pPr marL="0" indent="0" algn="l" defTabSz="1015990" rtl="0" eaLnBrk="1" latinLnBrk="0" hangingPunct="1">
              <a:lnSpc>
                <a:spcPct val="120000"/>
              </a:lnSpc>
              <a:spcBef>
                <a:spcPts val="0"/>
              </a:spcBef>
              <a:spcAft>
                <a:spcPts val="300"/>
              </a:spcAft>
              <a:buFont typeface="Arial" panose="020B0604020202020204" pitchFamily="34" charset="0"/>
              <a:buNone/>
              <a:defRPr sz="4000" b="1" kern="1200">
                <a:solidFill>
                  <a:srgbClr val="355377"/>
                </a:solidFill>
                <a:latin typeface="+mn-lt"/>
                <a:ea typeface="+mn-ea"/>
                <a:cs typeface="+mn-cs"/>
              </a:defRPr>
            </a:lvl1pPr>
            <a:lvl2pPr marL="507995" indent="0" algn="l" defTabSz="1015990" rtl="0" eaLnBrk="1" latinLnBrk="0" hangingPunct="1">
              <a:lnSpc>
                <a:spcPct val="120000"/>
              </a:lnSpc>
              <a:spcBef>
                <a:spcPts val="556"/>
              </a:spcBef>
              <a:spcAft>
                <a:spcPts val="300"/>
              </a:spcAft>
              <a:buFont typeface="Century Gothic" panose="020B0502020202020204" pitchFamily="34" charset="0"/>
              <a:buNone/>
              <a:defRPr sz="2000" kern="1200">
                <a:solidFill>
                  <a:srgbClr val="323A3D"/>
                </a:solidFill>
                <a:latin typeface="+mn-lt"/>
                <a:ea typeface="+mn-ea"/>
                <a:cs typeface="+mn-cs"/>
              </a:defRPr>
            </a:lvl2pPr>
            <a:lvl3pPr marL="1015990" indent="0" algn="l" defTabSz="1015990" rtl="0" eaLnBrk="1" latinLnBrk="0" hangingPunct="1">
              <a:lnSpc>
                <a:spcPct val="120000"/>
              </a:lnSpc>
              <a:spcBef>
                <a:spcPts val="556"/>
              </a:spcBef>
              <a:spcAft>
                <a:spcPts val="300"/>
              </a:spcAft>
              <a:buFont typeface="Century Gothic" panose="020B0502020202020204" pitchFamily="34" charset="0"/>
              <a:buNone/>
              <a:defRPr sz="2000" kern="1200">
                <a:solidFill>
                  <a:srgbClr val="323A3D"/>
                </a:solidFill>
                <a:latin typeface="+mn-lt"/>
                <a:ea typeface="+mn-ea"/>
                <a:cs typeface="+mn-cs"/>
              </a:defRPr>
            </a:lvl3pPr>
            <a:lvl4pPr marL="1523985" indent="0" algn="l" defTabSz="1015990" rtl="0" eaLnBrk="1" latinLnBrk="0" hangingPunct="1">
              <a:lnSpc>
                <a:spcPct val="90000"/>
              </a:lnSpc>
              <a:spcBef>
                <a:spcPts val="556"/>
              </a:spcBef>
              <a:buFont typeface="Century Gothic" panose="020B0502020202020204" pitchFamily="34" charset="0"/>
              <a:buNone/>
              <a:defRPr sz="2000" kern="1200">
                <a:solidFill>
                  <a:srgbClr val="323A3D"/>
                </a:solidFill>
                <a:latin typeface="+mn-lt"/>
                <a:ea typeface="+mn-ea"/>
                <a:cs typeface="+mn-cs"/>
              </a:defRPr>
            </a:lvl4pPr>
            <a:lvl5pPr marL="2031980" indent="0" algn="l" defTabSz="1015990" rtl="0" eaLnBrk="1" latinLnBrk="0" hangingPunct="1">
              <a:lnSpc>
                <a:spcPct val="90000"/>
              </a:lnSpc>
              <a:spcBef>
                <a:spcPts val="556"/>
              </a:spcBef>
              <a:buFont typeface="Arial" panose="020B0604020202020204" pitchFamily="34" charset="0"/>
              <a:buNone/>
              <a:defRPr sz="2000" kern="1200">
                <a:solidFill>
                  <a:srgbClr val="323A3D"/>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a:lstStyle>
          <a:p>
            <a:r>
              <a:rPr lang="en-US" sz="2400" b="0" dirty="0">
                <a:latin typeface="Copperplate" panose="02000504000000020004" pitchFamily="2" charset="77"/>
              </a:rPr>
              <a:t>Benefits of Vaccination</a:t>
            </a:r>
          </a:p>
        </p:txBody>
      </p:sp>
      <p:sp>
        <p:nvSpPr>
          <p:cNvPr id="10" name="Text Placeholder 9"/>
          <p:cNvSpPr>
            <a:spLocks noGrp="1"/>
          </p:cNvSpPr>
          <p:nvPr>
            <p:ph type="body" sz="quarter" idx="16"/>
          </p:nvPr>
        </p:nvSpPr>
        <p:spPr/>
        <p:txBody>
          <a:bodyPr/>
          <a:lstStyle/>
          <a:p>
            <a:r>
              <a:rPr lang="en-US" sz="1600" dirty="0">
                <a:latin typeface="Copperplate Light" panose="02000604030000020004" pitchFamily="2" charset="77"/>
              </a:rPr>
              <a:t>No concerns identified in safety surveillance with seropositive adolescents and adults  </a:t>
            </a:r>
          </a:p>
          <a:p>
            <a:r>
              <a:rPr lang="en-US" sz="1600" dirty="0">
                <a:latin typeface="Copperplate Light" panose="02000604030000020004" pitchFamily="2" charset="77"/>
              </a:rPr>
              <a:t>Vaccine recommendations that require serologic testing place unnecessary barriers</a:t>
            </a:r>
          </a:p>
          <a:p>
            <a:r>
              <a:rPr lang="en-US" sz="1600" dirty="0">
                <a:latin typeface="Copperplate Light" panose="02000604030000020004" pitchFamily="2" charset="77"/>
              </a:rPr>
              <a:t>Limited data to estimate impact of vaccination of seropositive children, but risks minimal </a:t>
            </a:r>
          </a:p>
          <a:p>
            <a:r>
              <a:rPr lang="en-US" sz="1600" dirty="0">
                <a:latin typeface="Copperplate Light" panose="02000604030000020004" pitchFamily="2" charset="77"/>
              </a:rPr>
              <a:t>Overall, the balance of benefits and risks favorable for vaccination of all children</a:t>
            </a:r>
          </a:p>
        </p:txBody>
      </p:sp>
      <p:sp>
        <p:nvSpPr>
          <p:cNvPr id="11" name="Text Placeholder 5"/>
          <p:cNvSpPr txBox="1">
            <a:spLocks/>
          </p:cNvSpPr>
          <p:nvPr/>
        </p:nvSpPr>
        <p:spPr>
          <a:xfrm>
            <a:off x="6217697" y="2388904"/>
            <a:ext cx="5009951" cy="3528146"/>
          </a:xfrm>
          <a:prstGeom prst="rect">
            <a:avLst/>
          </a:prstGeom>
        </p:spPr>
        <p:txBody>
          <a:bodyPr vert="horz" lIns="0" tIns="0" rIns="0" bIns="0" rtlCol="0">
            <a:noAutofit/>
          </a:bodyPr>
          <a:lstStyle>
            <a:lvl1pPr marL="228600" indent="-228600" algn="l" defTabSz="1015990" rtl="0" eaLnBrk="1" latinLnBrk="0" hangingPunct="1">
              <a:lnSpc>
                <a:spcPct val="120000"/>
              </a:lnSpc>
              <a:spcBef>
                <a:spcPts val="0"/>
              </a:spcBef>
              <a:spcAft>
                <a:spcPts val="300"/>
              </a:spcAft>
              <a:buFont typeface="Arial" panose="020B0604020202020204" pitchFamily="34" charset="0"/>
              <a:buChar char="•"/>
              <a:defRPr sz="2000" kern="1200">
                <a:solidFill>
                  <a:schemeClr val="accent5"/>
                </a:solidFill>
                <a:latin typeface="+mn-lt"/>
                <a:ea typeface="+mn-ea"/>
                <a:cs typeface="+mn-cs"/>
              </a:defRPr>
            </a:lvl1pPr>
            <a:lvl2pPr marL="685800" indent="-228600" algn="l" defTabSz="1015990" rtl="0" eaLnBrk="1" latinLnBrk="0" hangingPunct="1">
              <a:lnSpc>
                <a:spcPct val="120000"/>
              </a:lnSpc>
              <a:spcBef>
                <a:spcPts val="556"/>
              </a:spcBef>
              <a:spcAft>
                <a:spcPts val="300"/>
              </a:spcAft>
              <a:buFont typeface="Century Gothic" panose="020B0502020202020204" pitchFamily="34" charset="0"/>
              <a:buChar char="−"/>
              <a:defRPr sz="2000" kern="1200">
                <a:solidFill>
                  <a:schemeClr val="accent5"/>
                </a:solidFill>
                <a:latin typeface="+mn-lt"/>
                <a:ea typeface="+mn-ea"/>
                <a:cs typeface="+mn-cs"/>
              </a:defRPr>
            </a:lvl2pPr>
            <a:lvl3pPr marL="1143000" indent="-228600" algn="l" defTabSz="1015990" rtl="0" eaLnBrk="1" latinLnBrk="0" hangingPunct="1">
              <a:lnSpc>
                <a:spcPct val="120000"/>
              </a:lnSpc>
              <a:spcBef>
                <a:spcPts val="556"/>
              </a:spcBef>
              <a:spcAft>
                <a:spcPts val="300"/>
              </a:spcAft>
              <a:buFont typeface="Century Gothic" panose="020B0502020202020204" pitchFamily="34" charset="0"/>
              <a:buChar char="▪"/>
              <a:defRPr sz="2000" kern="1200">
                <a:solidFill>
                  <a:schemeClr val="accent5"/>
                </a:solidFill>
                <a:latin typeface="+mn-lt"/>
                <a:ea typeface="+mn-ea"/>
                <a:cs typeface="+mn-cs"/>
              </a:defRPr>
            </a:lvl3pPr>
            <a:lvl4pPr marL="1777982" indent="-253997" algn="l" defTabSz="1015990" rtl="0" eaLnBrk="1" latinLnBrk="0" hangingPunct="1">
              <a:lnSpc>
                <a:spcPct val="90000"/>
              </a:lnSpc>
              <a:spcBef>
                <a:spcPts val="556"/>
              </a:spcBef>
              <a:buFont typeface="Century Gothic" panose="020B0502020202020204" pitchFamily="34" charset="0"/>
              <a:buChar char="▫"/>
              <a:defRPr sz="2000" kern="1200">
                <a:solidFill>
                  <a:srgbClr val="323A3D"/>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2000" kern="1200">
                <a:solidFill>
                  <a:srgbClr val="323A3D"/>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a:lstStyle>
          <a:p>
            <a:r>
              <a:rPr lang="en-US" sz="1600" dirty="0">
                <a:latin typeface="Copperplate Light" panose="02000604030000020004" pitchFamily="2" charset="77"/>
              </a:rPr>
              <a:t>Delta-wave surges of pediatric COVID-19 hospitalizations occurred even with </a:t>
            </a:r>
            <a:r>
              <a:rPr lang="en-US" sz="1600" dirty="0" err="1">
                <a:latin typeface="Copperplate Light" panose="02000604030000020004" pitchFamily="2" charset="77"/>
              </a:rPr>
              <a:t>sero</a:t>
            </a:r>
            <a:r>
              <a:rPr lang="en-US" sz="1600" dirty="0">
                <a:latin typeface="Copperplate Light" panose="02000604030000020004" pitchFamily="2" charset="77"/>
              </a:rPr>
              <a:t>-prevalence ~38%, suggesting this alone is not sufficient to provide broad protection </a:t>
            </a:r>
          </a:p>
          <a:p>
            <a:r>
              <a:rPr lang="en-US" sz="1600" dirty="0">
                <a:latin typeface="Copperplate Light" panose="02000604030000020004" pitchFamily="2" charset="77"/>
              </a:rPr>
              <a:t>Limited data on rates of reinfection in children</a:t>
            </a:r>
          </a:p>
          <a:p>
            <a:r>
              <a:rPr lang="en-US" sz="1600" dirty="0">
                <a:latin typeface="Copperplate Light" panose="02000604030000020004" pitchFamily="2" charset="77"/>
              </a:rPr>
              <a:t>MIS-C typically occurs after asymptomatic or mild infection; post-COVID conditions can also occur after mild infection</a:t>
            </a:r>
          </a:p>
          <a:p>
            <a:r>
              <a:rPr lang="en-US" sz="1600" dirty="0">
                <a:latin typeface="Copperplate Light" panose="02000604030000020004" pitchFamily="2" charset="77"/>
              </a:rPr>
              <a:t>It is not entirely known yet what long term or long lasting problem COVID-19 may contribute to</a:t>
            </a:r>
          </a:p>
        </p:txBody>
      </p:sp>
      <p:sp>
        <p:nvSpPr>
          <p:cNvPr id="12" name="Text Placeholder 4"/>
          <p:cNvSpPr txBox="1">
            <a:spLocks/>
          </p:cNvSpPr>
          <p:nvPr/>
        </p:nvSpPr>
        <p:spPr>
          <a:xfrm>
            <a:off x="6344201" y="1667879"/>
            <a:ext cx="2710012" cy="480583"/>
          </a:xfrm>
          <a:prstGeom prst="rect">
            <a:avLst/>
          </a:prstGeom>
        </p:spPr>
        <p:txBody>
          <a:bodyPr vert="horz" lIns="0" tIns="0" rIns="0" bIns="0" rtlCol="0" anchor="t">
            <a:normAutofit fontScale="92500"/>
          </a:bodyPr>
          <a:lstStyle>
            <a:lvl1pPr marL="0" indent="0" algn="l" defTabSz="1015990" rtl="0" eaLnBrk="1" latinLnBrk="0" hangingPunct="1">
              <a:lnSpc>
                <a:spcPct val="120000"/>
              </a:lnSpc>
              <a:spcBef>
                <a:spcPts val="0"/>
              </a:spcBef>
              <a:spcAft>
                <a:spcPts val="300"/>
              </a:spcAft>
              <a:buFont typeface="Arial" panose="020B0604020202020204" pitchFamily="34" charset="0"/>
              <a:buNone/>
              <a:defRPr sz="4000" b="1" kern="1200">
                <a:solidFill>
                  <a:srgbClr val="355377"/>
                </a:solidFill>
                <a:latin typeface="+mn-lt"/>
                <a:ea typeface="+mn-ea"/>
                <a:cs typeface="+mn-cs"/>
              </a:defRPr>
            </a:lvl1pPr>
            <a:lvl2pPr marL="507995" indent="0" algn="l" defTabSz="1015990" rtl="0" eaLnBrk="1" latinLnBrk="0" hangingPunct="1">
              <a:lnSpc>
                <a:spcPct val="120000"/>
              </a:lnSpc>
              <a:spcBef>
                <a:spcPts val="556"/>
              </a:spcBef>
              <a:spcAft>
                <a:spcPts val="300"/>
              </a:spcAft>
              <a:buFont typeface="Century Gothic" panose="020B0502020202020204" pitchFamily="34" charset="0"/>
              <a:buNone/>
              <a:defRPr sz="2000" kern="1200">
                <a:solidFill>
                  <a:srgbClr val="323A3D"/>
                </a:solidFill>
                <a:latin typeface="+mn-lt"/>
                <a:ea typeface="+mn-ea"/>
                <a:cs typeface="+mn-cs"/>
              </a:defRPr>
            </a:lvl2pPr>
            <a:lvl3pPr marL="1015990" indent="0" algn="l" defTabSz="1015990" rtl="0" eaLnBrk="1" latinLnBrk="0" hangingPunct="1">
              <a:lnSpc>
                <a:spcPct val="120000"/>
              </a:lnSpc>
              <a:spcBef>
                <a:spcPts val="556"/>
              </a:spcBef>
              <a:spcAft>
                <a:spcPts val="300"/>
              </a:spcAft>
              <a:buFont typeface="Century Gothic" panose="020B0502020202020204" pitchFamily="34" charset="0"/>
              <a:buNone/>
              <a:defRPr sz="2000" kern="1200">
                <a:solidFill>
                  <a:srgbClr val="323A3D"/>
                </a:solidFill>
                <a:latin typeface="+mn-lt"/>
                <a:ea typeface="+mn-ea"/>
                <a:cs typeface="+mn-cs"/>
              </a:defRPr>
            </a:lvl3pPr>
            <a:lvl4pPr marL="1523985" indent="0" algn="l" defTabSz="1015990" rtl="0" eaLnBrk="1" latinLnBrk="0" hangingPunct="1">
              <a:lnSpc>
                <a:spcPct val="90000"/>
              </a:lnSpc>
              <a:spcBef>
                <a:spcPts val="556"/>
              </a:spcBef>
              <a:buFont typeface="Century Gothic" panose="020B0502020202020204" pitchFamily="34" charset="0"/>
              <a:buNone/>
              <a:defRPr sz="2000" kern="1200">
                <a:solidFill>
                  <a:srgbClr val="323A3D"/>
                </a:solidFill>
                <a:latin typeface="+mn-lt"/>
                <a:ea typeface="+mn-ea"/>
                <a:cs typeface="+mn-cs"/>
              </a:defRPr>
            </a:lvl4pPr>
            <a:lvl5pPr marL="2031980" indent="0" algn="l" defTabSz="1015990" rtl="0" eaLnBrk="1" latinLnBrk="0" hangingPunct="1">
              <a:lnSpc>
                <a:spcPct val="90000"/>
              </a:lnSpc>
              <a:spcBef>
                <a:spcPts val="556"/>
              </a:spcBef>
              <a:buFont typeface="Arial" panose="020B0604020202020204" pitchFamily="34" charset="0"/>
              <a:buNone/>
              <a:defRPr sz="2000" kern="1200">
                <a:solidFill>
                  <a:srgbClr val="323A3D"/>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a:lstStyle>
          <a:p>
            <a:r>
              <a:rPr lang="en-US" sz="2400" b="0" dirty="0">
                <a:latin typeface="Copperplate" panose="02000504000000020004" pitchFamily="2" charset="77"/>
              </a:rPr>
              <a:t>Risks of COVID-19</a:t>
            </a:r>
          </a:p>
        </p:txBody>
      </p:sp>
      <p:sp>
        <p:nvSpPr>
          <p:cNvPr id="13" name="TextBox 12"/>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6" name="Slide Number Placeholder 5">
            <a:extLst>
              <a:ext uri="{FF2B5EF4-FFF2-40B4-BE49-F238E27FC236}">
                <a16:creationId xmlns:a16="http://schemas.microsoft.com/office/drawing/2014/main" id="{73127BD4-A830-B543-BC61-7D8F0910FF2C}"/>
              </a:ext>
            </a:extLst>
          </p:cNvPr>
          <p:cNvSpPr>
            <a:spLocks noGrp="1"/>
          </p:cNvSpPr>
          <p:nvPr>
            <p:ph type="sldNum" sz="quarter" idx="12"/>
          </p:nvPr>
        </p:nvSpPr>
        <p:spPr/>
        <p:txBody>
          <a:bodyPr/>
          <a:lstStyle/>
          <a:p>
            <a:fld id="{0BCE1B23-6FD6-4330-AE87-0D753F108D02}" type="slidenum">
              <a:rPr lang="en-US" smtClean="0"/>
              <a:t>14</a:t>
            </a:fld>
            <a:endParaRPr lang="en-US"/>
          </a:p>
        </p:txBody>
      </p:sp>
    </p:spTree>
    <p:extLst>
      <p:ext uri="{BB962C8B-B14F-4D97-AF65-F5344CB8AC3E}">
        <p14:creationId xmlns:p14="http://schemas.microsoft.com/office/powerpoint/2010/main" val="34650762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597" y="423747"/>
            <a:ext cx="10454198" cy="622169"/>
          </a:xfrm>
        </p:spPr>
        <p:txBody>
          <a:bodyPr/>
          <a:lstStyle/>
          <a:p>
            <a:r>
              <a:rPr lang="en-US" b="0" dirty="0">
                <a:solidFill>
                  <a:srgbClr val="355377"/>
                </a:solidFill>
                <a:latin typeface="Copperplate" panose="02000504000000020004" pitchFamily="2" charset="77"/>
              </a:rPr>
              <a:t>Will the vaccine change my DNA?</a:t>
            </a:r>
            <a:br>
              <a:rPr lang="en-US" b="0" dirty="0">
                <a:latin typeface="Copperplate" panose="02000504000000020004" pitchFamily="2" charset="77"/>
              </a:rPr>
            </a:br>
            <a:endParaRPr lang="en-US" b="0" dirty="0">
              <a:latin typeface="Copperplate" panose="02000504000000020004" pitchFamily="2" charset="77"/>
            </a:endParaRPr>
          </a:p>
        </p:txBody>
      </p:sp>
      <p:sp>
        <p:nvSpPr>
          <p:cNvPr id="3" name="Slide Number Placeholder 2"/>
          <p:cNvSpPr>
            <a:spLocks noGrp="1"/>
          </p:cNvSpPr>
          <p:nvPr>
            <p:ph type="sldNum" sz="quarter" idx="12"/>
          </p:nvPr>
        </p:nvSpPr>
        <p:spPr/>
        <p:txBody>
          <a:bodyPr/>
          <a:lstStyle/>
          <a:p>
            <a:fld id="{0BCE1B23-6FD6-4330-AE87-0D753F108D02}" type="slidenum">
              <a:rPr lang="en-US" smtClean="0"/>
              <a:pPr/>
              <a:t>15</a:t>
            </a:fld>
            <a:endParaRPr lang="en-US" dirty="0"/>
          </a:p>
        </p:txBody>
      </p:sp>
      <p:sp>
        <p:nvSpPr>
          <p:cNvPr id="4" name="Footer Placeholder 3"/>
          <p:cNvSpPr>
            <a:spLocks noGrp="1"/>
          </p:cNvSpPr>
          <p:nvPr>
            <p:ph type="ftr" sz="quarter" idx="3"/>
          </p:nvPr>
        </p:nvSpPr>
        <p:spPr/>
        <p:txBody>
          <a:bodyPr/>
          <a:lstStyle/>
          <a:p>
            <a:r>
              <a:rPr lang="en-US"/>
              <a:t>Native Boost</a:t>
            </a:r>
            <a:endParaRPr lang="en-US" dirty="0"/>
          </a:p>
        </p:txBody>
      </p:sp>
      <p:sp>
        <p:nvSpPr>
          <p:cNvPr id="5" name="Text Placeholder 4"/>
          <p:cNvSpPr>
            <a:spLocks noGrp="1"/>
          </p:cNvSpPr>
          <p:nvPr>
            <p:ph type="body" sz="quarter" idx="13"/>
          </p:nvPr>
        </p:nvSpPr>
        <p:spPr/>
        <p:txBody>
          <a:bodyPr/>
          <a:lstStyle/>
          <a:p>
            <a:pPr marL="0" indent="0">
              <a:buNone/>
            </a:pPr>
            <a:endParaRPr lang="en-US" dirty="0"/>
          </a:p>
          <a:p>
            <a:pPr marL="0" indent="0">
              <a:buNone/>
            </a:pPr>
            <a:endParaRPr lang="en-US" dirty="0"/>
          </a:p>
        </p:txBody>
      </p:sp>
      <p:sp>
        <p:nvSpPr>
          <p:cNvPr id="27" name="TextBox 26">
            <a:extLst>
              <a:ext uri="{FF2B5EF4-FFF2-40B4-BE49-F238E27FC236}">
                <a16:creationId xmlns:a16="http://schemas.microsoft.com/office/drawing/2014/main" id="{4A1FB41B-31C1-C642-AD0C-89199AD89934}"/>
              </a:ext>
            </a:extLst>
          </p:cNvPr>
          <p:cNvSpPr txBox="1"/>
          <p:nvPr/>
        </p:nvSpPr>
        <p:spPr>
          <a:xfrm>
            <a:off x="1076794" y="6271409"/>
            <a:ext cx="3321378" cy="369332"/>
          </a:xfrm>
          <a:prstGeom prst="rect">
            <a:avLst/>
          </a:prstGeom>
          <a:noFill/>
        </p:spPr>
        <p:txBody>
          <a:bodyPr wrap="square" rtlCol="0">
            <a:spAutoFit/>
          </a:bodyPr>
          <a:lstStyle/>
          <a:p>
            <a:r>
              <a:rPr lang="en-US" sz="900" dirty="0">
                <a:hlinkClick r:id="rId2" tooltip="https://commons.wikimedia.org/wiki/File:Paper_Plane_Vector.svg"/>
              </a:rPr>
              <a:t>This Photo</a:t>
            </a:r>
            <a:r>
              <a:rPr lang="en-US" sz="900" dirty="0"/>
              <a:t> by Unknown Author is licensed under </a:t>
            </a:r>
            <a:r>
              <a:rPr lang="en-US" sz="900" dirty="0">
                <a:hlinkClick r:id="rId3" tooltip="https://creativecommons.org/licenses/by-sa/3.0/"/>
              </a:rPr>
              <a:t>CC BY-SA</a:t>
            </a:r>
            <a:endParaRPr lang="en-US" sz="900" dirty="0"/>
          </a:p>
        </p:txBody>
      </p:sp>
      <p:pic>
        <p:nvPicPr>
          <p:cNvPr id="30" name="Picture 29">
            <a:extLst>
              <a:ext uri="{FF2B5EF4-FFF2-40B4-BE49-F238E27FC236}">
                <a16:creationId xmlns:a16="http://schemas.microsoft.com/office/drawing/2014/main" id="{16B7821E-11F0-DD47-A927-C4C9185CBE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rot="4631624">
            <a:off x="-725841" y="1552723"/>
            <a:ext cx="4307016" cy="2422697"/>
          </a:xfrm>
          <a:prstGeom prst="rect">
            <a:avLst/>
          </a:prstGeom>
        </p:spPr>
      </p:pic>
      <p:pic>
        <p:nvPicPr>
          <p:cNvPr id="35" name="Picture 34">
            <a:extLst>
              <a:ext uri="{FF2B5EF4-FFF2-40B4-BE49-F238E27FC236}">
                <a16:creationId xmlns:a16="http://schemas.microsoft.com/office/drawing/2014/main" id="{28140E1E-5F96-364C-A84B-30FC93510EB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67916" y="2951581"/>
            <a:ext cx="4064000" cy="2540000"/>
          </a:xfrm>
          <a:prstGeom prst="rect">
            <a:avLst/>
          </a:prstGeom>
        </p:spPr>
      </p:pic>
      <p:sp>
        <p:nvSpPr>
          <p:cNvPr id="36" name="TextBox 35">
            <a:extLst>
              <a:ext uri="{FF2B5EF4-FFF2-40B4-BE49-F238E27FC236}">
                <a16:creationId xmlns:a16="http://schemas.microsoft.com/office/drawing/2014/main" id="{E874FB07-0F47-DD47-BF99-B8BF714F2F13}"/>
              </a:ext>
            </a:extLst>
          </p:cNvPr>
          <p:cNvSpPr txBox="1"/>
          <p:nvPr/>
        </p:nvSpPr>
        <p:spPr>
          <a:xfrm>
            <a:off x="4237456" y="6301733"/>
            <a:ext cx="3746843" cy="230832"/>
          </a:xfrm>
          <a:prstGeom prst="rect">
            <a:avLst/>
          </a:prstGeom>
          <a:noFill/>
        </p:spPr>
        <p:txBody>
          <a:bodyPr wrap="square" rtlCol="0">
            <a:spAutoFit/>
          </a:bodyPr>
          <a:lstStyle/>
          <a:p>
            <a:r>
              <a:rPr lang="en-US" sz="900" dirty="0">
                <a:hlinkClick r:id="rId6" tooltip="https://communityblog.fedoraproject.org/using-fedora-email-alias-gmail/"/>
              </a:rPr>
              <a:t>This Photo</a:t>
            </a:r>
            <a:r>
              <a:rPr lang="en-US" sz="900" dirty="0"/>
              <a:t> by Unknown Author is licensed under </a:t>
            </a:r>
            <a:r>
              <a:rPr lang="en-US" sz="900" dirty="0">
                <a:hlinkClick r:id="rId7" tooltip="https://creativecommons.org/licenses/by/3.0/"/>
              </a:rPr>
              <a:t>CC BY</a:t>
            </a:r>
            <a:endParaRPr lang="en-US" sz="900" dirty="0"/>
          </a:p>
        </p:txBody>
      </p:sp>
      <p:pic>
        <p:nvPicPr>
          <p:cNvPr id="43" name="Picture 42">
            <a:extLst>
              <a:ext uri="{FF2B5EF4-FFF2-40B4-BE49-F238E27FC236}">
                <a16:creationId xmlns:a16="http://schemas.microsoft.com/office/drawing/2014/main" id="{6E06CF77-E193-6E41-AA6D-BFE6A59E28E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26579" y="2338301"/>
            <a:ext cx="2030301" cy="1736124"/>
          </a:xfrm>
          <a:prstGeom prst="rect">
            <a:avLst/>
          </a:prstGeom>
        </p:spPr>
      </p:pic>
      <p:pic>
        <p:nvPicPr>
          <p:cNvPr id="45" name="Picture 44">
            <a:extLst>
              <a:ext uri="{FF2B5EF4-FFF2-40B4-BE49-F238E27FC236}">
                <a16:creationId xmlns:a16="http://schemas.microsoft.com/office/drawing/2014/main" id="{E0426D2E-BCA0-4344-B540-AD3843245B37}"/>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954787" y="4300903"/>
            <a:ext cx="2604186" cy="1736124"/>
          </a:xfrm>
          <a:prstGeom prst="rect">
            <a:avLst/>
          </a:prstGeom>
        </p:spPr>
      </p:pic>
      <p:sp>
        <p:nvSpPr>
          <p:cNvPr id="6" name="TextBox 5">
            <a:extLst>
              <a:ext uri="{FF2B5EF4-FFF2-40B4-BE49-F238E27FC236}">
                <a16:creationId xmlns:a16="http://schemas.microsoft.com/office/drawing/2014/main" id="{E82F22A9-A887-445C-835D-98C5680B2068}"/>
              </a:ext>
            </a:extLst>
          </p:cNvPr>
          <p:cNvSpPr txBox="1"/>
          <p:nvPr/>
        </p:nvSpPr>
        <p:spPr>
          <a:xfrm>
            <a:off x="1740090" y="1538021"/>
            <a:ext cx="8620368" cy="584775"/>
          </a:xfrm>
          <a:prstGeom prst="rect">
            <a:avLst/>
          </a:prstGeom>
          <a:noFill/>
        </p:spPr>
        <p:txBody>
          <a:bodyPr wrap="square" rtlCol="0">
            <a:spAutoFit/>
          </a:bodyPr>
          <a:lstStyle/>
          <a:p>
            <a:r>
              <a:rPr lang="en-US" sz="3200" dirty="0">
                <a:solidFill>
                  <a:schemeClr val="bg1"/>
                </a:solidFill>
                <a:latin typeface="Copperplate" panose="02000504000000020004" pitchFamily="2" charset="77"/>
              </a:rPr>
              <a:t>RNA vaccines are like an emailed recipe</a:t>
            </a:r>
            <a:endParaRPr lang="en-US" sz="3200" dirty="0">
              <a:solidFill>
                <a:schemeClr val="bg1"/>
              </a:solidFill>
            </a:endParaRPr>
          </a:p>
        </p:txBody>
      </p:sp>
    </p:spTree>
    <p:extLst>
      <p:ext uri="{BB962C8B-B14F-4D97-AF65-F5344CB8AC3E}">
        <p14:creationId xmlns:p14="http://schemas.microsoft.com/office/powerpoint/2010/main" val="3220476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200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300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80">
                                          <p:stCondLst>
                                            <p:cond delay="0"/>
                                          </p:stCondLst>
                                        </p:cTn>
                                        <p:tgtEl>
                                          <p:spTgt spid="45"/>
                                        </p:tgtEl>
                                      </p:cBhvr>
                                    </p:animEffect>
                                    <p:anim calcmode="lin" valueType="num">
                                      <p:cBhvr>
                                        <p:cTn id="2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7" dur="26">
                                          <p:stCondLst>
                                            <p:cond delay="650"/>
                                          </p:stCondLst>
                                        </p:cTn>
                                        <p:tgtEl>
                                          <p:spTgt spid="45"/>
                                        </p:tgtEl>
                                      </p:cBhvr>
                                      <p:to x="100000" y="60000"/>
                                    </p:animScale>
                                    <p:animScale>
                                      <p:cBhvr>
                                        <p:cTn id="28" dur="166" decel="50000">
                                          <p:stCondLst>
                                            <p:cond delay="676"/>
                                          </p:stCondLst>
                                        </p:cTn>
                                        <p:tgtEl>
                                          <p:spTgt spid="45"/>
                                        </p:tgtEl>
                                      </p:cBhvr>
                                      <p:to x="100000" y="100000"/>
                                    </p:animScale>
                                    <p:animScale>
                                      <p:cBhvr>
                                        <p:cTn id="29" dur="26">
                                          <p:stCondLst>
                                            <p:cond delay="1312"/>
                                          </p:stCondLst>
                                        </p:cTn>
                                        <p:tgtEl>
                                          <p:spTgt spid="45"/>
                                        </p:tgtEl>
                                      </p:cBhvr>
                                      <p:to x="100000" y="80000"/>
                                    </p:animScale>
                                    <p:animScale>
                                      <p:cBhvr>
                                        <p:cTn id="30" dur="166" decel="50000">
                                          <p:stCondLst>
                                            <p:cond delay="1338"/>
                                          </p:stCondLst>
                                        </p:cTn>
                                        <p:tgtEl>
                                          <p:spTgt spid="45"/>
                                        </p:tgtEl>
                                      </p:cBhvr>
                                      <p:to x="100000" y="100000"/>
                                    </p:animScale>
                                    <p:animScale>
                                      <p:cBhvr>
                                        <p:cTn id="31" dur="26">
                                          <p:stCondLst>
                                            <p:cond delay="1642"/>
                                          </p:stCondLst>
                                        </p:cTn>
                                        <p:tgtEl>
                                          <p:spTgt spid="45"/>
                                        </p:tgtEl>
                                      </p:cBhvr>
                                      <p:to x="100000" y="90000"/>
                                    </p:animScale>
                                    <p:animScale>
                                      <p:cBhvr>
                                        <p:cTn id="32" dur="166" decel="50000">
                                          <p:stCondLst>
                                            <p:cond delay="1668"/>
                                          </p:stCondLst>
                                        </p:cTn>
                                        <p:tgtEl>
                                          <p:spTgt spid="45"/>
                                        </p:tgtEl>
                                      </p:cBhvr>
                                      <p:to x="100000" y="100000"/>
                                    </p:animScale>
                                    <p:animScale>
                                      <p:cBhvr>
                                        <p:cTn id="33" dur="26">
                                          <p:stCondLst>
                                            <p:cond delay="1808"/>
                                          </p:stCondLst>
                                        </p:cTn>
                                        <p:tgtEl>
                                          <p:spTgt spid="45"/>
                                        </p:tgtEl>
                                      </p:cBhvr>
                                      <p:to x="100000" y="95000"/>
                                    </p:animScale>
                                    <p:animScale>
                                      <p:cBhvr>
                                        <p:cTn id="34"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0664575-2741-D04E-A9A1-689F8595EAAA}"/>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A19FF56-F666-594E-A4D7-5EFD88F16FA7}"/>
              </a:ext>
            </a:extLst>
          </p:cNvPr>
          <p:cNvSpPr>
            <a:spLocks noGrp="1"/>
          </p:cNvSpPr>
          <p:nvPr>
            <p:ph type="sldNum" sz="quarter" idx="12"/>
          </p:nvPr>
        </p:nvSpPr>
        <p:spPr/>
        <p:txBody>
          <a:bodyPr/>
          <a:lstStyle/>
          <a:p>
            <a:fld id="{0BCE1B23-6FD6-4330-AE87-0D753F108D02}" type="slidenum">
              <a:rPr lang="en-US" smtClean="0"/>
              <a:pPr/>
              <a:t>16</a:t>
            </a:fld>
            <a:endParaRPr lang="en-US" dirty="0"/>
          </a:p>
        </p:txBody>
      </p:sp>
      <p:sp>
        <p:nvSpPr>
          <p:cNvPr id="21" name="Text Placeholder 20">
            <a:extLst>
              <a:ext uri="{FF2B5EF4-FFF2-40B4-BE49-F238E27FC236}">
                <a16:creationId xmlns:a16="http://schemas.microsoft.com/office/drawing/2014/main" id="{1AB86D26-1929-8D44-B8C2-A5FA2BBB54D7}"/>
              </a:ext>
            </a:extLst>
          </p:cNvPr>
          <p:cNvSpPr>
            <a:spLocks noGrp="1"/>
          </p:cNvSpPr>
          <p:nvPr>
            <p:ph type="body" sz="quarter" idx="14"/>
          </p:nvPr>
        </p:nvSpPr>
        <p:spPr/>
        <p:txBody>
          <a:bodyPr/>
          <a:lstStyle/>
          <a:p>
            <a:endParaRPr lang="en-US"/>
          </a:p>
        </p:txBody>
      </p:sp>
      <p:sp>
        <p:nvSpPr>
          <p:cNvPr id="4" name="Footer Placeholder 3">
            <a:extLst>
              <a:ext uri="{FF2B5EF4-FFF2-40B4-BE49-F238E27FC236}">
                <a16:creationId xmlns:a16="http://schemas.microsoft.com/office/drawing/2014/main" id="{F2B3703F-68DC-D548-90BB-6B6BA412F331}"/>
              </a:ext>
            </a:extLst>
          </p:cNvPr>
          <p:cNvSpPr>
            <a:spLocks noGrp="1"/>
          </p:cNvSpPr>
          <p:nvPr>
            <p:ph type="ftr" sz="quarter" idx="4294967295"/>
          </p:nvPr>
        </p:nvSpPr>
        <p:spPr>
          <a:xfrm>
            <a:off x="0" y="6356350"/>
            <a:ext cx="2441575" cy="365125"/>
          </a:xfrm>
        </p:spPr>
        <p:txBody>
          <a:bodyPr/>
          <a:lstStyle/>
          <a:p>
            <a:r>
              <a:rPr lang="en-US"/>
              <a:t>Native Boost</a:t>
            </a:r>
            <a:endParaRPr lang="en-US" dirty="0"/>
          </a:p>
        </p:txBody>
      </p:sp>
      <p:pic>
        <p:nvPicPr>
          <p:cNvPr id="31" name="Picture 30">
            <a:extLst>
              <a:ext uri="{FF2B5EF4-FFF2-40B4-BE49-F238E27FC236}">
                <a16:creationId xmlns:a16="http://schemas.microsoft.com/office/drawing/2014/main" id="{2FDDF75C-B668-3E48-AC7E-506555203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560"/>
            <a:ext cx="12192000" cy="6064084"/>
          </a:xfrm>
          <a:prstGeom prst="rect">
            <a:avLst/>
          </a:prstGeom>
        </p:spPr>
      </p:pic>
      <p:sp>
        <p:nvSpPr>
          <p:cNvPr id="33" name="Picture Placeholder 32">
            <a:extLst>
              <a:ext uri="{FF2B5EF4-FFF2-40B4-BE49-F238E27FC236}">
                <a16:creationId xmlns:a16="http://schemas.microsoft.com/office/drawing/2014/main" id="{E7B3731E-AC6B-8341-981A-6A93069F864F}"/>
              </a:ext>
            </a:extLst>
          </p:cNvPr>
          <p:cNvSpPr>
            <a:spLocks noGrp="1"/>
          </p:cNvSpPr>
          <p:nvPr>
            <p:ph type="pic" sz="quarter" idx="13"/>
          </p:nvPr>
        </p:nvSpPr>
        <p:spPr/>
      </p:sp>
    </p:spTree>
    <p:extLst>
      <p:ext uri="{BB962C8B-B14F-4D97-AF65-F5344CB8AC3E}">
        <p14:creationId xmlns:p14="http://schemas.microsoft.com/office/powerpoint/2010/main" val="91445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942738-9CD5-C14E-9C10-0127FC581F67}"/>
              </a:ext>
            </a:extLst>
          </p:cNvPr>
          <p:cNvSpPr>
            <a:spLocks noGrp="1"/>
          </p:cNvSpPr>
          <p:nvPr>
            <p:ph type="sldNum" sz="quarter" idx="12"/>
          </p:nvPr>
        </p:nvSpPr>
        <p:spPr/>
        <p:txBody>
          <a:bodyPr/>
          <a:lstStyle/>
          <a:p>
            <a:fld id="{0BCE1B23-6FD6-4330-AE87-0D753F108D02}" type="slidenum">
              <a:rPr lang="en-US" smtClean="0"/>
              <a:pPr/>
              <a:t>17</a:t>
            </a:fld>
            <a:endParaRPr lang="en-US" dirty="0"/>
          </a:p>
        </p:txBody>
      </p:sp>
      <p:sp>
        <p:nvSpPr>
          <p:cNvPr id="4" name="Footer Placeholder 3">
            <a:extLst>
              <a:ext uri="{FF2B5EF4-FFF2-40B4-BE49-F238E27FC236}">
                <a16:creationId xmlns:a16="http://schemas.microsoft.com/office/drawing/2014/main" id="{3DD46453-DB05-0849-8717-CFAB1C7CA7BD}"/>
              </a:ext>
            </a:extLst>
          </p:cNvPr>
          <p:cNvSpPr>
            <a:spLocks noGrp="1"/>
          </p:cNvSpPr>
          <p:nvPr>
            <p:ph type="ftr" sz="quarter" idx="3"/>
          </p:nvPr>
        </p:nvSpPr>
        <p:spPr/>
        <p:txBody>
          <a:bodyPr/>
          <a:lstStyle/>
          <a:p>
            <a:r>
              <a:rPr lang="en-US"/>
              <a:t>Native Boost</a:t>
            </a:r>
            <a:endParaRPr lang="en-US" dirty="0"/>
          </a:p>
        </p:txBody>
      </p:sp>
      <p:sp>
        <p:nvSpPr>
          <p:cNvPr id="7" name="Text Placeholder 6">
            <a:extLst>
              <a:ext uri="{FF2B5EF4-FFF2-40B4-BE49-F238E27FC236}">
                <a16:creationId xmlns:a16="http://schemas.microsoft.com/office/drawing/2014/main" id="{C46B3E97-8781-4043-86BB-4631F7B1DAF6}"/>
              </a:ext>
            </a:extLst>
          </p:cNvPr>
          <p:cNvSpPr>
            <a:spLocks noGrp="1"/>
          </p:cNvSpPr>
          <p:nvPr>
            <p:ph type="body" sz="quarter" idx="13"/>
          </p:nvPr>
        </p:nvSpPr>
        <p:spPr/>
        <p:txBody>
          <a:bodyPr/>
          <a:lstStyle/>
          <a:p>
            <a:r>
              <a:rPr lang="en-US" dirty="0">
                <a:latin typeface="Copperplate Light" panose="02000604030000020004" pitchFamily="2" charset="77"/>
              </a:rPr>
              <a:t>Covid-</a:t>
            </a:r>
            <a:r>
              <a:rPr lang="en-US" dirty="0">
                <a:latin typeface="Copperplate Light" panose="02000604030000020004" pitchFamily="2" charset="77"/>
              </a:rPr>
              <a:t>19 vaccines</a:t>
            </a:r>
          </a:p>
        </p:txBody>
      </p:sp>
      <p:sp>
        <p:nvSpPr>
          <p:cNvPr id="8" name="Text Placeholder 7">
            <a:extLst>
              <a:ext uri="{FF2B5EF4-FFF2-40B4-BE49-F238E27FC236}">
                <a16:creationId xmlns:a16="http://schemas.microsoft.com/office/drawing/2014/main" id="{CD50D980-C7B7-6C4B-B718-635F5DD21483}"/>
              </a:ext>
            </a:extLst>
          </p:cNvPr>
          <p:cNvSpPr>
            <a:spLocks noGrp="1"/>
          </p:cNvSpPr>
          <p:nvPr>
            <p:ph type="body" sz="quarter" idx="15"/>
          </p:nvPr>
        </p:nvSpPr>
        <p:spPr>
          <a:xfrm>
            <a:off x="964354" y="1182472"/>
            <a:ext cx="10058400" cy="748145"/>
          </a:xfrm>
        </p:spPr>
        <p:txBody>
          <a:bodyPr/>
          <a:lstStyle/>
          <a:p>
            <a:r>
              <a:rPr lang="en-US" sz="3600" b="0" dirty="0">
                <a:latin typeface="Copperplate" panose="02000504000000020004" pitchFamily="2" charset="77"/>
              </a:rPr>
              <a:t>Is the Pfizer vaccine the same for school aged kids (5-11) as the vaccine for those12 years and older?</a:t>
            </a:r>
          </a:p>
        </p:txBody>
      </p:sp>
      <p:sp>
        <p:nvSpPr>
          <p:cNvPr id="9" name="Text Placeholder 8">
            <a:extLst>
              <a:ext uri="{FF2B5EF4-FFF2-40B4-BE49-F238E27FC236}">
                <a16:creationId xmlns:a16="http://schemas.microsoft.com/office/drawing/2014/main" id="{CB47F6F3-A1E5-2347-A33B-0B8692BCBC7A}"/>
              </a:ext>
            </a:extLst>
          </p:cNvPr>
          <p:cNvSpPr>
            <a:spLocks noGrp="1"/>
          </p:cNvSpPr>
          <p:nvPr>
            <p:ph type="body" sz="quarter" idx="16"/>
          </p:nvPr>
        </p:nvSpPr>
        <p:spPr>
          <a:xfrm>
            <a:off x="1074656" y="3911455"/>
            <a:ext cx="10058400" cy="3528146"/>
          </a:xfrm>
        </p:spPr>
        <p:txBody>
          <a:bodyPr/>
          <a:lstStyle/>
          <a:p>
            <a:r>
              <a:rPr lang="en-US" dirty="0">
                <a:latin typeface="Copperplate" panose="02000504000000020004" pitchFamily="2" charset="77"/>
              </a:rPr>
              <a:t>No, the vaccine for ages 5-11 is  a smaller dose than the ones for 12 years of age and up</a:t>
            </a:r>
          </a:p>
          <a:p>
            <a:r>
              <a:rPr lang="en-US" dirty="0">
                <a:latin typeface="Copperplate" panose="02000504000000020004" pitchFamily="2" charset="77"/>
              </a:rPr>
              <a:t>It is about 1/3 of the dose for ages 5-11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905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D262A5-BD76-3B4E-94BE-F00C964F6FA7}"/>
              </a:ext>
            </a:extLst>
          </p:cNvPr>
          <p:cNvSpPr>
            <a:spLocks noGrp="1"/>
          </p:cNvSpPr>
          <p:nvPr>
            <p:ph type="sldNum" sz="quarter" idx="12"/>
          </p:nvPr>
        </p:nvSpPr>
        <p:spPr/>
        <p:txBody>
          <a:bodyPr/>
          <a:lstStyle/>
          <a:p>
            <a:fld id="{0BCE1B23-6FD6-4330-AE87-0D753F108D02}" type="slidenum">
              <a:rPr lang="en-US" smtClean="0"/>
              <a:pPr/>
              <a:t>18</a:t>
            </a:fld>
            <a:endParaRPr lang="en-US" dirty="0"/>
          </a:p>
        </p:txBody>
      </p:sp>
      <p:sp>
        <p:nvSpPr>
          <p:cNvPr id="4" name="Footer Placeholder 3">
            <a:extLst>
              <a:ext uri="{FF2B5EF4-FFF2-40B4-BE49-F238E27FC236}">
                <a16:creationId xmlns:a16="http://schemas.microsoft.com/office/drawing/2014/main" id="{C451AADE-BDA6-A44E-8034-6F23483EB751}"/>
              </a:ext>
            </a:extLst>
          </p:cNvPr>
          <p:cNvSpPr>
            <a:spLocks noGrp="1"/>
          </p:cNvSpPr>
          <p:nvPr>
            <p:ph type="ftr" sz="quarter" idx="3"/>
          </p:nvPr>
        </p:nvSpPr>
        <p:spPr/>
        <p:txBody>
          <a:bodyPr/>
          <a:lstStyle/>
          <a:p>
            <a:r>
              <a:rPr lang="en-US"/>
              <a:t>Native Boost</a:t>
            </a:r>
            <a:endParaRPr lang="en-US" dirty="0"/>
          </a:p>
        </p:txBody>
      </p:sp>
      <p:sp>
        <p:nvSpPr>
          <p:cNvPr id="9" name="Text Placeholder 8">
            <a:extLst>
              <a:ext uri="{FF2B5EF4-FFF2-40B4-BE49-F238E27FC236}">
                <a16:creationId xmlns:a16="http://schemas.microsoft.com/office/drawing/2014/main" id="{9020A282-DD4E-7547-A927-5AB3665C3773}"/>
              </a:ext>
            </a:extLst>
          </p:cNvPr>
          <p:cNvSpPr>
            <a:spLocks noGrp="1"/>
          </p:cNvSpPr>
          <p:nvPr>
            <p:ph type="body" sz="quarter" idx="13"/>
          </p:nvPr>
        </p:nvSpPr>
        <p:spPr/>
        <p:txBody>
          <a:bodyPr/>
          <a:lstStyle/>
          <a:p>
            <a:r>
              <a:rPr lang="en-US" dirty="0">
                <a:latin typeface="Copperplate Light" panose="02000604030000020004" pitchFamily="2" charset="77"/>
              </a:rPr>
              <a:t>Covid-19 vaccines</a:t>
            </a:r>
          </a:p>
        </p:txBody>
      </p:sp>
      <p:sp>
        <p:nvSpPr>
          <p:cNvPr id="11" name="Text Placeholder 10">
            <a:extLst>
              <a:ext uri="{FF2B5EF4-FFF2-40B4-BE49-F238E27FC236}">
                <a16:creationId xmlns:a16="http://schemas.microsoft.com/office/drawing/2014/main" id="{5A99653A-494B-A745-8937-C5B875D297D6}"/>
              </a:ext>
            </a:extLst>
          </p:cNvPr>
          <p:cNvSpPr>
            <a:spLocks noGrp="1"/>
          </p:cNvSpPr>
          <p:nvPr>
            <p:ph type="body" sz="quarter" idx="16"/>
          </p:nvPr>
        </p:nvSpPr>
        <p:spPr/>
        <p:txBody>
          <a:bodyPr/>
          <a:lstStyle/>
          <a:p>
            <a:r>
              <a:rPr lang="en-US" dirty="0">
                <a:latin typeface="Copperplate" panose="02000504000000020004" pitchFamily="2" charset="77"/>
              </a:rPr>
              <a:t>There is currently no evidence that any vaccines, including COVID-19 vaccines, cause fertility problems (problems trying to get pregnant) in women or men.</a:t>
            </a:r>
          </a:p>
          <a:p>
            <a:r>
              <a:rPr lang="en-US" dirty="0">
                <a:latin typeface="Copperplate" panose="02000504000000020004" pitchFamily="2" charset="77"/>
              </a:rPr>
              <a:t>There is currently no evidence that antibodies made following COVID-19 vaccination or that vaccine ingredients would cause any problems with becoming pregnant now or in the future. </a:t>
            </a:r>
          </a:p>
          <a:p>
            <a:endParaRPr lang="en-US" dirty="0"/>
          </a:p>
        </p:txBody>
      </p:sp>
      <p:sp>
        <p:nvSpPr>
          <p:cNvPr id="2" name="Title 1">
            <a:extLst>
              <a:ext uri="{FF2B5EF4-FFF2-40B4-BE49-F238E27FC236}">
                <a16:creationId xmlns:a16="http://schemas.microsoft.com/office/drawing/2014/main" id="{96D33D92-C5B3-6146-B56D-360DDBE21854}"/>
              </a:ext>
            </a:extLst>
          </p:cNvPr>
          <p:cNvSpPr>
            <a:spLocks noGrp="1"/>
          </p:cNvSpPr>
          <p:nvPr>
            <p:ph type="ctrTitle" idx="4294967295"/>
          </p:nvPr>
        </p:nvSpPr>
        <p:spPr>
          <a:xfrm>
            <a:off x="964354" y="1063470"/>
            <a:ext cx="10058400" cy="622300"/>
          </a:xfrm>
        </p:spPr>
        <p:txBody>
          <a:bodyPr/>
          <a:lstStyle/>
          <a:p>
            <a:r>
              <a:rPr lang="en-US" b="0" dirty="0">
                <a:latin typeface="Copperplate" panose="02000504000000020004" pitchFamily="2" charset="77"/>
              </a:rPr>
              <a:t>Can the vaccine affect fertility?</a:t>
            </a:r>
          </a:p>
        </p:txBody>
      </p:sp>
    </p:spTree>
    <p:extLst>
      <p:ext uri="{BB962C8B-B14F-4D97-AF65-F5344CB8AC3E}">
        <p14:creationId xmlns:p14="http://schemas.microsoft.com/office/powerpoint/2010/main" val="381587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87F7A-5096-6040-B626-67A20843560B}"/>
              </a:ext>
            </a:extLst>
          </p:cNvPr>
          <p:cNvSpPr>
            <a:spLocks noGrp="1"/>
          </p:cNvSpPr>
          <p:nvPr>
            <p:ph type="sldNum" sz="quarter" idx="12"/>
          </p:nvPr>
        </p:nvSpPr>
        <p:spPr/>
        <p:txBody>
          <a:bodyPr/>
          <a:lstStyle/>
          <a:p>
            <a:fld id="{0BCE1B23-6FD6-4330-AE87-0D753F108D02}" type="slidenum">
              <a:rPr lang="en-US" smtClean="0"/>
              <a:t>19</a:t>
            </a:fld>
            <a:endParaRPr lang="en-US"/>
          </a:p>
        </p:txBody>
      </p:sp>
      <p:sp>
        <p:nvSpPr>
          <p:cNvPr id="3" name="Footer Placeholder 2">
            <a:extLst>
              <a:ext uri="{FF2B5EF4-FFF2-40B4-BE49-F238E27FC236}">
                <a16:creationId xmlns:a16="http://schemas.microsoft.com/office/drawing/2014/main" id="{75F7959B-E6D5-3E49-AC5B-3128D3B74F74}"/>
              </a:ext>
            </a:extLst>
          </p:cNvPr>
          <p:cNvSpPr>
            <a:spLocks noGrp="1"/>
          </p:cNvSpPr>
          <p:nvPr>
            <p:ph type="ftr" sz="quarter" idx="3"/>
          </p:nvPr>
        </p:nvSpPr>
        <p:spPr/>
        <p:txBody>
          <a:bodyPr/>
          <a:lstStyle/>
          <a:p>
            <a:r>
              <a:rPr lang="en-US"/>
              <a:t>Native Boost</a:t>
            </a:r>
            <a:endParaRPr lang="en-US" dirty="0"/>
          </a:p>
        </p:txBody>
      </p:sp>
      <p:sp>
        <p:nvSpPr>
          <p:cNvPr id="4" name="Text Placeholder 3">
            <a:extLst>
              <a:ext uri="{FF2B5EF4-FFF2-40B4-BE49-F238E27FC236}">
                <a16:creationId xmlns:a16="http://schemas.microsoft.com/office/drawing/2014/main" id="{BD34AF87-F8DA-4541-8C41-75D2E6B0F1F5}"/>
              </a:ext>
            </a:extLst>
          </p:cNvPr>
          <p:cNvSpPr>
            <a:spLocks noGrp="1"/>
          </p:cNvSpPr>
          <p:nvPr>
            <p:ph type="body" sz="quarter" idx="13"/>
          </p:nvPr>
        </p:nvSpPr>
        <p:spPr/>
        <p:txBody>
          <a:bodyPr/>
          <a:lstStyle/>
          <a:p>
            <a:r>
              <a:rPr lang="en-US" dirty="0">
                <a:latin typeface="Copperplate Light" panose="02000604030000020004" pitchFamily="2" charset="77"/>
              </a:rPr>
              <a:t>Covid-19 vaccines</a:t>
            </a:r>
          </a:p>
        </p:txBody>
      </p:sp>
      <p:sp>
        <p:nvSpPr>
          <p:cNvPr id="5" name="Text Placeholder 4">
            <a:extLst>
              <a:ext uri="{FF2B5EF4-FFF2-40B4-BE49-F238E27FC236}">
                <a16:creationId xmlns:a16="http://schemas.microsoft.com/office/drawing/2014/main" id="{A379296A-EDE9-F342-8A26-B609C02BDF9F}"/>
              </a:ext>
            </a:extLst>
          </p:cNvPr>
          <p:cNvSpPr>
            <a:spLocks noGrp="1"/>
          </p:cNvSpPr>
          <p:nvPr>
            <p:ph type="body" sz="quarter" idx="15"/>
          </p:nvPr>
        </p:nvSpPr>
        <p:spPr>
          <a:xfrm>
            <a:off x="755077" y="1018598"/>
            <a:ext cx="10058400" cy="748145"/>
          </a:xfrm>
        </p:spPr>
        <p:txBody>
          <a:bodyPr/>
          <a:lstStyle/>
          <a:p>
            <a:r>
              <a:rPr lang="en-US" sz="3600" b="0" dirty="0">
                <a:latin typeface="Copperplate" panose="02000504000000020004" pitchFamily="2" charset="77"/>
              </a:rPr>
              <a:t>Can my child get other childhood vaccines with or near the Pfizer vaccine?</a:t>
            </a:r>
          </a:p>
        </p:txBody>
      </p:sp>
      <p:sp>
        <p:nvSpPr>
          <p:cNvPr id="6" name="Text Placeholder 5">
            <a:extLst>
              <a:ext uri="{FF2B5EF4-FFF2-40B4-BE49-F238E27FC236}">
                <a16:creationId xmlns:a16="http://schemas.microsoft.com/office/drawing/2014/main" id="{04FC5359-7E8E-F04E-958C-552DBFF8D227}"/>
              </a:ext>
            </a:extLst>
          </p:cNvPr>
          <p:cNvSpPr>
            <a:spLocks noGrp="1"/>
          </p:cNvSpPr>
          <p:nvPr>
            <p:ph type="body" sz="quarter" idx="16"/>
          </p:nvPr>
        </p:nvSpPr>
        <p:spPr>
          <a:xfrm>
            <a:off x="986223" y="3329854"/>
            <a:ext cx="10058400" cy="3528146"/>
          </a:xfrm>
        </p:spPr>
        <p:txBody>
          <a:bodyPr/>
          <a:lstStyle/>
          <a:p>
            <a:r>
              <a:rPr lang="en-US" dirty="0">
                <a:latin typeface="Copperplate" panose="02000504000000020004" pitchFamily="2" charset="77"/>
              </a:rPr>
              <a:t>Yes!</a:t>
            </a:r>
          </a:p>
          <a:p>
            <a:r>
              <a:rPr lang="en-US" dirty="0">
                <a:latin typeface="Copperplate" panose="02000504000000020004" pitchFamily="2" charset="77"/>
              </a:rPr>
              <a:t>Your child can receive childhood vaccines with the Pfizer vaccine </a:t>
            </a:r>
          </a:p>
          <a:p>
            <a:r>
              <a:rPr lang="en-US" dirty="0">
                <a:latin typeface="Copperplate" panose="02000504000000020004" pitchFamily="2" charset="77"/>
              </a:rPr>
              <a:t>It is very important to keep up to date on childhood vaccines</a:t>
            </a:r>
          </a:p>
        </p:txBody>
      </p:sp>
    </p:spTree>
    <p:extLst>
      <p:ext uri="{BB962C8B-B14F-4D97-AF65-F5344CB8AC3E}">
        <p14:creationId xmlns:p14="http://schemas.microsoft.com/office/powerpoint/2010/main" val="21185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10000"/>
          </a:bodyPr>
          <a:lstStyle/>
          <a:p>
            <a:r>
              <a:rPr lang="en-US" dirty="0"/>
              <a:t>Meet the team</a:t>
            </a:r>
          </a:p>
        </p:txBody>
      </p:sp>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1053" b="11053"/>
          <a:stretch>
            <a:fillRect/>
          </a:stretch>
        </p:blipFill>
        <p:spPr>
          <a:xfrm>
            <a:off x="5010585" y="1571328"/>
            <a:ext cx="2194560" cy="2194560"/>
          </a:xfrm>
        </p:spPr>
      </p:pic>
      <p:sp>
        <p:nvSpPr>
          <p:cNvPr id="6" name="Text Placeholder 5"/>
          <p:cNvSpPr>
            <a:spLocks noGrp="1"/>
          </p:cNvSpPr>
          <p:nvPr>
            <p:ph type="body" sz="quarter" idx="15"/>
          </p:nvPr>
        </p:nvSpPr>
        <p:spPr/>
        <p:txBody>
          <a:bodyPr>
            <a:normAutofit/>
          </a:bodyPr>
          <a:lstStyle/>
          <a:p>
            <a:r>
              <a:rPr lang="en-US" dirty="0">
                <a:solidFill>
                  <a:srgbClr val="355377"/>
                </a:solidFill>
              </a:rPr>
              <a:t>Allison </a:t>
            </a:r>
            <a:r>
              <a:rPr lang="en-US" dirty="0" err="1">
                <a:solidFill>
                  <a:srgbClr val="355377"/>
                </a:solidFill>
              </a:rPr>
              <a:t>Empey</a:t>
            </a:r>
            <a:r>
              <a:rPr lang="en-US" dirty="0">
                <a:solidFill>
                  <a:srgbClr val="355377"/>
                </a:solidFill>
              </a:rPr>
              <a:t>, MD</a:t>
            </a:r>
          </a:p>
        </p:txBody>
      </p:sp>
      <p:sp>
        <p:nvSpPr>
          <p:cNvPr id="7" name="Text Placeholder 6"/>
          <p:cNvSpPr>
            <a:spLocks noGrp="1"/>
          </p:cNvSpPr>
          <p:nvPr>
            <p:ph type="body" sz="quarter" idx="16"/>
          </p:nvPr>
        </p:nvSpPr>
        <p:spPr/>
        <p:txBody>
          <a:bodyPr/>
          <a:lstStyle/>
          <a:p>
            <a:r>
              <a:rPr lang="en-US" dirty="0"/>
              <a:t>Pediatrician, OHSU</a:t>
            </a:r>
          </a:p>
          <a:p>
            <a:r>
              <a:rPr lang="en-US" dirty="0"/>
              <a:t>Confederated Tribes of Grand Ronde</a:t>
            </a:r>
          </a:p>
        </p:txBody>
      </p:sp>
      <p:sp>
        <p:nvSpPr>
          <p:cNvPr id="8" name="Text Placeholder 7"/>
          <p:cNvSpPr>
            <a:spLocks noGrp="1"/>
          </p:cNvSpPr>
          <p:nvPr>
            <p:ph type="body" sz="quarter" idx="17"/>
          </p:nvPr>
        </p:nvSpPr>
        <p:spPr/>
        <p:txBody>
          <a:bodyPr>
            <a:normAutofit fontScale="85000" lnSpcReduction="10000"/>
          </a:bodyPr>
          <a:lstStyle/>
          <a:p>
            <a:r>
              <a:rPr lang="en-US" dirty="0">
                <a:solidFill>
                  <a:srgbClr val="355377"/>
                </a:solidFill>
              </a:rPr>
              <a:t>CAPT Thomas Weiser, MD, MPH</a:t>
            </a:r>
          </a:p>
        </p:txBody>
      </p:sp>
      <p:sp>
        <p:nvSpPr>
          <p:cNvPr id="9" name="Text Placeholder 8"/>
          <p:cNvSpPr>
            <a:spLocks noGrp="1"/>
          </p:cNvSpPr>
          <p:nvPr>
            <p:ph type="body" sz="quarter" idx="18"/>
          </p:nvPr>
        </p:nvSpPr>
        <p:spPr/>
        <p:txBody>
          <a:bodyPr/>
          <a:lstStyle/>
          <a:p>
            <a:r>
              <a:rPr lang="en-US" dirty="0"/>
              <a:t>Medical Epidemiologist</a:t>
            </a:r>
          </a:p>
          <a:p>
            <a:r>
              <a:rPr lang="en-US" dirty="0"/>
              <a:t>Portland Area IHS assigned to NPAIHB</a:t>
            </a:r>
          </a:p>
        </p:txBody>
      </p:sp>
      <p:sp>
        <p:nvSpPr>
          <p:cNvPr id="10" name="Text Placeholder 9"/>
          <p:cNvSpPr>
            <a:spLocks noGrp="1"/>
          </p:cNvSpPr>
          <p:nvPr>
            <p:ph type="body" sz="quarter" idx="19"/>
          </p:nvPr>
        </p:nvSpPr>
        <p:spPr/>
        <p:txBody>
          <a:bodyPr/>
          <a:lstStyle/>
          <a:p>
            <a:r>
              <a:rPr lang="en-US" dirty="0" err="1">
                <a:solidFill>
                  <a:srgbClr val="355377"/>
                </a:solidFill>
              </a:rPr>
              <a:t>Tyanne</a:t>
            </a:r>
            <a:r>
              <a:rPr lang="en-US" dirty="0">
                <a:solidFill>
                  <a:srgbClr val="355377"/>
                </a:solidFill>
              </a:rPr>
              <a:t> Conner, MS</a:t>
            </a:r>
          </a:p>
        </p:txBody>
      </p:sp>
      <p:sp>
        <p:nvSpPr>
          <p:cNvPr id="11" name="Text Placeholder 10"/>
          <p:cNvSpPr>
            <a:spLocks noGrp="1"/>
          </p:cNvSpPr>
          <p:nvPr>
            <p:ph type="body" sz="quarter" idx="20"/>
          </p:nvPr>
        </p:nvSpPr>
        <p:spPr/>
        <p:txBody>
          <a:bodyPr/>
          <a:lstStyle/>
          <a:p>
            <a:r>
              <a:rPr lang="en-US" dirty="0"/>
              <a:t>Native Boost Coordinator, NPAIHB</a:t>
            </a:r>
            <a:br>
              <a:rPr lang="en-US" dirty="0"/>
            </a:br>
            <a:r>
              <a:rPr lang="en-US" dirty="0" err="1"/>
              <a:t>tconner@npaihb.org</a:t>
            </a:r>
            <a:endParaRPr lang="en-US" dirty="0"/>
          </a:p>
        </p:txBody>
      </p:sp>
      <p:pic>
        <p:nvPicPr>
          <p:cNvPr id="14" name="Picture Placeholder 13">
            <a:extLst>
              <a:ext uri="{FF2B5EF4-FFF2-40B4-BE49-F238E27FC236}">
                <a16:creationId xmlns:a16="http://schemas.microsoft.com/office/drawing/2014/main" id="{B045ECC7-F80C-3142-A256-16D786A76B00}"/>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t="312" b="312"/>
          <a:stretch>
            <a:fillRect/>
          </a:stretch>
        </p:blipFill>
        <p:spPr/>
      </p:pic>
      <p:pic>
        <p:nvPicPr>
          <p:cNvPr id="15" name="Picture Placeholder 14">
            <a:extLst>
              <a:ext uri="{FF2B5EF4-FFF2-40B4-BE49-F238E27FC236}">
                <a16:creationId xmlns:a16="http://schemas.microsoft.com/office/drawing/2014/main" id="{9F7623BA-9A42-1C44-BF7F-DB81CE7703D7}"/>
              </a:ext>
            </a:extLst>
          </p:cNvPr>
          <p:cNvPicPr>
            <a:picLocks noGrp="1" noChangeAspect="1"/>
          </p:cNvPicPr>
          <p:nvPr>
            <p:ph type="pic" sz="quarter" idx="21"/>
          </p:nvPr>
        </p:nvPicPr>
        <p:blipFill rotWithShape="1">
          <a:blip r:embed="rId5" cstate="print">
            <a:extLst>
              <a:ext uri="{28A0092B-C50C-407E-A947-70E740481C1C}">
                <a14:useLocalDpi xmlns:a14="http://schemas.microsoft.com/office/drawing/2010/main" val="0"/>
              </a:ext>
            </a:extLst>
          </a:blip>
          <a:srcRect l="21855" r="21855"/>
          <a:stretch/>
        </p:blipFill>
        <p:spPr>
          <a:prstGeom prst="rect">
            <a:avLst/>
          </a:prstGeom>
        </p:spPr>
      </p:pic>
      <p:sp>
        <p:nvSpPr>
          <p:cNvPr id="16" name="Footer Placeholder 15">
            <a:extLst>
              <a:ext uri="{FF2B5EF4-FFF2-40B4-BE49-F238E27FC236}">
                <a16:creationId xmlns:a16="http://schemas.microsoft.com/office/drawing/2014/main" id="{6D3C082A-045A-8F49-8D0C-F17EABE246E2}"/>
              </a:ext>
            </a:extLst>
          </p:cNvPr>
          <p:cNvSpPr>
            <a:spLocks noGrp="1"/>
          </p:cNvSpPr>
          <p:nvPr>
            <p:ph type="ftr" sz="quarter" idx="3"/>
          </p:nvPr>
        </p:nvSpPr>
        <p:spPr/>
        <p:txBody>
          <a:bodyPr/>
          <a:lstStyle/>
          <a:p>
            <a:r>
              <a:rPr lang="en-US"/>
              <a:t>Native Boost</a:t>
            </a:r>
            <a:endParaRPr lang="en-US" dirty="0"/>
          </a:p>
        </p:txBody>
      </p:sp>
      <p:sp>
        <p:nvSpPr>
          <p:cNvPr id="17" name="Slide Number Placeholder 16">
            <a:extLst>
              <a:ext uri="{FF2B5EF4-FFF2-40B4-BE49-F238E27FC236}">
                <a16:creationId xmlns:a16="http://schemas.microsoft.com/office/drawing/2014/main" id="{F37A92DF-729C-0D49-B65D-BC74CEF23FFC}"/>
              </a:ext>
            </a:extLst>
          </p:cNvPr>
          <p:cNvSpPr>
            <a:spLocks noGrp="1"/>
          </p:cNvSpPr>
          <p:nvPr>
            <p:ph type="sldNum" sz="quarter" idx="12"/>
          </p:nvPr>
        </p:nvSpPr>
        <p:spPr/>
        <p:txBody>
          <a:bodyPr/>
          <a:lstStyle/>
          <a:p>
            <a:fld id="{0BCE1B23-6FD6-4330-AE87-0D753F108D02}" type="slidenum">
              <a:rPr lang="en-US" smtClean="0"/>
              <a:t>2</a:t>
            </a:fld>
            <a:endParaRPr lang="en-US"/>
          </a:p>
        </p:txBody>
      </p:sp>
    </p:spTree>
    <p:extLst>
      <p:ext uri="{BB962C8B-B14F-4D97-AF65-F5344CB8AC3E}">
        <p14:creationId xmlns:p14="http://schemas.microsoft.com/office/powerpoint/2010/main" val="33792055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CE1B23-6FD6-4330-AE87-0D753F108D02}" type="slidenum">
              <a:rPr lang="en-US" smtClean="0"/>
              <a:t>20</a:t>
            </a:fld>
            <a:endParaRPr lang="en-US"/>
          </a:p>
        </p:txBody>
      </p:sp>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a:xfrm>
            <a:off x="520900" y="301556"/>
            <a:ext cx="5879899" cy="373062"/>
          </a:xfrm>
        </p:spPr>
        <p:txBody>
          <a:bodyPr>
            <a:normAutofit fontScale="85000" lnSpcReduction="10000"/>
          </a:bodyPr>
          <a:lstStyle/>
          <a:p>
            <a:r>
              <a:rPr lang="en-US" dirty="0">
                <a:latin typeface="Copperplate Light" panose="02000604030000020004" pitchFamily="2" charset="77"/>
              </a:rPr>
              <a:t>How to talk to Friends and Family </a:t>
            </a:r>
          </a:p>
        </p:txBody>
      </p:sp>
      <p:sp>
        <p:nvSpPr>
          <p:cNvPr id="6" name="Text Placeholder 5"/>
          <p:cNvSpPr>
            <a:spLocks noGrp="1"/>
          </p:cNvSpPr>
          <p:nvPr>
            <p:ph type="body" sz="quarter" idx="16"/>
          </p:nvPr>
        </p:nvSpPr>
        <p:spPr>
          <a:xfrm>
            <a:off x="712107" y="2250233"/>
            <a:ext cx="4740174" cy="3154279"/>
          </a:xfrm>
        </p:spPr>
        <p:txBody>
          <a:bodyPr/>
          <a:lstStyle/>
          <a:p>
            <a:r>
              <a:rPr lang="en-US" dirty="0">
                <a:latin typeface="Copperplate" panose="02000504000000020004" pitchFamily="2" charset="77"/>
              </a:rPr>
              <a:t>Listen with empathy</a:t>
            </a:r>
          </a:p>
          <a:p>
            <a:r>
              <a:rPr lang="en-US" dirty="0">
                <a:latin typeface="Copperplate" panose="02000504000000020004" pitchFamily="2" charset="77"/>
              </a:rPr>
              <a:t>Ask Open-ended questions</a:t>
            </a:r>
          </a:p>
          <a:p>
            <a:r>
              <a:rPr lang="en-US" dirty="0">
                <a:latin typeface="Copperplate" panose="02000504000000020004" pitchFamily="2" charset="77"/>
              </a:rPr>
              <a:t>Ask permission to share information</a:t>
            </a:r>
          </a:p>
          <a:p>
            <a:r>
              <a:rPr lang="en-US" dirty="0">
                <a:latin typeface="Copperplate" panose="02000504000000020004" pitchFamily="2" charset="77"/>
              </a:rPr>
              <a:t>Help them find their “Why”</a:t>
            </a:r>
          </a:p>
          <a:p>
            <a:r>
              <a:rPr lang="en-US" dirty="0">
                <a:latin typeface="Copperplate" panose="02000504000000020004" pitchFamily="2" charset="77"/>
              </a:rPr>
              <a:t>Help make their vaccination happen</a:t>
            </a:r>
          </a:p>
          <a:p>
            <a:endParaRPr lang="en-US" dirty="0">
              <a:latin typeface="Copperplate" panose="02000504000000020004" pitchFamily="2" charset="77"/>
            </a:endParaRPr>
          </a:p>
        </p:txBody>
      </p:sp>
      <p:sp>
        <p:nvSpPr>
          <p:cNvPr id="7" name="TextBox 6">
            <a:extLst>
              <a:ext uri="{FF2B5EF4-FFF2-40B4-BE49-F238E27FC236}">
                <a16:creationId xmlns:a16="http://schemas.microsoft.com/office/drawing/2014/main" id="{3E8C6E7A-5A7C-924C-A17D-8E273A323CB1}"/>
              </a:ext>
            </a:extLst>
          </p:cNvPr>
          <p:cNvSpPr txBox="1"/>
          <p:nvPr/>
        </p:nvSpPr>
        <p:spPr>
          <a:xfrm>
            <a:off x="2060448" y="6248963"/>
            <a:ext cx="8168640" cy="307777"/>
          </a:xfrm>
          <a:prstGeom prst="rect">
            <a:avLst/>
          </a:prstGeom>
          <a:noFill/>
        </p:spPr>
        <p:txBody>
          <a:bodyPr wrap="square">
            <a:spAutoFit/>
          </a:bodyPr>
          <a:lstStyle/>
          <a:p>
            <a:r>
              <a:rPr lang="en-US" dirty="0">
                <a:latin typeface="Copperplate Light" panose="02000604030000020004" pitchFamily="2" charset="77"/>
              </a:rPr>
              <a:t>https://</a:t>
            </a:r>
            <a:r>
              <a:rPr lang="en-US" dirty="0" err="1">
                <a:latin typeface="Copperplate Light" panose="02000604030000020004" pitchFamily="2" charset="77"/>
              </a:rPr>
              <a:t>www.cdc.gov</a:t>
            </a:r>
            <a:r>
              <a:rPr lang="en-US" dirty="0">
                <a:latin typeface="Copperplate Light" panose="02000604030000020004" pitchFamily="2" charset="77"/>
              </a:rPr>
              <a:t>/coronavirus/2019-ncov/vaccines/talk-about-</a:t>
            </a:r>
            <a:r>
              <a:rPr lang="en-US" dirty="0" err="1">
                <a:latin typeface="Copperplate Light" panose="02000604030000020004" pitchFamily="2" charset="77"/>
              </a:rPr>
              <a:t>vaccines.html</a:t>
            </a:r>
            <a:endParaRPr lang="en-US" dirty="0">
              <a:latin typeface="Copperplate Light" panose="02000604030000020004" pitchFamily="2" charset="77"/>
            </a:endParaRPr>
          </a:p>
        </p:txBody>
      </p:sp>
      <p:pic>
        <p:nvPicPr>
          <p:cNvPr id="9" name="Picture 8">
            <a:extLst>
              <a:ext uri="{FF2B5EF4-FFF2-40B4-BE49-F238E27FC236}">
                <a16:creationId xmlns:a16="http://schemas.microsoft.com/office/drawing/2014/main" id="{0636AB87-C6D8-A24D-8655-A7D9B6001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029" y="2250234"/>
            <a:ext cx="6095999" cy="2963333"/>
          </a:xfrm>
          <a:prstGeom prst="rect">
            <a:avLst/>
          </a:prstGeom>
        </p:spPr>
      </p:pic>
      <p:sp>
        <p:nvSpPr>
          <p:cNvPr id="5" name="Rectangle 4">
            <a:extLst>
              <a:ext uri="{FF2B5EF4-FFF2-40B4-BE49-F238E27FC236}">
                <a16:creationId xmlns:a16="http://schemas.microsoft.com/office/drawing/2014/main" id="{83AB7A61-CF57-4D19-86A7-FA88E9C91115}"/>
              </a:ext>
            </a:extLst>
          </p:cNvPr>
          <p:cNvSpPr/>
          <p:nvPr/>
        </p:nvSpPr>
        <p:spPr>
          <a:xfrm>
            <a:off x="520900" y="1104478"/>
            <a:ext cx="11277589" cy="461665"/>
          </a:xfrm>
          <a:prstGeom prst="rect">
            <a:avLst/>
          </a:prstGeom>
        </p:spPr>
        <p:txBody>
          <a:bodyPr wrap="square">
            <a:spAutoFit/>
          </a:bodyPr>
          <a:lstStyle/>
          <a:p>
            <a:r>
              <a:rPr lang="en-US" sz="2400" b="1" dirty="0">
                <a:solidFill>
                  <a:srgbClr val="355377"/>
                </a:solidFill>
                <a:latin typeface="Copperplate" panose="02000504000000020004" pitchFamily="2" charset="77"/>
              </a:rPr>
              <a:t>I want to get a vaccine for my child, but how do I talk to my family who don’t?</a:t>
            </a:r>
          </a:p>
        </p:txBody>
      </p:sp>
    </p:spTree>
    <p:extLst>
      <p:ext uri="{BB962C8B-B14F-4D97-AF65-F5344CB8AC3E}">
        <p14:creationId xmlns:p14="http://schemas.microsoft.com/office/powerpoint/2010/main" val="32998978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CE1B23-6FD6-4330-AE87-0D753F108D02}" type="slidenum">
              <a:rPr lang="en-US" smtClean="0"/>
              <a:t>21</a:t>
            </a:fld>
            <a:endParaRPr lang="en-US"/>
          </a:p>
        </p:txBody>
      </p:sp>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a:xfrm>
            <a:off x="520900" y="136525"/>
            <a:ext cx="10318550" cy="608223"/>
          </a:xfrm>
        </p:spPr>
        <p:txBody>
          <a:bodyPr>
            <a:noAutofit/>
          </a:bodyPr>
          <a:lstStyle/>
          <a:p>
            <a:r>
              <a:rPr lang="en-US" sz="2400" dirty="0">
                <a:latin typeface="Copperplate" panose="02000504000000020004" pitchFamily="2" charset="77"/>
              </a:rPr>
              <a:t>Covid-19 vaccines for children resources</a:t>
            </a:r>
          </a:p>
        </p:txBody>
      </p:sp>
      <p:sp>
        <p:nvSpPr>
          <p:cNvPr id="6" name="Text Placeholder 5"/>
          <p:cNvSpPr>
            <a:spLocks noGrp="1"/>
          </p:cNvSpPr>
          <p:nvPr>
            <p:ph type="body" sz="quarter" idx="16"/>
          </p:nvPr>
        </p:nvSpPr>
        <p:spPr>
          <a:xfrm>
            <a:off x="704204" y="2274445"/>
            <a:ext cx="10058400" cy="3566797"/>
          </a:xfrm>
        </p:spPr>
        <p:txBody>
          <a:bodyPr/>
          <a:lstStyle/>
          <a:p>
            <a:r>
              <a:rPr lang="en-US" sz="1400" u="sng" dirty="0">
                <a:latin typeface="Copperplate Light" panose="02000604030000020004" pitchFamily="2" charset="77"/>
                <a:hlinkClick r:id="rId3"/>
              </a:rPr>
              <a:t>COVID-19 Vaccination of Minors</a:t>
            </a:r>
            <a:endParaRPr lang="en-US" sz="1400" dirty="0">
              <a:latin typeface="Copperplate Light" panose="02000604030000020004" pitchFamily="2" charset="77"/>
            </a:endParaRPr>
          </a:p>
          <a:p>
            <a:r>
              <a:rPr lang="en-US" sz="1400" u="sng" dirty="0">
                <a:latin typeface="Copperplate Light" panose="02000604030000020004" pitchFamily="2" charset="77"/>
                <a:hlinkClick r:id="rId4"/>
              </a:rPr>
              <a:t>U.S. COVID-19 Vaccine Product Information</a:t>
            </a:r>
            <a:r>
              <a:rPr lang="en-US" sz="1400" dirty="0">
                <a:latin typeface="Copperplate Light" panose="02000604030000020004" pitchFamily="2" charset="77"/>
              </a:rPr>
              <a:t> – Official CDC guidance for clinicians on each of the authorized COVID-19 vaccines.</a:t>
            </a:r>
          </a:p>
          <a:p>
            <a:r>
              <a:rPr lang="en-US" sz="1400" u="sng" dirty="0">
                <a:latin typeface="Copperplate Light" panose="02000604030000020004" pitchFamily="2" charset="77"/>
                <a:hlinkClick r:id="rId5"/>
              </a:rPr>
              <a:t>Key Things to Know about COVID-19 Vaccines</a:t>
            </a:r>
            <a:r>
              <a:rPr lang="en-US" sz="1400" dirty="0">
                <a:latin typeface="Copperplate Light" panose="02000604030000020004" pitchFamily="2" charset="77"/>
              </a:rPr>
              <a:t> – Official CDC guidance that can be shared with parents and practice staff on the effectiveness and safety of COVID-19 vaccines, as well as how they’re developed and approved by the FDA.</a:t>
            </a:r>
          </a:p>
          <a:p>
            <a:r>
              <a:rPr lang="en-US" sz="1400" u="sng" dirty="0">
                <a:latin typeface="Copperplate Light" panose="02000604030000020004" pitchFamily="2" charset="77"/>
                <a:hlinkClick r:id="rId6"/>
              </a:rPr>
              <a:t>Myocarditis and Pericarditis Following mRNA COVID-19 Vaccination</a:t>
            </a:r>
            <a:r>
              <a:rPr lang="en-US" sz="1400" dirty="0">
                <a:latin typeface="Copperplate Light" panose="02000604030000020004" pitchFamily="2" charset="77"/>
              </a:rPr>
              <a:t> – These reports are rare, given the hundreds of millions of vaccine doses administered, and have been reported after mRNA COVID-19 vaccination, particularly in adolescents and young adults.</a:t>
            </a:r>
          </a:p>
          <a:p>
            <a:r>
              <a:rPr lang="en-US" sz="1400" u="sng" dirty="0">
                <a:latin typeface="Copperplate Light" panose="02000604030000020004" pitchFamily="2" charset="77"/>
                <a:hlinkClick r:id="rId7"/>
              </a:rPr>
              <a:t>COVID-19 Vaccine: What Pediatricians Can Do Now</a:t>
            </a:r>
            <a:r>
              <a:rPr lang="en-US" sz="1400" dirty="0">
                <a:latin typeface="Copperplate Light" panose="02000604030000020004" pitchFamily="2" charset="77"/>
                <a:hlinkClick r:id="rId7"/>
              </a:rPr>
              <a:t>external icon</a:t>
            </a:r>
            <a:r>
              <a:rPr lang="en-US" sz="1400" dirty="0">
                <a:latin typeface="Copperplate Light" panose="02000604030000020004" pitchFamily="2" charset="77"/>
              </a:rPr>
              <a:t> (American Academy of Pediatrics)</a:t>
            </a:r>
          </a:p>
          <a:p>
            <a:r>
              <a:rPr lang="en-US" sz="1400" u="sng" dirty="0">
                <a:latin typeface="Copperplate Light" panose="02000604030000020004" pitchFamily="2" charset="77"/>
                <a:hlinkClick r:id="rId8"/>
              </a:rPr>
              <a:t>About the COVID-19 Vaccine: Frequently Asked Questions</a:t>
            </a:r>
            <a:r>
              <a:rPr lang="en-US" sz="1400" dirty="0">
                <a:latin typeface="Copperplate Light" panose="02000604030000020004" pitchFamily="2" charset="77"/>
                <a:hlinkClick r:id="rId8"/>
              </a:rPr>
              <a:t>external icon</a:t>
            </a:r>
            <a:r>
              <a:rPr lang="en-US" sz="1400" dirty="0">
                <a:latin typeface="Copperplate Light" panose="02000604030000020004" pitchFamily="2" charset="77"/>
              </a:rPr>
              <a:t> (American Academy of Pediatrics)</a:t>
            </a:r>
          </a:p>
          <a:p>
            <a:r>
              <a:rPr lang="en-US" sz="1400" u="sng" dirty="0">
                <a:latin typeface="Copperplate Light" panose="02000604030000020004" pitchFamily="2" charset="77"/>
                <a:hlinkClick r:id="rId9"/>
              </a:rPr>
              <a:t>The Science Behind COVID-19 Vaccines: Parent FAQs</a:t>
            </a:r>
            <a:r>
              <a:rPr lang="en-US" sz="1400" dirty="0">
                <a:latin typeface="Copperplate Light" panose="02000604030000020004" pitchFamily="2" charset="77"/>
                <a:hlinkClick r:id="rId9"/>
              </a:rPr>
              <a:t>external icon</a:t>
            </a:r>
            <a:r>
              <a:rPr lang="en-US" sz="1400" dirty="0">
                <a:latin typeface="Copperplate Light" panose="02000604030000020004" pitchFamily="2" charset="77"/>
              </a:rPr>
              <a:t> (</a:t>
            </a:r>
            <a:r>
              <a:rPr lang="en-US" sz="1400" dirty="0" err="1">
                <a:latin typeface="Copperplate Light" panose="02000604030000020004" pitchFamily="2" charset="77"/>
              </a:rPr>
              <a:t>HealthyChildren.org</a:t>
            </a:r>
            <a:r>
              <a:rPr lang="en-US" sz="1400" dirty="0">
                <a:latin typeface="Copperplate Light" panose="02000604030000020004" pitchFamily="2" charset="77"/>
              </a:rPr>
              <a:t>)</a:t>
            </a:r>
          </a:p>
          <a:p>
            <a:pPr marL="0" indent="0">
              <a:buNone/>
            </a:pPr>
            <a:endParaRPr lang="en-US" dirty="0">
              <a:latin typeface="Copperplate Gothic Light" panose="020E0507020206020404" pitchFamily="34" charset="0"/>
            </a:endParaRPr>
          </a:p>
        </p:txBody>
      </p:sp>
      <p:sp>
        <p:nvSpPr>
          <p:cNvPr id="5" name="Rectangle 4">
            <a:extLst>
              <a:ext uri="{FF2B5EF4-FFF2-40B4-BE49-F238E27FC236}">
                <a16:creationId xmlns:a16="http://schemas.microsoft.com/office/drawing/2014/main" id="{8D96A18C-3E5D-4151-BE55-4F63E21A9480}"/>
              </a:ext>
            </a:extLst>
          </p:cNvPr>
          <p:cNvSpPr/>
          <p:nvPr/>
        </p:nvSpPr>
        <p:spPr>
          <a:xfrm>
            <a:off x="846628" y="1136392"/>
            <a:ext cx="9339416" cy="523220"/>
          </a:xfrm>
          <a:prstGeom prst="rect">
            <a:avLst/>
          </a:prstGeom>
        </p:spPr>
        <p:txBody>
          <a:bodyPr wrap="none">
            <a:spAutoFit/>
          </a:bodyPr>
          <a:lstStyle/>
          <a:p>
            <a:r>
              <a:rPr lang="en-US" sz="2800" b="1" dirty="0">
                <a:solidFill>
                  <a:srgbClr val="355377"/>
                </a:solidFill>
                <a:latin typeface="Copperplate" panose="02000504000000020004" pitchFamily="2" charset="77"/>
              </a:rPr>
              <a:t>Where do I find more information I can trust? </a:t>
            </a:r>
          </a:p>
        </p:txBody>
      </p:sp>
    </p:spTree>
    <p:extLst>
      <p:ext uri="{BB962C8B-B14F-4D97-AF65-F5344CB8AC3E}">
        <p14:creationId xmlns:p14="http://schemas.microsoft.com/office/powerpoint/2010/main" val="23772164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136" r="23136"/>
          <a:stretch/>
        </p:blipFill>
        <p:spPr>
          <a:xfrm>
            <a:off x="0" y="0"/>
            <a:ext cx="5518150" cy="6858000"/>
          </a:xfrm>
        </p:spPr>
      </p:pic>
      <p:sp>
        <p:nvSpPr>
          <p:cNvPr id="3" name="Title 2"/>
          <p:cNvSpPr>
            <a:spLocks noGrp="1"/>
          </p:cNvSpPr>
          <p:nvPr>
            <p:ph type="title"/>
          </p:nvPr>
        </p:nvSpPr>
        <p:spPr>
          <a:xfrm>
            <a:off x="6073749" y="457199"/>
            <a:ext cx="5029200" cy="591313"/>
          </a:xfrm>
        </p:spPr>
        <p:txBody>
          <a:bodyPr/>
          <a:lstStyle/>
          <a:p>
            <a:r>
              <a:rPr lang="en-US" b="0" dirty="0">
                <a:solidFill>
                  <a:srgbClr val="355377"/>
                </a:solidFill>
                <a:latin typeface="Copperplate" panose="02000504000000020004" pitchFamily="2" charset="77"/>
              </a:rPr>
              <a:t>Contact us</a:t>
            </a:r>
          </a:p>
        </p:txBody>
      </p:sp>
      <p:sp>
        <p:nvSpPr>
          <p:cNvPr id="4" name="Slide Number Placeholder 3"/>
          <p:cNvSpPr>
            <a:spLocks noGrp="1"/>
          </p:cNvSpPr>
          <p:nvPr>
            <p:ph type="sldNum" sz="quarter" idx="12"/>
          </p:nvPr>
        </p:nvSpPr>
        <p:spPr/>
        <p:txBody>
          <a:bodyPr/>
          <a:lstStyle/>
          <a:p>
            <a:fld id="{0BCE1B23-6FD6-4330-AE87-0D753F108D02}" type="slidenum">
              <a:rPr lang="en-US" smtClean="0"/>
              <a:pPr/>
              <a:t>22</a:t>
            </a:fld>
            <a:endParaRPr lang="en-US" dirty="0"/>
          </a:p>
        </p:txBody>
      </p:sp>
      <p:sp>
        <p:nvSpPr>
          <p:cNvPr id="5" name="Text Placeholder 4"/>
          <p:cNvSpPr>
            <a:spLocks noGrp="1"/>
          </p:cNvSpPr>
          <p:nvPr>
            <p:ph type="body" sz="quarter" idx="14"/>
          </p:nvPr>
        </p:nvSpPr>
        <p:spPr>
          <a:xfrm>
            <a:off x="6035505" y="1149869"/>
            <a:ext cx="5386731" cy="4156954"/>
          </a:xfrm>
        </p:spPr>
        <p:txBody>
          <a:bodyPr/>
          <a:lstStyle/>
          <a:p>
            <a:pPr marL="0" indent="0">
              <a:buNone/>
            </a:pPr>
            <a:r>
              <a:rPr lang="en-US" dirty="0" err="1">
                <a:latin typeface="Copperplate Light" panose="02000604030000020004" pitchFamily="2" charset="77"/>
              </a:rPr>
              <a:t>Tyanne</a:t>
            </a:r>
            <a:r>
              <a:rPr lang="en-US" dirty="0">
                <a:latin typeface="Copperplate Light" panose="02000604030000020004" pitchFamily="2" charset="77"/>
              </a:rPr>
              <a:t> Conner, Native Boost Coordinator, NPAIHB</a:t>
            </a:r>
          </a:p>
          <a:p>
            <a:pPr marL="0" indent="0">
              <a:buNone/>
            </a:pPr>
            <a:r>
              <a:rPr lang="en-US" dirty="0" err="1">
                <a:latin typeface="Copperplate Light" panose="02000604030000020004" pitchFamily="2" charset="77"/>
              </a:rPr>
              <a:t>tconner@npaihb.org</a:t>
            </a:r>
            <a:endParaRPr lang="en-US" dirty="0">
              <a:latin typeface="Copperplate Light" panose="02000604030000020004" pitchFamily="2" charset="77"/>
            </a:endParaRPr>
          </a:p>
          <a:p>
            <a:pPr marL="0" indent="0">
              <a:buNone/>
            </a:pPr>
            <a:endParaRPr lang="en-US" dirty="0">
              <a:latin typeface="Copperplate Light" panose="02000604030000020004" pitchFamily="2" charset="77"/>
            </a:endParaRPr>
          </a:p>
          <a:p>
            <a:pPr marL="0" indent="0">
              <a:buNone/>
            </a:pPr>
            <a:r>
              <a:rPr lang="en-US" dirty="0">
                <a:latin typeface="Copperplate Light" panose="02000604030000020004" pitchFamily="2" charset="77"/>
              </a:rPr>
              <a:t>Please fill out the survey if you would like to participate in a focus group on the topic: </a:t>
            </a:r>
          </a:p>
          <a:p>
            <a:pPr marL="0" indent="0">
              <a:buNone/>
            </a:pPr>
            <a:r>
              <a:rPr lang="en-US" dirty="0">
                <a:solidFill>
                  <a:srgbClr val="355377"/>
                </a:solidFill>
                <a:latin typeface="Copperplate Light" panose="02000604030000020004" pitchFamily="2" charset="77"/>
                <a:hlinkClick r:id="rId4">
                  <a:extLst>
                    <a:ext uri="{A12FA001-AC4F-418D-AE19-62706E023703}">
                      <ahyp:hlinkClr xmlns:ahyp="http://schemas.microsoft.com/office/drawing/2018/hyperlinkcolor" val="tx"/>
                    </a:ext>
                  </a:extLst>
                </a:hlinkClick>
              </a:rPr>
              <a:t>https://www.surveymonkey.com/r/COVIDVaccineforChildrenQuestions</a:t>
            </a:r>
            <a:endParaRPr lang="en-US" dirty="0">
              <a:solidFill>
                <a:srgbClr val="355377"/>
              </a:solidFill>
              <a:latin typeface="Copperplate Light" panose="02000604030000020004" pitchFamily="2" charset="77"/>
            </a:endParaRPr>
          </a:p>
          <a:p>
            <a:pPr marL="0" indent="0">
              <a:buNone/>
            </a:pPr>
            <a:r>
              <a:rPr lang="en-US" dirty="0">
                <a:latin typeface="Copperplate Light" panose="02000604030000020004" pitchFamily="2" charset="77"/>
              </a:rPr>
              <a:t> </a:t>
            </a:r>
          </a:p>
        </p:txBody>
      </p:sp>
      <p:sp>
        <p:nvSpPr>
          <p:cNvPr id="6" name="Footer Placeholder 5"/>
          <p:cNvSpPr>
            <a:spLocks noGrp="1"/>
          </p:cNvSpPr>
          <p:nvPr>
            <p:ph type="ftr" sz="quarter" idx="4294967295"/>
          </p:nvPr>
        </p:nvSpPr>
        <p:spPr>
          <a:xfrm>
            <a:off x="169682" y="6356351"/>
            <a:ext cx="2441543" cy="365125"/>
          </a:xfrm>
        </p:spPr>
        <p:txBody>
          <a:bodyPr/>
          <a:lstStyle/>
          <a:p>
            <a:r>
              <a:rPr lang="en-US"/>
              <a:t>Native Boost</a:t>
            </a:r>
            <a:endParaRPr lang="en-US" dirty="0"/>
          </a:p>
        </p:txBody>
      </p:sp>
      <p:pic>
        <p:nvPicPr>
          <p:cNvPr id="8" name="Picture 7">
            <a:extLst>
              <a:ext uri="{FF2B5EF4-FFF2-40B4-BE49-F238E27FC236}">
                <a16:creationId xmlns:a16="http://schemas.microsoft.com/office/drawing/2014/main" id="{12F18E90-1744-DE44-8411-63E29CFAD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3388" y="4660710"/>
            <a:ext cx="2060766" cy="2060766"/>
          </a:xfrm>
          <a:prstGeom prst="rect">
            <a:avLst/>
          </a:prstGeom>
        </p:spPr>
      </p:pic>
    </p:spTree>
    <p:extLst>
      <p:ext uri="{BB962C8B-B14F-4D97-AF65-F5344CB8AC3E}">
        <p14:creationId xmlns:p14="http://schemas.microsoft.com/office/powerpoint/2010/main" val="35418517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DE85DF-AECF-44E5-B8CD-321AADD8A5DC}"/>
              </a:ext>
            </a:extLst>
          </p:cNvPr>
          <p:cNvPicPr>
            <a:picLocks noChangeAspect="1"/>
          </p:cNvPicPr>
          <p:nvPr/>
        </p:nvPicPr>
        <p:blipFill>
          <a:blip r:embed="rId2"/>
          <a:stretch>
            <a:fillRect/>
          </a:stretch>
        </p:blipFill>
        <p:spPr>
          <a:xfrm>
            <a:off x="4992047" y="2025586"/>
            <a:ext cx="2207905" cy="2060164"/>
          </a:xfrm>
          <a:prstGeom prst="rect">
            <a:avLst/>
          </a:prstGeom>
        </p:spPr>
      </p:pic>
      <p:sp>
        <p:nvSpPr>
          <p:cNvPr id="8" name="Title 2">
            <a:extLst>
              <a:ext uri="{FF2B5EF4-FFF2-40B4-BE49-F238E27FC236}">
                <a16:creationId xmlns:a16="http://schemas.microsoft.com/office/drawing/2014/main" id="{B2EB4B42-3636-4839-B982-082832EBF8E3}"/>
              </a:ext>
            </a:extLst>
          </p:cNvPr>
          <p:cNvSpPr>
            <a:spLocks noGrp="1"/>
          </p:cNvSpPr>
          <p:nvPr>
            <p:ph type="title"/>
          </p:nvPr>
        </p:nvSpPr>
        <p:spPr>
          <a:xfrm>
            <a:off x="3581399" y="4327450"/>
            <a:ext cx="5029200" cy="627322"/>
          </a:xfrm>
        </p:spPr>
        <p:txBody>
          <a:bodyPr/>
          <a:lstStyle/>
          <a:p>
            <a:pPr algn="ctr"/>
            <a:r>
              <a:rPr lang="en-US" b="0" dirty="0">
                <a:latin typeface="Copperplate" panose="02000504000000020004" pitchFamily="2" charset="77"/>
              </a:rPr>
              <a:t>Thank You</a:t>
            </a:r>
          </a:p>
        </p:txBody>
      </p:sp>
      <p:sp>
        <p:nvSpPr>
          <p:cNvPr id="2" name="Footer Placeholder 1">
            <a:extLst>
              <a:ext uri="{FF2B5EF4-FFF2-40B4-BE49-F238E27FC236}">
                <a16:creationId xmlns:a16="http://schemas.microsoft.com/office/drawing/2014/main" id="{73377E27-3FBF-8448-BEAD-EEB291562704}"/>
              </a:ext>
            </a:extLst>
          </p:cNvPr>
          <p:cNvSpPr>
            <a:spLocks noGrp="1"/>
          </p:cNvSpPr>
          <p:nvPr>
            <p:ph type="ftr" sz="quarter" idx="11"/>
          </p:nvPr>
        </p:nvSpPr>
        <p:spPr/>
        <p:txBody>
          <a:bodyPr/>
          <a:lstStyle/>
          <a:p>
            <a:r>
              <a:rPr lang="en-US"/>
              <a:t>Native Boost</a:t>
            </a:r>
            <a:endParaRPr lang="en-US" dirty="0"/>
          </a:p>
        </p:txBody>
      </p:sp>
      <p:sp>
        <p:nvSpPr>
          <p:cNvPr id="3" name="Slide Number Placeholder 2">
            <a:extLst>
              <a:ext uri="{FF2B5EF4-FFF2-40B4-BE49-F238E27FC236}">
                <a16:creationId xmlns:a16="http://schemas.microsoft.com/office/drawing/2014/main" id="{B6E17D43-3130-A645-A98D-7D4A6E8CDDEE}"/>
              </a:ext>
            </a:extLst>
          </p:cNvPr>
          <p:cNvSpPr>
            <a:spLocks noGrp="1"/>
          </p:cNvSpPr>
          <p:nvPr>
            <p:ph type="sldNum" sz="quarter" idx="12"/>
          </p:nvPr>
        </p:nvSpPr>
        <p:spPr/>
        <p:txBody>
          <a:bodyPr/>
          <a:lstStyle/>
          <a:p>
            <a:fld id="{0BCE1B23-6FD6-4330-AE87-0D753F108D02}" type="slidenum">
              <a:rPr lang="en-US" smtClean="0"/>
              <a:pPr/>
              <a:t>23</a:t>
            </a:fld>
            <a:endParaRPr lang="en-US" dirty="0"/>
          </a:p>
        </p:txBody>
      </p:sp>
    </p:spTree>
    <p:extLst>
      <p:ext uri="{BB962C8B-B14F-4D97-AF65-F5344CB8AC3E}">
        <p14:creationId xmlns:p14="http://schemas.microsoft.com/office/powerpoint/2010/main" val="349118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latin typeface="Copperplate" panose="02000504000000020004" pitchFamily="2" charset="77"/>
              </a:rPr>
              <a:t>Agenda</a:t>
            </a:r>
          </a:p>
        </p:txBody>
      </p:sp>
      <p:sp>
        <p:nvSpPr>
          <p:cNvPr id="4" name="Text Placeholder 3"/>
          <p:cNvSpPr>
            <a:spLocks noGrp="1"/>
          </p:cNvSpPr>
          <p:nvPr>
            <p:ph type="body" sz="half" idx="2"/>
          </p:nvPr>
        </p:nvSpPr>
        <p:spPr/>
        <p:txBody>
          <a:bodyPr/>
          <a:lstStyle/>
          <a:p>
            <a:pPr marL="182880" indent="-182880">
              <a:buFont typeface="Arial" panose="020B0604020202020204" pitchFamily="34" charset="0"/>
              <a:buChar char="•"/>
            </a:pPr>
            <a:r>
              <a:rPr lang="en-US" dirty="0">
                <a:latin typeface="Copperplate Light" panose="02000604030000020004" pitchFamily="2" charset="77"/>
              </a:rPr>
              <a:t>Introductions</a:t>
            </a:r>
          </a:p>
          <a:p>
            <a:pPr marL="182880" indent="-182880">
              <a:buFont typeface="Arial" panose="020B0604020202020204" pitchFamily="34" charset="0"/>
              <a:buChar char="•"/>
            </a:pPr>
            <a:r>
              <a:rPr lang="en-US" dirty="0">
                <a:latin typeface="Copperplate Light" panose="02000604030000020004" pitchFamily="2" charset="77"/>
              </a:rPr>
              <a:t>Ask your questions</a:t>
            </a:r>
          </a:p>
          <a:p>
            <a:pPr marL="182880" indent="-182880">
              <a:buFont typeface="Arial" panose="020B0604020202020204" pitchFamily="34" charset="0"/>
              <a:buChar char="•"/>
            </a:pPr>
            <a:r>
              <a:rPr lang="en-US" dirty="0">
                <a:latin typeface="Copperplate Light" panose="02000604030000020004" pitchFamily="2" charset="77"/>
              </a:rPr>
              <a:t>Answers to other questions</a:t>
            </a:r>
          </a:p>
          <a:p>
            <a:pPr marL="182880" indent="-182880">
              <a:buFont typeface="Arial" panose="020B0604020202020204" pitchFamily="34" charset="0"/>
              <a:buChar char="•"/>
            </a:pPr>
            <a:r>
              <a:rPr lang="en-US" dirty="0">
                <a:latin typeface="Copperplate Light" panose="02000604030000020004" pitchFamily="2" charset="77"/>
              </a:rPr>
              <a:t>Tips for talking to others about vaccines</a:t>
            </a:r>
          </a:p>
          <a:p>
            <a:endParaRPr lang="en-US" dirty="0"/>
          </a:p>
        </p:txBody>
      </p:sp>
      <p:sp>
        <p:nvSpPr>
          <p:cNvPr id="6" name="Footer Placeholder 5"/>
          <p:cNvSpPr>
            <a:spLocks noGrp="1"/>
          </p:cNvSpPr>
          <p:nvPr>
            <p:ph type="ftr" sz="quarter" idx="11"/>
          </p:nvPr>
        </p:nvSpPr>
        <p:spPr/>
        <p:txBody>
          <a:bodyPr/>
          <a:lstStyle/>
          <a:p>
            <a:r>
              <a:rPr lang="en-US"/>
              <a:t>Native Boost</a:t>
            </a:r>
            <a:endParaRPr lang="en-US" dirty="0"/>
          </a:p>
        </p:txBody>
      </p:sp>
      <p:pic>
        <p:nvPicPr>
          <p:cNvPr id="2054" name="Picture 6" descr="two white-blue-and-red teepee tents surrounded by green plants">
            <a:extLst>
              <a:ext uri="{FF2B5EF4-FFF2-40B4-BE49-F238E27FC236}">
                <a16:creationId xmlns:a16="http://schemas.microsoft.com/office/drawing/2014/main" id="{261D550B-955F-4847-8D02-D0B04384BA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703"/>
          <a:stretch/>
        </p:blipFill>
        <p:spPr bwMode="auto">
          <a:xfrm>
            <a:off x="0" y="0"/>
            <a:ext cx="5518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588269F-2DAF-6A4E-BFAF-8C9069071EEF}"/>
              </a:ext>
            </a:extLst>
          </p:cNvPr>
          <p:cNvSpPr>
            <a:spLocks noGrp="1"/>
          </p:cNvSpPr>
          <p:nvPr>
            <p:ph type="sldNum" sz="quarter" idx="12"/>
          </p:nvPr>
        </p:nvSpPr>
        <p:spPr/>
        <p:txBody>
          <a:bodyPr/>
          <a:lstStyle/>
          <a:p>
            <a:fld id="{0BCE1B23-6FD6-4330-AE87-0D753F108D02}" type="slidenum">
              <a:rPr lang="en-US" smtClean="0"/>
              <a:pPr/>
              <a:t>3</a:t>
            </a:fld>
            <a:endParaRPr lang="en-US" dirty="0"/>
          </a:p>
        </p:txBody>
      </p:sp>
    </p:spTree>
    <p:extLst>
      <p:ext uri="{BB962C8B-B14F-4D97-AF65-F5344CB8AC3E}">
        <p14:creationId xmlns:p14="http://schemas.microsoft.com/office/powerpoint/2010/main" val="12260533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7812" y="3429000"/>
            <a:ext cx="7171827" cy="2314710"/>
          </a:xfrm>
        </p:spPr>
        <p:txBody>
          <a:bodyPr/>
          <a:lstStyle/>
          <a:p>
            <a:r>
              <a:rPr lang="en-US" b="0" dirty="0">
                <a:latin typeface="Copperplate" panose="02000504000000020004" pitchFamily="2" charset="77"/>
              </a:rPr>
              <a:t>How did CDC decide to recommend COVID-19 vaccines for children?</a:t>
            </a:r>
          </a:p>
        </p:txBody>
      </p:sp>
      <p:sp>
        <p:nvSpPr>
          <p:cNvPr id="4" name="Footer Placeholder 3"/>
          <p:cNvSpPr>
            <a:spLocks noGrp="1"/>
          </p:cNvSpPr>
          <p:nvPr>
            <p:ph type="ftr" sz="quarter" idx="4294967295"/>
          </p:nvPr>
        </p:nvSpPr>
        <p:spPr>
          <a:xfrm>
            <a:off x="226245" y="6456075"/>
            <a:ext cx="1696823" cy="265400"/>
          </a:xfrm>
        </p:spPr>
        <p:txBody>
          <a:bodyPr/>
          <a:lstStyle/>
          <a:p>
            <a:r>
              <a:rPr lang="en-US"/>
              <a:t>Native Boost</a:t>
            </a:r>
            <a:endParaRPr lang="en-US" dirty="0"/>
          </a:p>
        </p:txBody>
      </p:sp>
      <p:pic>
        <p:nvPicPr>
          <p:cNvPr id="5" name="Picture 4">
            <a:extLst>
              <a:ext uri="{FF2B5EF4-FFF2-40B4-BE49-F238E27FC236}">
                <a16:creationId xmlns:a16="http://schemas.microsoft.com/office/drawing/2014/main" id="{27016EE2-B97F-BC4F-907E-38703A4BC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32" y="3769567"/>
            <a:ext cx="2038815" cy="2038815"/>
          </a:xfrm>
          <a:prstGeom prst="rect">
            <a:avLst/>
          </a:prstGeom>
        </p:spPr>
      </p:pic>
    </p:spTree>
    <p:extLst>
      <p:ext uri="{BB962C8B-B14F-4D97-AF65-F5344CB8AC3E}">
        <p14:creationId xmlns:p14="http://schemas.microsoft.com/office/powerpoint/2010/main" val="38613805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520901" y="1043931"/>
            <a:ext cx="10058400" cy="748145"/>
          </a:xfrm>
        </p:spPr>
        <p:txBody>
          <a:bodyPr>
            <a:normAutofit/>
          </a:bodyPr>
          <a:lstStyle/>
          <a:p>
            <a:r>
              <a:rPr lang="en-US" b="0" dirty="0">
                <a:latin typeface="Copperplate" panose="02000504000000020004" pitchFamily="2" charset="77"/>
              </a:rPr>
              <a:t>Are children at risk of COVID-19 ?</a:t>
            </a:r>
          </a:p>
        </p:txBody>
      </p:sp>
      <p:sp>
        <p:nvSpPr>
          <p:cNvPr id="6" name="Text Placeholder 5"/>
          <p:cNvSpPr>
            <a:spLocks noGrp="1"/>
          </p:cNvSpPr>
          <p:nvPr>
            <p:ph type="body" sz="quarter" idx="16"/>
          </p:nvPr>
        </p:nvSpPr>
        <p:spPr>
          <a:xfrm>
            <a:off x="520901" y="2420075"/>
            <a:ext cx="11143275" cy="3528146"/>
          </a:xfrm>
        </p:spPr>
        <p:txBody>
          <a:bodyPr/>
          <a:lstStyle/>
          <a:p>
            <a:pPr marL="0" indent="0">
              <a:buNone/>
            </a:pPr>
            <a:r>
              <a:rPr lang="en-US" sz="2400" dirty="0">
                <a:latin typeface="Copperplate" panose="02000504000000020004" pitchFamily="2" charset="77"/>
              </a:rPr>
              <a:t>YES! </a:t>
            </a:r>
          </a:p>
          <a:p>
            <a:pPr marL="0" indent="0">
              <a:buNone/>
            </a:pPr>
            <a:r>
              <a:rPr lang="en-US" sz="2400" dirty="0">
                <a:latin typeface="Copperplate" panose="02000504000000020004" pitchFamily="2" charset="77"/>
              </a:rPr>
              <a:t>Children are at least as likely to be infected with SARS-CoV-2 as adults </a:t>
            </a:r>
          </a:p>
          <a:p>
            <a:r>
              <a:rPr lang="en-US" dirty="0">
                <a:latin typeface="Copperplate" panose="02000504000000020004" pitchFamily="2" charset="77"/>
              </a:rPr>
              <a:t>Over 1.9 million reported cases in children; </a:t>
            </a:r>
          </a:p>
          <a:p>
            <a:r>
              <a:rPr lang="en-US" dirty="0">
                <a:latin typeface="Copperplate" panose="02000504000000020004" pitchFamily="2" charset="77"/>
              </a:rPr>
              <a:t>It’s likely 1/3 of children 5-11 have antibodies (already were infected)</a:t>
            </a:r>
          </a:p>
          <a:p>
            <a:r>
              <a:rPr lang="en-US" dirty="0">
                <a:latin typeface="Copperplate" panose="02000504000000020004" pitchFamily="2" charset="77"/>
              </a:rPr>
              <a:t>Infections in children less likely to be reported than adults because may have mild or or no symptoms</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8" name="Slide Number Placeholder 7">
            <a:extLst>
              <a:ext uri="{FF2B5EF4-FFF2-40B4-BE49-F238E27FC236}">
                <a16:creationId xmlns:a16="http://schemas.microsoft.com/office/drawing/2014/main" id="{882D14D2-F272-AD45-8772-B55ADE0E2AEB}"/>
              </a:ext>
            </a:extLst>
          </p:cNvPr>
          <p:cNvSpPr>
            <a:spLocks noGrp="1"/>
          </p:cNvSpPr>
          <p:nvPr>
            <p:ph type="sldNum" sz="quarter" idx="12"/>
          </p:nvPr>
        </p:nvSpPr>
        <p:spPr/>
        <p:txBody>
          <a:bodyPr/>
          <a:lstStyle/>
          <a:p>
            <a:fld id="{0BCE1B23-6FD6-4330-AE87-0D753F108D02}" type="slidenum">
              <a:rPr lang="en-US" smtClean="0"/>
              <a:t>5</a:t>
            </a:fld>
            <a:endParaRPr lang="en-US"/>
          </a:p>
        </p:txBody>
      </p:sp>
    </p:spTree>
    <p:extLst>
      <p:ext uri="{BB962C8B-B14F-4D97-AF65-F5344CB8AC3E}">
        <p14:creationId xmlns:p14="http://schemas.microsoft.com/office/powerpoint/2010/main" val="6739216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520901" y="896513"/>
            <a:ext cx="10058400" cy="748145"/>
          </a:xfrm>
        </p:spPr>
        <p:txBody>
          <a:bodyPr>
            <a:normAutofit fontScale="77500" lnSpcReduction="20000"/>
          </a:bodyPr>
          <a:lstStyle/>
          <a:p>
            <a:r>
              <a:rPr lang="en-US" b="0" dirty="0">
                <a:latin typeface="Copperplate" panose="02000504000000020004" pitchFamily="2" charset="77"/>
              </a:rPr>
              <a:t>But do children get really sick from COVID-19?</a:t>
            </a:r>
          </a:p>
        </p:txBody>
      </p:sp>
      <p:sp>
        <p:nvSpPr>
          <p:cNvPr id="6" name="Text Placeholder 5"/>
          <p:cNvSpPr>
            <a:spLocks noGrp="1"/>
          </p:cNvSpPr>
          <p:nvPr>
            <p:ph type="body" sz="quarter" idx="16"/>
          </p:nvPr>
        </p:nvSpPr>
        <p:spPr>
          <a:xfrm>
            <a:off x="774782" y="1521928"/>
            <a:ext cx="10389801" cy="3528146"/>
          </a:xfrm>
        </p:spPr>
        <p:txBody>
          <a:bodyPr/>
          <a:lstStyle/>
          <a:p>
            <a:pPr marL="0" indent="0">
              <a:buNone/>
            </a:pPr>
            <a:r>
              <a:rPr lang="en-US" sz="2400" dirty="0">
                <a:latin typeface="Copperplate" panose="02000504000000020004" pitchFamily="2" charset="77"/>
              </a:rPr>
              <a:t>Children 5-11 years of age are at risk of severe illness from COVID-19 </a:t>
            </a:r>
          </a:p>
          <a:p>
            <a:r>
              <a:rPr lang="en-US" dirty="0">
                <a:latin typeface="Copperplate" panose="02000504000000020004" pitchFamily="2" charset="77"/>
              </a:rPr>
              <a:t>More than 8,300 COVID-19 related hospitalizations as of mid-October </a:t>
            </a:r>
          </a:p>
          <a:p>
            <a:r>
              <a:rPr lang="en-US" dirty="0">
                <a:latin typeface="Copperplate" panose="02000504000000020004" pitchFamily="2" charset="77"/>
              </a:rPr>
              <a:t>This number is similar to hospitalizations for flu before the pandemic</a:t>
            </a:r>
          </a:p>
          <a:p>
            <a:r>
              <a:rPr lang="en-US" dirty="0">
                <a:latin typeface="Copperplate" panose="02000504000000020004" pitchFamily="2" charset="77"/>
              </a:rPr>
              <a:t>As with flu, COVID-19 hospitalizations are serious;</a:t>
            </a:r>
          </a:p>
          <a:p>
            <a:pPr lvl="1"/>
            <a:r>
              <a:rPr lang="en-US" dirty="0">
                <a:latin typeface="Copperplate" panose="02000504000000020004" pitchFamily="2" charset="77"/>
              </a:rPr>
              <a:t>94 deaths have been reported in this age group since pandemic began</a:t>
            </a:r>
          </a:p>
          <a:p>
            <a:pPr lvl="1"/>
            <a:r>
              <a:rPr lang="en-US" dirty="0">
                <a:latin typeface="Copperplate" panose="02000504000000020004" pitchFamily="2" charset="77"/>
              </a:rPr>
              <a:t>About 1/3 of hospitalized children 5–11 years require ICU admission </a:t>
            </a:r>
          </a:p>
          <a:p>
            <a:pPr lvl="1"/>
            <a:r>
              <a:rPr lang="en-US" dirty="0">
                <a:latin typeface="Copperplate" panose="02000504000000020004" pitchFamily="2" charset="77"/>
              </a:rPr>
              <a:t>Multi-system Inflammatory Syndrome-Children (MIS-C) most frequent among children 5–11 years with 2,316 cases reported</a:t>
            </a:r>
          </a:p>
          <a:p>
            <a:pPr lvl="1"/>
            <a:r>
              <a:rPr lang="en-US" dirty="0">
                <a:latin typeface="Copperplate" panose="02000504000000020004" pitchFamily="2" charset="77"/>
              </a:rPr>
              <a:t>Post-COVID conditions have also been reported in children</a:t>
            </a:r>
          </a:p>
          <a:p>
            <a:pPr marL="457200" lvl="1" indent="0">
              <a:buNone/>
            </a:pPr>
            <a:endParaRPr lang="en-US" dirty="0"/>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8" name="Slide Number Placeholder 7">
            <a:extLst>
              <a:ext uri="{FF2B5EF4-FFF2-40B4-BE49-F238E27FC236}">
                <a16:creationId xmlns:a16="http://schemas.microsoft.com/office/drawing/2014/main" id="{A05BB9E2-1557-4F46-A3A0-DE7FE935B4F8}"/>
              </a:ext>
            </a:extLst>
          </p:cNvPr>
          <p:cNvSpPr>
            <a:spLocks noGrp="1"/>
          </p:cNvSpPr>
          <p:nvPr>
            <p:ph type="sldNum" sz="quarter" idx="12"/>
          </p:nvPr>
        </p:nvSpPr>
        <p:spPr/>
        <p:txBody>
          <a:bodyPr/>
          <a:lstStyle/>
          <a:p>
            <a:fld id="{0BCE1B23-6FD6-4330-AE87-0D753F108D02}" type="slidenum">
              <a:rPr lang="en-US" smtClean="0"/>
              <a:t>6</a:t>
            </a:fld>
            <a:endParaRPr lang="en-US"/>
          </a:p>
        </p:txBody>
      </p:sp>
    </p:spTree>
    <p:extLst>
      <p:ext uri="{BB962C8B-B14F-4D97-AF65-F5344CB8AC3E}">
        <p14:creationId xmlns:p14="http://schemas.microsoft.com/office/powerpoint/2010/main" val="9730058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673989" y="1044711"/>
            <a:ext cx="10058400" cy="748145"/>
          </a:xfrm>
        </p:spPr>
        <p:txBody>
          <a:bodyPr>
            <a:normAutofit/>
          </a:bodyPr>
          <a:lstStyle/>
          <a:p>
            <a:r>
              <a:rPr lang="en-US" b="0" dirty="0">
                <a:latin typeface="Copperplate" panose="02000504000000020004" pitchFamily="2" charset="77"/>
              </a:rPr>
              <a:t>Can children spread COVID-19?</a:t>
            </a:r>
          </a:p>
        </p:txBody>
      </p:sp>
      <p:sp>
        <p:nvSpPr>
          <p:cNvPr id="6" name="Text Placeholder 5"/>
          <p:cNvSpPr>
            <a:spLocks noGrp="1"/>
          </p:cNvSpPr>
          <p:nvPr>
            <p:ph type="body" sz="quarter" idx="16"/>
          </p:nvPr>
        </p:nvSpPr>
        <p:spPr>
          <a:xfrm>
            <a:off x="964354" y="2420075"/>
            <a:ext cx="2226715" cy="3393214"/>
          </a:xfrm>
        </p:spPr>
        <p:txBody>
          <a:bodyPr/>
          <a:lstStyle/>
          <a:p>
            <a:pPr marL="0" indent="0">
              <a:buNone/>
            </a:pPr>
            <a:r>
              <a:rPr lang="en-US" dirty="0">
                <a:latin typeface="Copperplate Light" panose="02000604030000020004" pitchFamily="2" charset="77"/>
              </a:rPr>
              <a:t>YES! Young and school aged children may spread COVID-19 in household, school, and childcare settings</a:t>
            </a:r>
          </a:p>
        </p:txBody>
      </p:sp>
      <p:pic>
        <p:nvPicPr>
          <p:cNvPr id="7" name="Picture 6"/>
          <p:cNvPicPr>
            <a:picLocks noChangeAspect="1"/>
          </p:cNvPicPr>
          <p:nvPr/>
        </p:nvPicPr>
        <p:blipFill rotWithShape="1">
          <a:blip r:embed="rId3"/>
          <a:srcRect l="13331" t="16390" r="11514" b="8100"/>
          <a:stretch/>
        </p:blipFill>
        <p:spPr>
          <a:xfrm>
            <a:off x="3359020" y="1939741"/>
            <a:ext cx="7995134" cy="4516334"/>
          </a:xfrm>
          <a:prstGeom prst="rect">
            <a:avLst/>
          </a:prstGeom>
        </p:spPr>
      </p:pic>
      <p:sp>
        <p:nvSpPr>
          <p:cNvPr id="8" name="TextBox 7"/>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4"/>
              </a:rPr>
              <a:t>CDC ACIP Meeting 11/2/21 </a:t>
            </a:r>
            <a:endParaRPr lang="en-US" dirty="0"/>
          </a:p>
        </p:txBody>
      </p:sp>
      <p:sp>
        <p:nvSpPr>
          <p:cNvPr id="9" name="Slide Number Placeholder 8">
            <a:extLst>
              <a:ext uri="{FF2B5EF4-FFF2-40B4-BE49-F238E27FC236}">
                <a16:creationId xmlns:a16="http://schemas.microsoft.com/office/drawing/2014/main" id="{790440CA-2CAB-DA48-800E-C6BEE97E046A}"/>
              </a:ext>
            </a:extLst>
          </p:cNvPr>
          <p:cNvSpPr>
            <a:spLocks noGrp="1"/>
          </p:cNvSpPr>
          <p:nvPr>
            <p:ph type="sldNum" sz="quarter" idx="12"/>
          </p:nvPr>
        </p:nvSpPr>
        <p:spPr/>
        <p:txBody>
          <a:bodyPr/>
          <a:lstStyle/>
          <a:p>
            <a:fld id="{0BCE1B23-6FD6-4330-AE87-0D753F108D02}" type="slidenum">
              <a:rPr lang="en-US" smtClean="0"/>
              <a:t>7</a:t>
            </a:fld>
            <a:endParaRPr lang="en-US"/>
          </a:p>
        </p:txBody>
      </p:sp>
    </p:spTree>
    <p:extLst>
      <p:ext uri="{BB962C8B-B14F-4D97-AF65-F5344CB8AC3E}">
        <p14:creationId xmlns:p14="http://schemas.microsoft.com/office/powerpoint/2010/main" val="13906451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t>CDC/ACIP Process</a:t>
            </a:r>
          </a:p>
        </p:txBody>
      </p:sp>
      <p:sp>
        <p:nvSpPr>
          <p:cNvPr id="5" name="Text Placeholder 4"/>
          <p:cNvSpPr>
            <a:spLocks noGrp="1"/>
          </p:cNvSpPr>
          <p:nvPr>
            <p:ph type="body" sz="quarter" idx="15"/>
          </p:nvPr>
        </p:nvSpPr>
        <p:spPr>
          <a:xfrm>
            <a:off x="495519" y="911126"/>
            <a:ext cx="10058400" cy="988437"/>
          </a:xfrm>
        </p:spPr>
        <p:txBody>
          <a:bodyPr>
            <a:normAutofit fontScale="92500"/>
          </a:bodyPr>
          <a:lstStyle/>
          <a:p>
            <a:r>
              <a:rPr lang="en-US" b="0" dirty="0">
                <a:latin typeface="Copperplate" panose="02000504000000020004" pitchFamily="2" charset="77"/>
              </a:rPr>
              <a:t>Is the COVID vaccine safe for my child?</a:t>
            </a:r>
          </a:p>
        </p:txBody>
      </p:sp>
      <p:sp>
        <p:nvSpPr>
          <p:cNvPr id="6" name="Text Placeholder 5"/>
          <p:cNvSpPr>
            <a:spLocks noGrp="1"/>
          </p:cNvSpPr>
          <p:nvPr>
            <p:ph type="body" sz="quarter" idx="16"/>
          </p:nvPr>
        </p:nvSpPr>
        <p:spPr>
          <a:xfrm>
            <a:off x="696725" y="1739401"/>
            <a:ext cx="10058400" cy="4382618"/>
          </a:xfrm>
        </p:spPr>
        <p:txBody>
          <a:bodyPr/>
          <a:lstStyle/>
          <a:p>
            <a:pPr marL="0" indent="0">
              <a:buNone/>
            </a:pPr>
            <a:r>
              <a:rPr lang="en-US" sz="2400" dirty="0">
                <a:latin typeface="Copperplate" panose="02000504000000020004" pitchFamily="2" charset="77"/>
              </a:rPr>
              <a:t>YES! </a:t>
            </a:r>
          </a:p>
          <a:p>
            <a:r>
              <a:rPr lang="en-US" sz="2400" dirty="0">
                <a:latin typeface="Copperplate" panose="02000504000000020004" pitchFamily="2" charset="77"/>
              </a:rPr>
              <a:t>There were no deaths and no Serious Adverse Events (SAE) linked to the vaccine </a:t>
            </a:r>
          </a:p>
          <a:p>
            <a:pPr marL="0" indent="0">
              <a:buNone/>
            </a:pPr>
            <a:r>
              <a:rPr lang="en-US" sz="2400" dirty="0">
                <a:latin typeface="Copperplate" panose="02000504000000020004" pitchFamily="2" charset="77"/>
              </a:rPr>
              <a:t>SAEs are regularly documented during testing of any vaccine</a:t>
            </a:r>
          </a:p>
          <a:p>
            <a:r>
              <a:rPr lang="en-US" dirty="0">
                <a:latin typeface="Copperplate" panose="02000504000000020004" pitchFamily="2" charset="77"/>
              </a:rPr>
              <a:t>SAEs in the initial enrollment group(median follow-up 3.3 months)</a:t>
            </a:r>
          </a:p>
          <a:p>
            <a:pPr lvl="1"/>
            <a:r>
              <a:rPr lang="en-US" dirty="0">
                <a:latin typeface="Copperplate" panose="02000504000000020004" pitchFamily="2" charset="77"/>
              </a:rPr>
              <a:t>1 child who received the vaccine (n=1518) had a limb fracture and 1 child in the placebo group (n=750) had abdominal pain and pancreatitis</a:t>
            </a:r>
          </a:p>
          <a:p>
            <a:r>
              <a:rPr lang="en-US" dirty="0">
                <a:latin typeface="Copperplate" panose="02000504000000020004" pitchFamily="2" charset="77"/>
              </a:rPr>
              <a:t>SAEs in the Safety Expansion Group (median follow-up 2.4 weeks) </a:t>
            </a:r>
          </a:p>
          <a:p>
            <a:pPr lvl="1"/>
            <a:r>
              <a:rPr lang="en-US" dirty="0">
                <a:latin typeface="Copperplate" panose="02000504000000020004" pitchFamily="2" charset="77"/>
              </a:rPr>
              <a:t>3 SAES in the vaccine group (n=1591): infective arthritis, ingestion of a penny and </a:t>
            </a:r>
            <a:r>
              <a:rPr lang="en-US" dirty="0" err="1">
                <a:latin typeface="Copperplate" panose="02000504000000020004" pitchFamily="2" charset="77"/>
              </a:rPr>
              <a:t>epiphysial</a:t>
            </a:r>
            <a:r>
              <a:rPr lang="en-US" dirty="0">
                <a:latin typeface="Copperplate" panose="02000504000000020004" pitchFamily="2" charset="77"/>
              </a:rPr>
              <a:t> fracture; none in the placebo (n=788)</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8" name="Slide Number Placeholder 7">
            <a:extLst>
              <a:ext uri="{FF2B5EF4-FFF2-40B4-BE49-F238E27FC236}">
                <a16:creationId xmlns:a16="http://schemas.microsoft.com/office/drawing/2014/main" id="{36E9AC43-B24B-724E-9934-AD0449FD3355}"/>
              </a:ext>
            </a:extLst>
          </p:cNvPr>
          <p:cNvSpPr>
            <a:spLocks noGrp="1"/>
          </p:cNvSpPr>
          <p:nvPr>
            <p:ph type="sldNum" sz="quarter" idx="12"/>
          </p:nvPr>
        </p:nvSpPr>
        <p:spPr/>
        <p:txBody>
          <a:bodyPr/>
          <a:lstStyle/>
          <a:p>
            <a:fld id="{0BCE1B23-6FD6-4330-AE87-0D753F108D02}" type="slidenum">
              <a:rPr lang="en-US" smtClean="0"/>
              <a:t>8</a:t>
            </a:fld>
            <a:endParaRPr lang="en-US"/>
          </a:p>
        </p:txBody>
      </p:sp>
    </p:spTree>
    <p:extLst>
      <p:ext uri="{BB962C8B-B14F-4D97-AF65-F5344CB8AC3E}">
        <p14:creationId xmlns:p14="http://schemas.microsoft.com/office/powerpoint/2010/main" val="35423598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Native Boost</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a:latin typeface="Copperplate Light" panose="02000604030000020004" pitchFamily="2" charset="77"/>
              </a:rPr>
              <a:t>CDC/ACIP Process</a:t>
            </a:r>
          </a:p>
        </p:txBody>
      </p:sp>
      <p:sp>
        <p:nvSpPr>
          <p:cNvPr id="5" name="Text Placeholder 4"/>
          <p:cNvSpPr>
            <a:spLocks noGrp="1"/>
          </p:cNvSpPr>
          <p:nvPr>
            <p:ph type="body" sz="quarter" idx="15"/>
          </p:nvPr>
        </p:nvSpPr>
        <p:spPr>
          <a:xfrm>
            <a:off x="520901" y="923784"/>
            <a:ext cx="10058400" cy="988437"/>
          </a:xfrm>
        </p:spPr>
        <p:txBody>
          <a:bodyPr>
            <a:normAutofit fontScale="77500" lnSpcReduction="20000"/>
          </a:bodyPr>
          <a:lstStyle/>
          <a:p>
            <a:r>
              <a:rPr lang="en-US" b="0" dirty="0">
                <a:latin typeface="Copperplate" panose="02000504000000020004" pitchFamily="2" charset="77"/>
              </a:rPr>
              <a:t>What short-term side effects should I expect for my child?</a:t>
            </a:r>
          </a:p>
        </p:txBody>
      </p:sp>
      <p:sp>
        <p:nvSpPr>
          <p:cNvPr id="6" name="Text Placeholder 5"/>
          <p:cNvSpPr>
            <a:spLocks noGrp="1"/>
          </p:cNvSpPr>
          <p:nvPr>
            <p:ph type="body" sz="quarter" idx="16"/>
          </p:nvPr>
        </p:nvSpPr>
        <p:spPr>
          <a:xfrm>
            <a:off x="762421" y="2344525"/>
            <a:ext cx="10058400" cy="3528146"/>
          </a:xfrm>
        </p:spPr>
        <p:txBody>
          <a:bodyPr/>
          <a:lstStyle/>
          <a:p>
            <a:r>
              <a:rPr lang="en-US" sz="1800" dirty="0">
                <a:latin typeface="Copperplate Light" panose="02000604030000020004" pitchFamily="2" charset="77"/>
              </a:rPr>
              <a:t>Local reactions included: redness, swelling, pain at the injection site; systemic reactions included: fever, nausea/vomiting, headache, fatigue, chills, new or worsened muscle pain, new or worsened joint pain. </a:t>
            </a:r>
          </a:p>
          <a:p>
            <a:r>
              <a:rPr lang="en-US" sz="1800" dirty="0">
                <a:latin typeface="Copperplate Light" panose="02000604030000020004" pitchFamily="2" charset="77"/>
              </a:rPr>
              <a:t>2.7% of children in the vaccine arm and 1.1% in the placebo arm had local or systemic reactions that were severe or higher; 1 child in the vaccine arm had fever &gt;40.0°C </a:t>
            </a:r>
          </a:p>
          <a:p>
            <a:pPr lvl="1"/>
            <a:r>
              <a:rPr lang="en-US" sz="1800" dirty="0">
                <a:latin typeface="Copperplate Light" panose="02000604030000020004" pitchFamily="2" charset="77"/>
              </a:rPr>
              <a:t>Reactions were most common after Dose 2 </a:t>
            </a:r>
          </a:p>
          <a:p>
            <a:pPr lvl="1"/>
            <a:r>
              <a:rPr lang="en-US" sz="1800" dirty="0">
                <a:latin typeface="Copperplate Light" panose="02000604030000020004" pitchFamily="2" charset="77"/>
              </a:rPr>
              <a:t>Pain at injection site, fatigue and headache were seen the most</a:t>
            </a:r>
          </a:p>
        </p:txBody>
      </p:sp>
      <p:sp>
        <p:nvSpPr>
          <p:cNvPr id="7" name="TextBox 6"/>
          <p:cNvSpPr txBox="1"/>
          <p:nvPr/>
        </p:nvSpPr>
        <p:spPr>
          <a:xfrm>
            <a:off x="7744408" y="6456075"/>
            <a:ext cx="3313728" cy="307777"/>
          </a:xfrm>
          <a:prstGeom prst="rect">
            <a:avLst/>
          </a:prstGeom>
          <a:noFill/>
        </p:spPr>
        <p:txBody>
          <a:bodyPr wrap="none" rtlCol="0">
            <a:spAutoFit/>
          </a:bodyPr>
          <a:lstStyle/>
          <a:p>
            <a:r>
              <a:rPr lang="en-US" dirty="0"/>
              <a:t>Source: </a:t>
            </a:r>
            <a:r>
              <a:rPr lang="en-US" dirty="0">
                <a:hlinkClick r:id="rId3"/>
              </a:rPr>
              <a:t>CDC ACIP Meeting 11/2/21 </a:t>
            </a:r>
            <a:endParaRPr lang="en-US" dirty="0"/>
          </a:p>
        </p:txBody>
      </p:sp>
      <p:sp>
        <p:nvSpPr>
          <p:cNvPr id="8" name="Slide Number Placeholder 7">
            <a:extLst>
              <a:ext uri="{FF2B5EF4-FFF2-40B4-BE49-F238E27FC236}">
                <a16:creationId xmlns:a16="http://schemas.microsoft.com/office/drawing/2014/main" id="{67A7EC5A-7FAE-AF4D-B7CB-CED40D53311B}"/>
              </a:ext>
            </a:extLst>
          </p:cNvPr>
          <p:cNvSpPr>
            <a:spLocks noGrp="1"/>
          </p:cNvSpPr>
          <p:nvPr>
            <p:ph type="sldNum" sz="quarter" idx="12"/>
          </p:nvPr>
        </p:nvSpPr>
        <p:spPr/>
        <p:txBody>
          <a:bodyPr/>
          <a:lstStyle/>
          <a:p>
            <a:fld id="{0BCE1B23-6FD6-4330-AE87-0D753F108D02}" type="slidenum">
              <a:rPr lang="en-US" smtClean="0"/>
              <a:t>9</a:t>
            </a:fld>
            <a:endParaRPr lang="en-US"/>
          </a:p>
        </p:txBody>
      </p:sp>
    </p:spTree>
    <p:extLst>
      <p:ext uri="{BB962C8B-B14F-4D97-AF65-F5344CB8AC3E}">
        <p14:creationId xmlns:p14="http://schemas.microsoft.com/office/powerpoint/2010/main" val="1088799520"/>
      </p:ext>
    </p:extLst>
  </p:cSld>
  <p:clrMapOvr>
    <a:masterClrMapping/>
  </p:clrMapOvr>
  <p:transition>
    <p:fade/>
  </p:transition>
</p:sld>
</file>

<file path=ppt/theme/theme1.xml><?xml version="1.0" encoding="utf-8"?>
<a:theme xmlns:a="http://schemas.openxmlformats.org/drawingml/2006/main" name="HealthFitness-2021-Theme_v1">
  <a:themeElements>
    <a:clrScheme name="HealthFitness 2021">
      <a:dk1>
        <a:srgbClr val="003D51"/>
      </a:dk1>
      <a:lt1>
        <a:srgbClr val="FFFFFF"/>
      </a:lt1>
      <a:dk2>
        <a:srgbClr val="50B8B1"/>
      </a:dk2>
      <a:lt2>
        <a:srgbClr val="FFFFFF"/>
      </a:lt2>
      <a:accent1>
        <a:srgbClr val="F0C129"/>
      </a:accent1>
      <a:accent2>
        <a:srgbClr val="ED6E5A"/>
      </a:accent2>
      <a:accent3>
        <a:srgbClr val="8B9DA7"/>
      </a:accent3>
      <a:accent4>
        <a:srgbClr val="298FA8"/>
      </a:accent4>
      <a:accent5>
        <a:srgbClr val="323A3D"/>
      </a:accent5>
      <a:accent6>
        <a:srgbClr val="FFFFFF"/>
      </a:accent6>
      <a:hlink>
        <a:srgbClr val="00B0F0"/>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Fitness-Presentation-Template_(v6-21).potx" id="{A4C92036-6480-43ED-8548-CF9A13AD5951}" vid="{4F90A565-6CB6-4F71-9319-A4B791B9A864}"/>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2884B"/>
      </a:accent1>
      <a:accent2>
        <a:srgbClr val="B1AFB2"/>
      </a:accent2>
      <a:accent3>
        <a:srgbClr val="884C2A"/>
      </a:accent3>
      <a:accent4>
        <a:srgbClr val="636264"/>
      </a:accent4>
      <a:accent5>
        <a:srgbClr val="683A20"/>
      </a:accent5>
      <a:accent6>
        <a:srgbClr val="4C4B4D"/>
      </a:accent6>
      <a:hlink>
        <a:srgbClr val="0000FF"/>
      </a:hlink>
      <a:folHlink>
        <a:srgbClr val="FF00FF"/>
      </a:folHlink>
    </a:clrScheme>
    <a:fontScheme name="Default">
      <a:majorFont>
        <a:latin typeface="Helvetica"/>
        <a:ea typeface="Helvetica"/>
        <a:cs typeface="Helvetica"/>
      </a:majorFont>
      <a:minorFont>
        <a:latin typeface="Arial"/>
        <a:ea typeface="Arial"/>
        <a:cs typeface="Aria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3314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CF02779D7064C969C1738A03EDD19" ma:contentTypeVersion="9" ma:contentTypeDescription="Create a new document." ma:contentTypeScope="" ma:versionID="f345dbbcde44ce04299fcc2c391ea277">
  <xsd:schema xmlns:xsd="http://www.w3.org/2001/XMLSchema" xmlns:xs="http://www.w3.org/2001/XMLSchema" xmlns:p="http://schemas.microsoft.com/office/2006/metadata/properties" xmlns:ns2="38cdb15d-2a11-422d-97e5-d1c8c5b12551" targetNamespace="http://schemas.microsoft.com/office/2006/metadata/properties" ma:root="true" ma:fieldsID="c5074123a4176971e4cd5b7aa0ab6125" ns2:_="">
    <xsd:import namespace="38cdb15d-2a11-422d-97e5-d1c8c5b125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db15d-2a11-422d-97e5-d1c8c5b12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4DF648-0668-44D9-8B34-083C1426C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cdb15d-2a11-422d-97e5-d1c8c5b12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2B1691-58E7-4AB3-90BA-079BC2887FB5}">
  <ds:schemaRefs>
    <ds:schemaRef ds:uri="http://schemas.microsoft.com/sharepoint/v3/contenttype/forms"/>
  </ds:schemaRefs>
</ds:datastoreItem>
</file>

<file path=customXml/itemProps3.xml><?xml version="1.0" encoding="utf-8"?>
<ds:datastoreItem xmlns:ds="http://schemas.openxmlformats.org/officeDocument/2006/customXml" ds:itemID="{113F5C8F-6675-421C-B216-A4C49A3A1FD2}">
  <ds:schemaRefs>
    <ds:schemaRef ds:uri="38cdb15d-2a11-422d-97e5-d1c8c5b12551"/>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7159</TotalTime>
  <Words>1947</Words>
  <Application>Microsoft Macintosh PowerPoint</Application>
  <PresentationFormat>Widescreen</PresentationFormat>
  <Paragraphs>210</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Century Gothic</vt:lpstr>
      <vt:lpstr>Copperplate</vt:lpstr>
      <vt:lpstr>Copperplate Gothic Light</vt:lpstr>
      <vt:lpstr>Copperplate Light</vt:lpstr>
      <vt:lpstr>Copperplate Light</vt:lpstr>
      <vt:lpstr>Helvetica</vt:lpstr>
      <vt:lpstr>HealthFitness-2021-Theme_v1</vt:lpstr>
      <vt:lpstr>Why vaccinate children for COVID-19?</vt:lpstr>
      <vt:lpstr>PowerPoint Presentation</vt:lpstr>
      <vt:lpstr>Agenda</vt:lpstr>
      <vt:lpstr>How did CDC decide to recommend COVID-19 vaccines for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the vaccine change my DNA? </vt:lpstr>
      <vt:lpstr>PowerPoint Presentation</vt:lpstr>
      <vt:lpstr>PowerPoint Presentation</vt:lpstr>
      <vt:lpstr>Can the vaccine affect fertility?</vt:lpstr>
      <vt:lpstr>PowerPoint Presentation</vt:lpstr>
      <vt:lpstr>PowerPoint Presentation</vt:lpstr>
      <vt:lpstr>PowerPoint Presentation</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Wendinger, Stacie;HealthFitness Marketing</dc:creator>
  <cp:lastModifiedBy>Tyanne Conner</cp:lastModifiedBy>
  <cp:revision>251</cp:revision>
  <dcterms:modified xsi:type="dcterms:W3CDTF">2021-11-16T16:57:53Z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92ded7a9-7edd-4c91-bf0e-6adcf11de164</vt:lpwstr>
  </property>
  <property fmtid="{D5CDD505-2E9C-101B-9397-08002B2CF9AE}" pid="3" name="ContentTypeId">
    <vt:lpwstr>0x0101005C7CF02779D7064C969C1738A03EDD19</vt:lpwstr>
  </property>
  <property fmtid="{D5CDD505-2E9C-101B-9397-08002B2CF9AE}" pid="4" name="Classification">
    <vt:lpwstr>t_class_1</vt:lpwstr>
  </property>
</Properties>
</file>