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48" r:id="rId5"/>
    <p:sldMasterId id="2147483660" r:id="rId6"/>
  </p:sldMasterIdLst>
  <p:notesMasterIdLst>
    <p:notesMasterId r:id="rId46"/>
  </p:notesMasterIdLst>
  <p:sldIdLst>
    <p:sldId id="256" r:id="rId7"/>
    <p:sldId id="326" r:id="rId8"/>
    <p:sldId id="327" r:id="rId9"/>
    <p:sldId id="328" r:id="rId10"/>
    <p:sldId id="322" r:id="rId11"/>
    <p:sldId id="323" r:id="rId12"/>
    <p:sldId id="337" r:id="rId13"/>
    <p:sldId id="304" r:id="rId14"/>
    <p:sldId id="352" r:id="rId15"/>
    <p:sldId id="362" r:id="rId16"/>
    <p:sldId id="361" r:id="rId17"/>
    <p:sldId id="339" r:id="rId18"/>
    <p:sldId id="300" r:id="rId19"/>
    <p:sldId id="340" r:id="rId20"/>
    <p:sldId id="354" r:id="rId21"/>
    <p:sldId id="281" r:id="rId22"/>
    <p:sldId id="341" r:id="rId23"/>
    <p:sldId id="268" r:id="rId24"/>
    <p:sldId id="343" r:id="rId25"/>
    <p:sldId id="357" r:id="rId26"/>
    <p:sldId id="282" r:id="rId27"/>
    <p:sldId id="284" r:id="rId28"/>
    <p:sldId id="347" r:id="rId29"/>
    <p:sldId id="345" r:id="rId30"/>
    <p:sldId id="348" r:id="rId31"/>
    <p:sldId id="285" r:id="rId32"/>
    <p:sldId id="364" r:id="rId33"/>
    <p:sldId id="349" r:id="rId34"/>
    <p:sldId id="350" r:id="rId35"/>
    <p:sldId id="329" r:id="rId36"/>
    <p:sldId id="363" r:id="rId37"/>
    <p:sldId id="351" r:id="rId38"/>
    <p:sldId id="355" r:id="rId39"/>
    <p:sldId id="356" r:id="rId40"/>
    <p:sldId id="336" r:id="rId41"/>
    <p:sldId id="346" r:id="rId42"/>
    <p:sldId id="358" r:id="rId43"/>
    <p:sldId id="359" r:id="rId44"/>
    <p:sldId id="35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Greenlee" userId="e7810260-1ef9-468a-9b4d-d0f820dc5c69" providerId="ADAL" clId="{91A9F5E8-F16D-4437-A88D-699DF876C437}"/>
    <pc:docChg chg="custSel addSld delSld modSld sldOrd">
      <pc:chgData name="Carol Greenlee" userId="e7810260-1ef9-468a-9b4d-d0f820dc5c69" providerId="ADAL" clId="{91A9F5E8-F16D-4437-A88D-699DF876C437}" dt="2022-01-11T14:23:14.945" v="1199" actId="113"/>
      <pc:docMkLst>
        <pc:docMk/>
      </pc:docMkLst>
      <pc:sldChg chg="modSp mod">
        <pc:chgData name="Carol Greenlee" userId="e7810260-1ef9-468a-9b4d-d0f820dc5c69" providerId="ADAL" clId="{91A9F5E8-F16D-4437-A88D-699DF876C437}" dt="2022-01-06T13:52:34.231" v="856" actId="20577"/>
        <pc:sldMkLst>
          <pc:docMk/>
          <pc:sldMk cId="84872762" sldId="256"/>
        </pc:sldMkLst>
        <pc:spChg chg="mod">
          <ac:chgData name="Carol Greenlee" userId="e7810260-1ef9-468a-9b4d-d0f820dc5c69" providerId="ADAL" clId="{91A9F5E8-F16D-4437-A88D-699DF876C437}" dt="2022-01-06T13:52:34.231" v="856" actId="20577"/>
          <ac:spMkLst>
            <pc:docMk/>
            <pc:sldMk cId="84872762" sldId="256"/>
            <ac:spMk id="3" creationId="{13D468E9-C484-4401-AB0B-F654ED1F9FDE}"/>
          </ac:spMkLst>
        </pc:spChg>
      </pc:sldChg>
      <pc:sldChg chg="del">
        <pc:chgData name="Carol Greenlee" userId="e7810260-1ef9-468a-9b4d-d0f820dc5c69" providerId="ADAL" clId="{91A9F5E8-F16D-4437-A88D-699DF876C437}" dt="2021-12-29T14:25:33.249" v="101" actId="2696"/>
        <pc:sldMkLst>
          <pc:docMk/>
          <pc:sldMk cId="3726053071" sldId="257"/>
        </pc:sldMkLst>
      </pc:sldChg>
      <pc:sldChg chg="modSp mod">
        <pc:chgData name="Carol Greenlee" userId="e7810260-1ef9-468a-9b4d-d0f820dc5c69" providerId="ADAL" clId="{91A9F5E8-F16D-4437-A88D-699DF876C437}" dt="2021-12-29T14:27:28.901" v="115" actId="5793"/>
        <pc:sldMkLst>
          <pc:docMk/>
          <pc:sldMk cId="4213292164" sldId="258"/>
        </pc:sldMkLst>
        <pc:spChg chg="mod">
          <ac:chgData name="Carol Greenlee" userId="e7810260-1ef9-468a-9b4d-d0f820dc5c69" providerId="ADAL" clId="{91A9F5E8-F16D-4437-A88D-699DF876C437}" dt="2021-12-29T14:26:27.434" v="110" actId="122"/>
          <ac:spMkLst>
            <pc:docMk/>
            <pc:sldMk cId="4213292164" sldId="258"/>
            <ac:spMk id="2" creationId="{249CBE99-E23C-463D-AE43-B6FA6B3437CE}"/>
          </ac:spMkLst>
        </pc:spChg>
        <pc:spChg chg="mod">
          <ac:chgData name="Carol Greenlee" userId="e7810260-1ef9-468a-9b4d-d0f820dc5c69" providerId="ADAL" clId="{91A9F5E8-F16D-4437-A88D-699DF876C437}" dt="2021-12-29T14:27:28.901" v="115" actId="5793"/>
          <ac:spMkLst>
            <pc:docMk/>
            <pc:sldMk cId="4213292164" sldId="258"/>
            <ac:spMk id="3" creationId="{96572DB2-6592-43B5-B789-9CE52A493FD3}"/>
          </ac:spMkLst>
        </pc:spChg>
      </pc:sldChg>
      <pc:sldChg chg="modSp mod">
        <pc:chgData name="Carol Greenlee" userId="e7810260-1ef9-468a-9b4d-d0f820dc5c69" providerId="ADAL" clId="{91A9F5E8-F16D-4437-A88D-699DF876C437}" dt="2021-12-29T15:57:13.973" v="473"/>
        <pc:sldMkLst>
          <pc:docMk/>
          <pc:sldMk cId="3515363739" sldId="259"/>
        </pc:sldMkLst>
        <pc:spChg chg="mod">
          <ac:chgData name="Carol Greenlee" userId="e7810260-1ef9-468a-9b4d-d0f820dc5c69" providerId="ADAL" clId="{91A9F5E8-F16D-4437-A88D-699DF876C437}" dt="2021-12-29T15:57:13.973" v="473"/>
          <ac:spMkLst>
            <pc:docMk/>
            <pc:sldMk cId="3515363739" sldId="259"/>
            <ac:spMk id="3" creationId="{D323DD3E-18D3-4835-B876-76BFB643B74D}"/>
          </ac:spMkLst>
        </pc:spChg>
      </pc:sldChg>
      <pc:sldChg chg="modSp mod">
        <pc:chgData name="Carol Greenlee" userId="e7810260-1ef9-468a-9b4d-d0f820dc5c69" providerId="ADAL" clId="{91A9F5E8-F16D-4437-A88D-699DF876C437}" dt="2022-01-06T13:44:27.414" v="711" actId="113"/>
        <pc:sldMkLst>
          <pc:docMk/>
          <pc:sldMk cId="492816149" sldId="268"/>
        </pc:sldMkLst>
        <pc:spChg chg="mod">
          <ac:chgData name="Carol Greenlee" userId="e7810260-1ef9-468a-9b4d-d0f820dc5c69" providerId="ADAL" clId="{91A9F5E8-F16D-4437-A88D-699DF876C437}" dt="2022-01-06T13:44:27.414" v="711" actId="113"/>
          <ac:spMkLst>
            <pc:docMk/>
            <pc:sldMk cId="492816149" sldId="268"/>
            <ac:spMk id="3" creationId="{9BCEC0BD-38D4-496B-9634-9A90D1EFC924}"/>
          </ac:spMkLst>
        </pc:spChg>
      </pc:sldChg>
      <pc:sldChg chg="del">
        <pc:chgData name="Carol Greenlee" userId="e7810260-1ef9-468a-9b4d-d0f820dc5c69" providerId="ADAL" clId="{91A9F5E8-F16D-4437-A88D-699DF876C437}" dt="2021-12-29T14:40:33.851" v="330" actId="2696"/>
        <pc:sldMkLst>
          <pc:docMk/>
          <pc:sldMk cId="2866104614" sldId="269"/>
        </pc:sldMkLst>
      </pc:sldChg>
      <pc:sldChg chg="modSp mod">
        <pc:chgData name="Carol Greenlee" userId="e7810260-1ef9-468a-9b4d-d0f820dc5c69" providerId="ADAL" clId="{91A9F5E8-F16D-4437-A88D-699DF876C437}" dt="2021-12-29T14:40:57.492" v="333" actId="14100"/>
        <pc:sldMkLst>
          <pc:docMk/>
          <pc:sldMk cId="291280112" sldId="273"/>
        </pc:sldMkLst>
        <pc:spChg chg="mod">
          <ac:chgData name="Carol Greenlee" userId="e7810260-1ef9-468a-9b4d-d0f820dc5c69" providerId="ADAL" clId="{91A9F5E8-F16D-4437-A88D-699DF876C437}" dt="2021-12-29T14:40:57.492" v="333" actId="14100"/>
          <ac:spMkLst>
            <pc:docMk/>
            <pc:sldMk cId="291280112" sldId="273"/>
            <ac:spMk id="3" creationId="{102C9266-BA4A-4632-B6CD-946463A7752D}"/>
          </ac:spMkLst>
        </pc:spChg>
      </pc:sldChg>
      <pc:sldChg chg="modSp mod">
        <pc:chgData name="Carol Greenlee" userId="e7810260-1ef9-468a-9b4d-d0f820dc5c69" providerId="ADAL" clId="{91A9F5E8-F16D-4437-A88D-699DF876C437}" dt="2021-12-29T15:17:27.998" v="470" actId="14100"/>
        <pc:sldMkLst>
          <pc:docMk/>
          <pc:sldMk cId="3090393888" sldId="276"/>
        </pc:sldMkLst>
        <pc:spChg chg="mod">
          <ac:chgData name="Carol Greenlee" userId="e7810260-1ef9-468a-9b4d-d0f820dc5c69" providerId="ADAL" clId="{91A9F5E8-F16D-4437-A88D-699DF876C437}" dt="2021-12-29T15:17:27.998" v="470" actId="14100"/>
          <ac:spMkLst>
            <pc:docMk/>
            <pc:sldMk cId="3090393888" sldId="276"/>
            <ac:spMk id="3" creationId="{9CBCD631-F14B-4098-88FD-C837CF851BAB}"/>
          </ac:spMkLst>
        </pc:spChg>
      </pc:sldChg>
      <pc:sldChg chg="del">
        <pc:chgData name="Carol Greenlee" userId="e7810260-1ef9-468a-9b4d-d0f820dc5c69" providerId="ADAL" clId="{91A9F5E8-F16D-4437-A88D-699DF876C437}" dt="2021-12-29T15:20:56.982" v="472" actId="2696"/>
        <pc:sldMkLst>
          <pc:docMk/>
          <pc:sldMk cId="3920480348" sldId="278"/>
        </pc:sldMkLst>
      </pc:sldChg>
      <pc:sldChg chg="del">
        <pc:chgData name="Carol Greenlee" userId="e7810260-1ef9-468a-9b4d-d0f820dc5c69" providerId="ADAL" clId="{91A9F5E8-F16D-4437-A88D-699DF876C437}" dt="2021-12-29T14:26:12.364" v="102" actId="2696"/>
        <pc:sldMkLst>
          <pc:docMk/>
          <pc:sldMk cId="1125287043" sldId="280"/>
        </pc:sldMkLst>
      </pc:sldChg>
      <pc:sldChg chg="modSp mod">
        <pc:chgData name="Carol Greenlee" userId="e7810260-1ef9-468a-9b4d-d0f820dc5c69" providerId="ADAL" clId="{91A9F5E8-F16D-4437-A88D-699DF876C437}" dt="2021-12-29T14:47:16.532" v="351" actId="122"/>
        <pc:sldMkLst>
          <pc:docMk/>
          <pc:sldMk cId="2956250433" sldId="281"/>
        </pc:sldMkLst>
        <pc:spChg chg="mod">
          <ac:chgData name="Carol Greenlee" userId="e7810260-1ef9-468a-9b4d-d0f820dc5c69" providerId="ADAL" clId="{91A9F5E8-F16D-4437-A88D-699DF876C437}" dt="2021-12-29T14:47:16.532" v="351" actId="122"/>
          <ac:spMkLst>
            <pc:docMk/>
            <pc:sldMk cId="2956250433" sldId="281"/>
            <ac:spMk id="2" creationId="{3CA9659F-ECA0-43C5-9B01-13133D89C586}"/>
          </ac:spMkLst>
        </pc:spChg>
        <pc:spChg chg="mod">
          <ac:chgData name="Carol Greenlee" userId="e7810260-1ef9-468a-9b4d-d0f820dc5c69" providerId="ADAL" clId="{91A9F5E8-F16D-4437-A88D-699DF876C437}" dt="2021-12-29T14:47:09.216" v="350" actId="14100"/>
          <ac:spMkLst>
            <pc:docMk/>
            <pc:sldMk cId="2956250433" sldId="281"/>
            <ac:spMk id="3" creationId="{BACC087B-19C9-419F-B737-6753977D7CF4}"/>
          </ac:spMkLst>
        </pc:spChg>
      </pc:sldChg>
      <pc:sldChg chg="modSp mod">
        <pc:chgData name="Carol Greenlee" userId="e7810260-1ef9-468a-9b4d-d0f820dc5c69" providerId="ADAL" clId="{91A9F5E8-F16D-4437-A88D-699DF876C437}" dt="2021-12-29T14:49:24.204" v="369" actId="122"/>
        <pc:sldMkLst>
          <pc:docMk/>
          <pc:sldMk cId="2921173649" sldId="282"/>
        </pc:sldMkLst>
        <pc:spChg chg="mod">
          <ac:chgData name="Carol Greenlee" userId="e7810260-1ef9-468a-9b4d-d0f820dc5c69" providerId="ADAL" clId="{91A9F5E8-F16D-4437-A88D-699DF876C437}" dt="2021-12-29T14:49:24.204" v="369" actId="122"/>
          <ac:spMkLst>
            <pc:docMk/>
            <pc:sldMk cId="2921173649" sldId="282"/>
            <ac:spMk id="2" creationId="{3CA9659F-ECA0-43C5-9B01-13133D89C586}"/>
          </ac:spMkLst>
        </pc:spChg>
        <pc:spChg chg="mod">
          <ac:chgData name="Carol Greenlee" userId="e7810260-1ef9-468a-9b4d-d0f820dc5c69" providerId="ADAL" clId="{91A9F5E8-F16D-4437-A88D-699DF876C437}" dt="2021-12-29T14:49:17.422" v="367" actId="14100"/>
          <ac:spMkLst>
            <pc:docMk/>
            <pc:sldMk cId="2921173649" sldId="282"/>
            <ac:spMk id="3" creationId="{BACC087B-19C9-419F-B737-6753977D7CF4}"/>
          </ac:spMkLst>
        </pc:spChg>
      </pc:sldChg>
      <pc:sldChg chg="modSp mod">
        <pc:chgData name="Carol Greenlee" userId="e7810260-1ef9-468a-9b4d-d0f820dc5c69" providerId="ADAL" clId="{91A9F5E8-F16D-4437-A88D-699DF876C437}" dt="2021-12-29T14:52:20.201" v="392" actId="113"/>
        <pc:sldMkLst>
          <pc:docMk/>
          <pc:sldMk cId="1749114945" sldId="283"/>
        </pc:sldMkLst>
        <pc:spChg chg="mod">
          <ac:chgData name="Carol Greenlee" userId="e7810260-1ef9-468a-9b4d-d0f820dc5c69" providerId="ADAL" clId="{91A9F5E8-F16D-4437-A88D-699DF876C437}" dt="2021-12-29T14:50:47.927" v="383" actId="122"/>
          <ac:spMkLst>
            <pc:docMk/>
            <pc:sldMk cId="1749114945" sldId="283"/>
            <ac:spMk id="2" creationId="{3CA9659F-ECA0-43C5-9B01-13133D89C586}"/>
          </ac:spMkLst>
        </pc:spChg>
        <pc:spChg chg="mod">
          <ac:chgData name="Carol Greenlee" userId="e7810260-1ef9-468a-9b4d-d0f820dc5c69" providerId="ADAL" clId="{91A9F5E8-F16D-4437-A88D-699DF876C437}" dt="2021-12-29T14:52:20.201" v="392" actId="113"/>
          <ac:spMkLst>
            <pc:docMk/>
            <pc:sldMk cId="1749114945" sldId="283"/>
            <ac:spMk id="3" creationId="{BACC087B-19C9-419F-B737-6753977D7CF4}"/>
          </ac:spMkLst>
        </pc:spChg>
      </pc:sldChg>
      <pc:sldChg chg="modSp mod">
        <pc:chgData name="Carol Greenlee" userId="e7810260-1ef9-468a-9b4d-d0f820dc5c69" providerId="ADAL" clId="{91A9F5E8-F16D-4437-A88D-699DF876C437}" dt="2021-12-29T14:55:24.828" v="420" actId="5793"/>
        <pc:sldMkLst>
          <pc:docMk/>
          <pc:sldMk cId="2321371702" sldId="284"/>
        </pc:sldMkLst>
        <pc:spChg chg="mod">
          <ac:chgData name="Carol Greenlee" userId="e7810260-1ef9-468a-9b4d-d0f820dc5c69" providerId="ADAL" clId="{91A9F5E8-F16D-4437-A88D-699DF876C437}" dt="2021-12-29T14:53:58.265" v="407" actId="122"/>
          <ac:spMkLst>
            <pc:docMk/>
            <pc:sldMk cId="2321371702" sldId="284"/>
            <ac:spMk id="2" creationId="{3CA9659F-ECA0-43C5-9B01-13133D89C586}"/>
          </ac:spMkLst>
        </pc:spChg>
        <pc:spChg chg="mod">
          <ac:chgData name="Carol Greenlee" userId="e7810260-1ef9-468a-9b4d-d0f820dc5c69" providerId="ADAL" clId="{91A9F5E8-F16D-4437-A88D-699DF876C437}" dt="2021-12-29T14:55:24.828" v="420" actId="5793"/>
          <ac:spMkLst>
            <pc:docMk/>
            <pc:sldMk cId="2321371702" sldId="284"/>
            <ac:spMk id="3" creationId="{BACC087B-19C9-419F-B737-6753977D7CF4}"/>
          </ac:spMkLst>
        </pc:spChg>
      </pc:sldChg>
      <pc:sldChg chg="modSp mod">
        <pc:chgData name="Carol Greenlee" userId="e7810260-1ef9-468a-9b4d-d0f820dc5c69" providerId="ADAL" clId="{91A9F5E8-F16D-4437-A88D-699DF876C437}" dt="2021-12-29T14:56:59.589" v="437" actId="14100"/>
        <pc:sldMkLst>
          <pc:docMk/>
          <pc:sldMk cId="1027069776" sldId="285"/>
        </pc:sldMkLst>
        <pc:spChg chg="mod">
          <ac:chgData name="Carol Greenlee" userId="e7810260-1ef9-468a-9b4d-d0f820dc5c69" providerId="ADAL" clId="{91A9F5E8-F16D-4437-A88D-699DF876C437}" dt="2021-12-29T14:56:29.868" v="434" actId="14100"/>
          <ac:spMkLst>
            <pc:docMk/>
            <pc:sldMk cId="1027069776" sldId="285"/>
            <ac:spMk id="2" creationId="{3CA9659F-ECA0-43C5-9B01-13133D89C586}"/>
          </ac:spMkLst>
        </pc:spChg>
        <pc:spChg chg="mod">
          <ac:chgData name="Carol Greenlee" userId="e7810260-1ef9-468a-9b4d-d0f820dc5c69" providerId="ADAL" clId="{91A9F5E8-F16D-4437-A88D-699DF876C437}" dt="2021-12-29T14:56:59.589" v="437" actId="14100"/>
          <ac:spMkLst>
            <pc:docMk/>
            <pc:sldMk cId="1027069776" sldId="285"/>
            <ac:spMk id="3" creationId="{BACC087B-19C9-419F-B737-6753977D7CF4}"/>
          </ac:spMkLst>
        </pc:spChg>
      </pc:sldChg>
      <pc:sldChg chg="del">
        <pc:chgData name="Carol Greenlee" userId="e7810260-1ef9-468a-9b4d-d0f820dc5c69" providerId="ADAL" clId="{91A9F5E8-F16D-4437-A88D-699DF876C437}" dt="2021-12-29T15:19:44.179" v="471" actId="47"/>
        <pc:sldMkLst>
          <pc:docMk/>
          <pc:sldMk cId="2333513327" sldId="286"/>
        </pc:sldMkLst>
      </pc:sldChg>
      <pc:sldChg chg="del">
        <pc:chgData name="Carol Greenlee" userId="e7810260-1ef9-468a-9b4d-d0f820dc5c69" providerId="ADAL" clId="{91A9F5E8-F16D-4437-A88D-699DF876C437}" dt="2021-12-29T15:19:44.179" v="471" actId="47"/>
        <pc:sldMkLst>
          <pc:docMk/>
          <pc:sldMk cId="1632507439" sldId="287"/>
        </pc:sldMkLst>
      </pc:sldChg>
      <pc:sldChg chg="modSp mod ord">
        <pc:chgData name="Carol Greenlee" userId="e7810260-1ef9-468a-9b4d-d0f820dc5c69" providerId="ADAL" clId="{91A9F5E8-F16D-4437-A88D-699DF876C437}" dt="2022-01-06T13:59:40.173" v="884" actId="20577"/>
        <pc:sldMkLst>
          <pc:docMk/>
          <pc:sldMk cId="2802098366" sldId="300"/>
        </pc:sldMkLst>
        <pc:spChg chg="mod">
          <ac:chgData name="Carol Greenlee" userId="e7810260-1ef9-468a-9b4d-d0f820dc5c69" providerId="ADAL" clId="{91A9F5E8-F16D-4437-A88D-699DF876C437}" dt="2022-01-06T13:59:40.173" v="884" actId="20577"/>
          <ac:spMkLst>
            <pc:docMk/>
            <pc:sldMk cId="2802098366" sldId="300"/>
            <ac:spMk id="3" creationId="{D8CEE25A-C017-4611-98A7-39C090AAE3AA}"/>
          </ac:spMkLst>
        </pc:spChg>
      </pc:sldChg>
      <pc:sldChg chg="modSp mod ord">
        <pc:chgData name="Carol Greenlee" userId="e7810260-1ef9-468a-9b4d-d0f820dc5c69" providerId="ADAL" clId="{91A9F5E8-F16D-4437-A88D-699DF876C437}" dt="2022-01-06T13:31:37.064" v="645" actId="14100"/>
        <pc:sldMkLst>
          <pc:docMk/>
          <pc:sldMk cId="2252537577" sldId="304"/>
        </pc:sldMkLst>
        <pc:spChg chg="mod">
          <ac:chgData name="Carol Greenlee" userId="e7810260-1ef9-468a-9b4d-d0f820dc5c69" providerId="ADAL" clId="{91A9F5E8-F16D-4437-A88D-699DF876C437}" dt="2022-01-06T13:31:37.064" v="645" actId="14100"/>
          <ac:spMkLst>
            <pc:docMk/>
            <pc:sldMk cId="2252537577" sldId="304"/>
            <ac:spMk id="2" creationId="{03F06714-C0F2-46C0-8418-070336A0D50E}"/>
          </ac:spMkLst>
        </pc:spChg>
        <pc:spChg chg="mod">
          <ac:chgData name="Carol Greenlee" userId="e7810260-1ef9-468a-9b4d-d0f820dc5c69" providerId="ADAL" clId="{91A9F5E8-F16D-4437-A88D-699DF876C437}" dt="2021-12-29T15:05:55.674" v="448" actId="14100"/>
          <ac:spMkLst>
            <pc:docMk/>
            <pc:sldMk cId="2252537577" sldId="304"/>
            <ac:spMk id="3" creationId="{579AE50A-6AC8-4971-8459-958212CD2EAF}"/>
          </ac:spMkLst>
        </pc:spChg>
      </pc:sldChg>
      <pc:sldChg chg="modSp mod">
        <pc:chgData name="Carol Greenlee" userId="e7810260-1ef9-468a-9b4d-d0f820dc5c69" providerId="ADAL" clId="{91A9F5E8-F16D-4437-A88D-699DF876C437}" dt="2021-12-29T15:07:31.620" v="451" actId="14100"/>
        <pc:sldMkLst>
          <pc:docMk/>
          <pc:sldMk cId="3254825761" sldId="305"/>
        </pc:sldMkLst>
        <pc:spChg chg="mod">
          <ac:chgData name="Carol Greenlee" userId="e7810260-1ef9-468a-9b4d-d0f820dc5c69" providerId="ADAL" clId="{91A9F5E8-F16D-4437-A88D-699DF876C437}" dt="2021-12-29T15:07:31.620" v="451" actId="14100"/>
          <ac:spMkLst>
            <pc:docMk/>
            <pc:sldMk cId="3254825761" sldId="305"/>
            <ac:spMk id="3" creationId="{5FD768FB-8092-4B85-B393-F37DFD1F3701}"/>
          </ac:spMkLst>
        </pc:spChg>
      </pc:sldChg>
      <pc:sldChg chg="modSp mod">
        <pc:chgData name="Carol Greenlee" userId="e7810260-1ef9-468a-9b4d-d0f820dc5c69" providerId="ADAL" clId="{91A9F5E8-F16D-4437-A88D-699DF876C437}" dt="2021-12-29T15:09:30.081" v="454" actId="20577"/>
        <pc:sldMkLst>
          <pc:docMk/>
          <pc:sldMk cId="1278558386" sldId="306"/>
        </pc:sldMkLst>
        <pc:spChg chg="mod">
          <ac:chgData name="Carol Greenlee" userId="e7810260-1ef9-468a-9b4d-d0f820dc5c69" providerId="ADAL" clId="{91A9F5E8-F16D-4437-A88D-699DF876C437}" dt="2021-12-29T15:09:30.081" v="454" actId="20577"/>
          <ac:spMkLst>
            <pc:docMk/>
            <pc:sldMk cId="1278558386" sldId="306"/>
            <ac:spMk id="3" creationId="{90960DDF-85B9-491F-BA93-189F8E221CD5}"/>
          </ac:spMkLst>
        </pc:spChg>
      </pc:sldChg>
      <pc:sldChg chg="modSp mod">
        <pc:chgData name="Carol Greenlee" userId="e7810260-1ef9-468a-9b4d-d0f820dc5c69" providerId="ADAL" clId="{91A9F5E8-F16D-4437-A88D-699DF876C437}" dt="2021-12-29T15:10:11.378" v="457" actId="14100"/>
        <pc:sldMkLst>
          <pc:docMk/>
          <pc:sldMk cId="823397691" sldId="307"/>
        </pc:sldMkLst>
        <pc:spChg chg="mod">
          <ac:chgData name="Carol Greenlee" userId="e7810260-1ef9-468a-9b4d-d0f820dc5c69" providerId="ADAL" clId="{91A9F5E8-F16D-4437-A88D-699DF876C437}" dt="2021-12-29T15:10:11.378" v="457" actId="14100"/>
          <ac:spMkLst>
            <pc:docMk/>
            <pc:sldMk cId="823397691" sldId="307"/>
            <ac:spMk id="2" creationId="{15B89806-FF41-4381-8B44-A53F567F4CB4}"/>
          </ac:spMkLst>
        </pc:spChg>
        <pc:spChg chg="mod">
          <ac:chgData name="Carol Greenlee" userId="e7810260-1ef9-468a-9b4d-d0f820dc5c69" providerId="ADAL" clId="{91A9F5E8-F16D-4437-A88D-699DF876C437}" dt="2021-12-29T15:10:05.634" v="456" actId="27636"/>
          <ac:spMkLst>
            <pc:docMk/>
            <pc:sldMk cId="823397691" sldId="307"/>
            <ac:spMk id="3" creationId="{5FD768FB-8092-4B85-B393-F37DFD1F3701}"/>
          </ac:spMkLst>
        </pc:spChg>
      </pc:sldChg>
      <pc:sldChg chg="modSp mod">
        <pc:chgData name="Carol Greenlee" userId="e7810260-1ef9-468a-9b4d-d0f820dc5c69" providerId="ADAL" clId="{91A9F5E8-F16D-4437-A88D-699DF876C437}" dt="2021-12-29T15:11:14.874" v="458" actId="14100"/>
        <pc:sldMkLst>
          <pc:docMk/>
          <pc:sldMk cId="711024798" sldId="309"/>
        </pc:sldMkLst>
        <pc:spChg chg="mod">
          <ac:chgData name="Carol Greenlee" userId="e7810260-1ef9-468a-9b4d-d0f820dc5c69" providerId="ADAL" clId="{91A9F5E8-F16D-4437-A88D-699DF876C437}" dt="2021-12-29T15:11:14.874" v="458" actId="14100"/>
          <ac:spMkLst>
            <pc:docMk/>
            <pc:sldMk cId="711024798" sldId="309"/>
            <ac:spMk id="3" creationId="{06E27E98-FAFC-46E4-892C-80AEBAE49F36}"/>
          </ac:spMkLst>
        </pc:spChg>
      </pc:sldChg>
      <pc:sldChg chg="modSp mod">
        <pc:chgData name="Carol Greenlee" userId="e7810260-1ef9-468a-9b4d-d0f820dc5c69" providerId="ADAL" clId="{91A9F5E8-F16D-4437-A88D-699DF876C437}" dt="2021-12-29T15:11:25.634" v="459" actId="14100"/>
        <pc:sldMkLst>
          <pc:docMk/>
          <pc:sldMk cId="2080098266" sldId="310"/>
        </pc:sldMkLst>
        <pc:spChg chg="mod">
          <ac:chgData name="Carol Greenlee" userId="e7810260-1ef9-468a-9b4d-d0f820dc5c69" providerId="ADAL" clId="{91A9F5E8-F16D-4437-A88D-699DF876C437}" dt="2021-12-29T15:11:25.634" v="459" actId="14100"/>
          <ac:spMkLst>
            <pc:docMk/>
            <pc:sldMk cId="2080098266" sldId="310"/>
            <ac:spMk id="3" creationId="{623396B6-3CA0-4BEB-B664-505C33A54BD9}"/>
          </ac:spMkLst>
        </pc:spChg>
      </pc:sldChg>
      <pc:sldChg chg="modSp mod">
        <pc:chgData name="Carol Greenlee" userId="e7810260-1ef9-468a-9b4d-d0f820dc5c69" providerId="ADAL" clId="{91A9F5E8-F16D-4437-A88D-699DF876C437}" dt="2021-12-29T15:12:09.485" v="460" actId="14100"/>
        <pc:sldMkLst>
          <pc:docMk/>
          <pc:sldMk cId="1103481353" sldId="311"/>
        </pc:sldMkLst>
        <pc:spChg chg="mod">
          <ac:chgData name="Carol Greenlee" userId="e7810260-1ef9-468a-9b4d-d0f820dc5c69" providerId="ADAL" clId="{91A9F5E8-F16D-4437-A88D-699DF876C437}" dt="2021-12-29T15:12:09.485" v="460" actId="14100"/>
          <ac:spMkLst>
            <pc:docMk/>
            <pc:sldMk cId="1103481353" sldId="311"/>
            <ac:spMk id="3" creationId="{E5D6150A-44FC-423F-B74D-79B22C3FF7AF}"/>
          </ac:spMkLst>
        </pc:spChg>
      </pc:sldChg>
      <pc:sldChg chg="modSp mod">
        <pc:chgData name="Carol Greenlee" userId="e7810260-1ef9-468a-9b4d-d0f820dc5c69" providerId="ADAL" clId="{91A9F5E8-F16D-4437-A88D-699DF876C437}" dt="2021-12-29T15:13:31.332" v="462" actId="27636"/>
        <pc:sldMkLst>
          <pc:docMk/>
          <pc:sldMk cId="3028062686" sldId="312"/>
        </pc:sldMkLst>
        <pc:spChg chg="mod">
          <ac:chgData name="Carol Greenlee" userId="e7810260-1ef9-468a-9b4d-d0f820dc5c69" providerId="ADAL" clId="{91A9F5E8-F16D-4437-A88D-699DF876C437}" dt="2021-12-29T15:13:31.332" v="462" actId="27636"/>
          <ac:spMkLst>
            <pc:docMk/>
            <pc:sldMk cId="3028062686" sldId="312"/>
            <ac:spMk id="3" creationId="{44C83476-EC4A-4B6B-A29D-1EABA643938B}"/>
          </ac:spMkLst>
        </pc:spChg>
      </pc:sldChg>
      <pc:sldChg chg="modSp mod">
        <pc:chgData name="Carol Greenlee" userId="e7810260-1ef9-468a-9b4d-d0f820dc5c69" providerId="ADAL" clId="{91A9F5E8-F16D-4437-A88D-699DF876C437}" dt="2021-12-29T15:14:50.375" v="466" actId="27636"/>
        <pc:sldMkLst>
          <pc:docMk/>
          <pc:sldMk cId="994340101" sldId="315"/>
        </pc:sldMkLst>
        <pc:spChg chg="mod">
          <ac:chgData name="Carol Greenlee" userId="e7810260-1ef9-468a-9b4d-d0f820dc5c69" providerId="ADAL" clId="{91A9F5E8-F16D-4437-A88D-699DF876C437}" dt="2021-12-29T15:14:50.375" v="466" actId="27636"/>
          <ac:spMkLst>
            <pc:docMk/>
            <pc:sldMk cId="994340101" sldId="315"/>
            <ac:spMk id="3" creationId="{6BA5B224-A5D3-4B1C-B391-54D3E27AFF63}"/>
          </ac:spMkLst>
        </pc:spChg>
      </pc:sldChg>
      <pc:sldChg chg="modSp mod">
        <pc:chgData name="Carol Greenlee" userId="e7810260-1ef9-468a-9b4d-d0f820dc5c69" providerId="ADAL" clId="{91A9F5E8-F16D-4437-A88D-699DF876C437}" dt="2021-12-29T15:15:06.308" v="467" actId="14100"/>
        <pc:sldMkLst>
          <pc:docMk/>
          <pc:sldMk cId="2253578345" sldId="316"/>
        </pc:sldMkLst>
        <pc:graphicFrameChg chg="mod modGraphic">
          <ac:chgData name="Carol Greenlee" userId="e7810260-1ef9-468a-9b4d-d0f820dc5c69" providerId="ADAL" clId="{91A9F5E8-F16D-4437-A88D-699DF876C437}" dt="2021-12-29T15:15:06.308" v="467" actId="14100"/>
          <ac:graphicFrameMkLst>
            <pc:docMk/>
            <pc:sldMk cId="2253578345" sldId="316"/>
            <ac:graphicFrameMk id="2" creationId="{AC23C328-98A4-4295-959B-5F30E85F2571}"/>
          </ac:graphicFrameMkLst>
        </pc:graphicFrameChg>
      </pc:sldChg>
      <pc:sldChg chg="modSp mod">
        <pc:chgData name="Carol Greenlee" userId="e7810260-1ef9-468a-9b4d-d0f820dc5c69" providerId="ADAL" clId="{91A9F5E8-F16D-4437-A88D-699DF876C437}" dt="2021-12-29T15:15:55.147" v="468" actId="14100"/>
        <pc:sldMkLst>
          <pc:docMk/>
          <pc:sldMk cId="273438145" sldId="318"/>
        </pc:sldMkLst>
        <pc:spChg chg="mod">
          <ac:chgData name="Carol Greenlee" userId="e7810260-1ef9-468a-9b4d-d0f820dc5c69" providerId="ADAL" clId="{91A9F5E8-F16D-4437-A88D-699DF876C437}" dt="2021-12-29T15:15:55.147" v="468" actId="14100"/>
          <ac:spMkLst>
            <pc:docMk/>
            <pc:sldMk cId="273438145" sldId="318"/>
            <ac:spMk id="3" creationId="{A401F5F5-FDD5-4F7B-9B3E-89187AE000FA}"/>
          </ac:spMkLst>
        </pc:spChg>
      </pc:sldChg>
      <pc:sldChg chg="modSp mod">
        <pc:chgData name="Carol Greenlee" userId="e7810260-1ef9-468a-9b4d-d0f820dc5c69" providerId="ADAL" clId="{91A9F5E8-F16D-4437-A88D-699DF876C437}" dt="2021-12-29T15:16:56.672" v="469" actId="14100"/>
        <pc:sldMkLst>
          <pc:docMk/>
          <pc:sldMk cId="155860248" sldId="320"/>
        </pc:sldMkLst>
        <pc:spChg chg="mod">
          <ac:chgData name="Carol Greenlee" userId="e7810260-1ef9-468a-9b4d-d0f820dc5c69" providerId="ADAL" clId="{91A9F5E8-F16D-4437-A88D-699DF876C437}" dt="2021-12-29T15:16:56.672" v="469" actId="14100"/>
          <ac:spMkLst>
            <pc:docMk/>
            <pc:sldMk cId="155860248" sldId="320"/>
            <ac:spMk id="3" creationId="{AE2197C7-C0C8-449A-84C6-153E1AB23A23}"/>
          </ac:spMkLst>
        </pc:spChg>
      </pc:sldChg>
      <pc:sldChg chg="modSp mod">
        <pc:chgData name="Carol Greenlee" userId="e7810260-1ef9-468a-9b4d-d0f820dc5c69" providerId="ADAL" clId="{91A9F5E8-F16D-4437-A88D-699DF876C437}" dt="2021-12-29T14:29:46.553" v="123" actId="14100"/>
        <pc:sldMkLst>
          <pc:docMk/>
          <pc:sldMk cId="1707023945" sldId="322"/>
        </pc:sldMkLst>
        <pc:spChg chg="mod">
          <ac:chgData name="Carol Greenlee" userId="e7810260-1ef9-468a-9b4d-d0f820dc5c69" providerId="ADAL" clId="{91A9F5E8-F16D-4437-A88D-699DF876C437}" dt="2021-12-29T14:29:37.642" v="121" actId="255"/>
          <ac:spMkLst>
            <pc:docMk/>
            <pc:sldMk cId="1707023945" sldId="322"/>
            <ac:spMk id="3" creationId="{379C9D85-DB09-42E2-96B1-EE2F26F7BA13}"/>
          </ac:spMkLst>
        </pc:spChg>
        <pc:picChg chg="mod">
          <ac:chgData name="Carol Greenlee" userId="e7810260-1ef9-468a-9b4d-d0f820dc5c69" providerId="ADAL" clId="{91A9F5E8-F16D-4437-A88D-699DF876C437}" dt="2021-12-29T14:29:46.553" v="123" actId="14100"/>
          <ac:picMkLst>
            <pc:docMk/>
            <pc:sldMk cId="1707023945" sldId="322"/>
            <ac:picMk id="4" creationId="{0D995F69-2A6A-487F-A4FA-3808891209BE}"/>
          </ac:picMkLst>
        </pc:picChg>
      </pc:sldChg>
      <pc:sldChg chg="modSp mod">
        <pc:chgData name="Carol Greenlee" userId="e7810260-1ef9-468a-9b4d-d0f820dc5c69" providerId="ADAL" clId="{91A9F5E8-F16D-4437-A88D-699DF876C437}" dt="2021-12-29T14:39:39.207" v="329" actId="1076"/>
        <pc:sldMkLst>
          <pc:docMk/>
          <pc:sldMk cId="2424432276" sldId="325"/>
        </pc:sldMkLst>
        <pc:spChg chg="mod">
          <ac:chgData name="Carol Greenlee" userId="e7810260-1ef9-468a-9b4d-d0f820dc5c69" providerId="ADAL" clId="{91A9F5E8-F16D-4437-A88D-699DF876C437}" dt="2021-12-29T14:39:39.207" v="329" actId="1076"/>
          <ac:spMkLst>
            <pc:docMk/>
            <pc:sldMk cId="2424432276" sldId="325"/>
            <ac:spMk id="2" creationId="{2D17B620-F131-4421-84EC-3C16DE2D3788}"/>
          </ac:spMkLst>
        </pc:spChg>
        <pc:spChg chg="mod">
          <ac:chgData name="Carol Greenlee" userId="e7810260-1ef9-468a-9b4d-d0f820dc5c69" providerId="ADAL" clId="{91A9F5E8-F16D-4437-A88D-699DF876C437}" dt="2021-12-29T14:39:09.340" v="323" actId="27636"/>
          <ac:spMkLst>
            <pc:docMk/>
            <pc:sldMk cId="2424432276" sldId="325"/>
            <ac:spMk id="3" creationId="{9F22B13E-A560-4292-9A44-A8919FC24D5C}"/>
          </ac:spMkLst>
        </pc:spChg>
      </pc:sldChg>
      <pc:sldChg chg="modSp mod">
        <pc:chgData name="Carol Greenlee" userId="e7810260-1ef9-468a-9b4d-d0f820dc5c69" providerId="ADAL" clId="{91A9F5E8-F16D-4437-A88D-699DF876C437}" dt="2022-01-06T13:22:20.425" v="639" actId="20577"/>
        <pc:sldMkLst>
          <pc:docMk/>
          <pc:sldMk cId="4086083158" sldId="327"/>
        </pc:sldMkLst>
        <pc:spChg chg="mod">
          <ac:chgData name="Carol Greenlee" userId="e7810260-1ef9-468a-9b4d-d0f820dc5c69" providerId="ADAL" clId="{91A9F5E8-F16D-4437-A88D-699DF876C437}" dt="2022-01-06T13:22:20.425" v="639" actId="20577"/>
          <ac:spMkLst>
            <pc:docMk/>
            <pc:sldMk cId="4086083158" sldId="327"/>
            <ac:spMk id="2" creationId="{891296D9-E688-493E-A63D-F7B2972BA99F}"/>
          </ac:spMkLst>
        </pc:spChg>
        <pc:spChg chg="mod">
          <ac:chgData name="Carol Greenlee" userId="e7810260-1ef9-468a-9b4d-d0f820dc5c69" providerId="ADAL" clId="{91A9F5E8-F16D-4437-A88D-699DF876C437}" dt="2021-12-29T14:25:22.351" v="100" actId="113"/>
          <ac:spMkLst>
            <pc:docMk/>
            <pc:sldMk cId="4086083158" sldId="327"/>
            <ac:spMk id="3" creationId="{5EC19F81-A5B4-4FAB-A8D0-BE2E43DC9AF8}"/>
          </ac:spMkLst>
        </pc:spChg>
      </pc:sldChg>
      <pc:sldChg chg="modSp add mod">
        <pc:chgData name="Carol Greenlee" userId="e7810260-1ef9-468a-9b4d-d0f820dc5c69" providerId="ADAL" clId="{91A9F5E8-F16D-4437-A88D-699DF876C437}" dt="2022-01-06T13:21:24.355" v="634" actId="20577"/>
        <pc:sldMkLst>
          <pc:docMk/>
          <pc:sldMk cId="770077849" sldId="328"/>
        </pc:sldMkLst>
        <pc:spChg chg="mod">
          <ac:chgData name="Carol Greenlee" userId="e7810260-1ef9-468a-9b4d-d0f820dc5c69" providerId="ADAL" clId="{91A9F5E8-F16D-4437-A88D-699DF876C437}" dt="2022-01-06T13:21:24.355" v="634" actId="20577"/>
          <ac:spMkLst>
            <pc:docMk/>
            <pc:sldMk cId="770077849" sldId="328"/>
            <ac:spMk id="3" creationId="{96572DB2-6592-43B5-B789-9CE52A493FD3}"/>
          </ac:spMkLst>
        </pc:spChg>
      </pc:sldChg>
      <pc:sldChg chg="modSp new mod">
        <pc:chgData name="Carol Greenlee" userId="e7810260-1ef9-468a-9b4d-d0f820dc5c69" providerId="ADAL" clId="{91A9F5E8-F16D-4437-A88D-699DF876C437}" dt="2022-01-06T13:50:41.430" v="816" actId="20577"/>
        <pc:sldMkLst>
          <pc:docMk/>
          <pc:sldMk cId="4165077508" sldId="329"/>
        </pc:sldMkLst>
        <pc:spChg chg="mod">
          <ac:chgData name="Carol Greenlee" userId="e7810260-1ef9-468a-9b4d-d0f820dc5c69" providerId="ADAL" clId="{91A9F5E8-F16D-4437-A88D-699DF876C437}" dt="2022-01-06T13:50:41.430" v="816" actId="20577"/>
          <ac:spMkLst>
            <pc:docMk/>
            <pc:sldMk cId="4165077508" sldId="329"/>
            <ac:spMk id="2" creationId="{058875D2-9AB7-45FF-99E7-5D4E278E9F6A}"/>
          </ac:spMkLst>
        </pc:spChg>
        <pc:spChg chg="mod">
          <ac:chgData name="Carol Greenlee" userId="e7810260-1ef9-468a-9b4d-d0f820dc5c69" providerId="ADAL" clId="{91A9F5E8-F16D-4437-A88D-699DF876C437}" dt="2021-12-29T15:04:58.335" v="439"/>
          <ac:spMkLst>
            <pc:docMk/>
            <pc:sldMk cId="4165077508" sldId="329"/>
            <ac:spMk id="3" creationId="{661274F7-3134-47A6-8512-958F73184FC5}"/>
          </ac:spMkLst>
        </pc:spChg>
      </pc:sldChg>
      <pc:sldChg chg="modSp new mod modNotesTx">
        <pc:chgData name="Carol Greenlee" userId="e7810260-1ef9-468a-9b4d-d0f820dc5c69" providerId="ADAL" clId="{91A9F5E8-F16D-4437-A88D-699DF876C437}" dt="2021-12-29T16:06:08.840" v="523"/>
        <pc:sldMkLst>
          <pc:docMk/>
          <pc:sldMk cId="1653538371" sldId="330"/>
        </pc:sldMkLst>
        <pc:spChg chg="mod">
          <ac:chgData name="Carol Greenlee" userId="e7810260-1ef9-468a-9b4d-d0f820dc5c69" providerId="ADAL" clId="{91A9F5E8-F16D-4437-A88D-699DF876C437}" dt="2021-12-29T15:58:33.532" v="475"/>
          <ac:spMkLst>
            <pc:docMk/>
            <pc:sldMk cId="1653538371" sldId="330"/>
            <ac:spMk id="3" creationId="{C2A2B9E4-4DFC-49D0-B435-EF512D3BC71F}"/>
          </ac:spMkLst>
        </pc:spChg>
      </pc:sldChg>
      <pc:sldChg chg="modSp new mod">
        <pc:chgData name="Carol Greenlee" userId="e7810260-1ef9-468a-9b4d-d0f820dc5c69" providerId="ADAL" clId="{91A9F5E8-F16D-4437-A88D-699DF876C437}" dt="2021-12-29T16:01:16.280" v="478" actId="27636"/>
        <pc:sldMkLst>
          <pc:docMk/>
          <pc:sldMk cId="699201829" sldId="331"/>
        </pc:sldMkLst>
        <pc:spChg chg="mod">
          <ac:chgData name="Carol Greenlee" userId="e7810260-1ef9-468a-9b4d-d0f820dc5c69" providerId="ADAL" clId="{91A9F5E8-F16D-4437-A88D-699DF876C437}" dt="2021-12-29T16:01:16.280" v="478" actId="27636"/>
          <ac:spMkLst>
            <pc:docMk/>
            <pc:sldMk cId="699201829" sldId="331"/>
            <ac:spMk id="3" creationId="{E538F319-6F71-4FCA-B648-5C8563096F3E}"/>
          </ac:spMkLst>
        </pc:spChg>
      </pc:sldChg>
      <pc:sldChg chg="modSp new mod modNotesTx">
        <pc:chgData name="Carol Greenlee" userId="e7810260-1ef9-468a-9b4d-d0f820dc5c69" providerId="ADAL" clId="{91A9F5E8-F16D-4437-A88D-699DF876C437}" dt="2021-12-29T16:05:12.526" v="519" actId="20577"/>
        <pc:sldMkLst>
          <pc:docMk/>
          <pc:sldMk cId="622230430" sldId="332"/>
        </pc:sldMkLst>
        <pc:spChg chg="mod">
          <ac:chgData name="Carol Greenlee" userId="e7810260-1ef9-468a-9b4d-d0f820dc5c69" providerId="ADAL" clId="{91A9F5E8-F16D-4437-A88D-699DF876C437}" dt="2021-12-29T16:02:37.654" v="481" actId="27636"/>
          <ac:spMkLst>
            <pc:docMk/>
            <pc:sldMk cId="622230430" sldId="332"/>
            <ac:spMk id="3" creationId="{29C274AC-7DA3-4E7B-8B0C-0314CE80A609}"/>
          </ac:spMkLst>
        </pc:spChg>
      </pc:sldChg>
      <pc:sldChg chg="modSp new mod">
        <pc:chgData name="Carol Greenlee" userId="e7810260-1ef9-468a-9b4d-d0f820dc5c69" providerId="ADAL" clId="{91A9F5E8-F16D-4437-A88D-699DF876C437}" dt="2021-12-29T16:05:22.569" v="522" actId="27636"/>
        <pc:sldMkLst>
          <pc:docMk/>
          <pc:sldMk cId="1941117198" sldId="333"/>
        </pc:sldMkLst>
        <pc:spChg chg="mod">
          <ac:chgData name="Carol Greenlee" userId="e7810260-1ef9-468a-9b4d-d0f820dc5c69" providerId="ADAL" clId="{91A9F5E8-F16D-4437-A88D-699DF876C437}" dt="2021-12-29T16:05:22.569" v="522" actId="27636"/>
          <ac:spMkLst>
            <pc:docMk/>
            <pc:sldMk cId="1941117198" sldId="333"/>
            <ac:spMk id="3" creationId="{5EB76A74-16A7-4A33-9A6C-62782F94EA86}"/>
          </ac:spMkLst>
        </pc:spChg>
      </pc:sldChg>
      <pc:sldChg chg="modSp new mod">
        <pc:chgData name="Carol Greenlee" userId="e7810260-1ef9-468a-9b4d-d0f820dc5c69" providerId="ADAL" clId="{91A9F5E8-F16D-4437-A88D-699DF876C437}" dt="2021-12-29T19:47:26.047" v="527" actId="21"/>
        <pc:sldMkLst>
          <pc:docMk/>
          <pc:sldMk cId="3799513531" sldId="334"/>
        </pc:sldMkLst>
        <pc:spChg chg="mod">
          <ac:chgData name="Carol Greenlee" userId="e7810260-1ef9-468a-9b4d-d0f820dc5c69" providerId="ADAL" clId="{91A9F5E8-F16D-4437-A88D-699DF876C437}" dt="2021-12-29T19:47:26.047" v="527" actId="21"/>
          <ac:spMkLst>
            <pc:docMk/>
            <pc:sldMk cId="3799513531" sldId="334"/>
            <ac:spMk id="3" creationId="{1B80975D-5FCA-488A-9469-C9010EDD74CF}"/>
          </ac:spMkLst>
        </pc:spChg>
      </pc:sldChg>
      <pc:sldChg chg="modSp new mod">
        <pc:chgData name="Carol Greenlee" userId="e7810260-1ef9-468a-9b4d-d0f820dc5c69" providerId="ADAL" clId="{91A9F5E8-F16D-4437-A88D-699DF876C437}" dt="2021-12-29T19:47:33.837" v="530" actId="27636"/>
        <pc:sldMkLst>
          <pc:docMk/>
          <pc:sldMk cId="2506912960" sldId="335"/>
        </pc:sldMkLst>
        <pc:spChg chg="mod">
          <ac:chgData name="Carol Greenlee" userId="e7810260-1ef9-468a-9b4d-d0f820dc5c69" providerId="ADAL" clId="{91A9F5E8-F16D-4437-A88D-699DF876C437}" dt="2021-12-29T19:47:33.837" v="530" actId="27636"/>
          <ac:spMkLst>
            <pc:docMk/>
            <pc:sldMk cId="2506912960" sldId="335"/>
            <ac:spMk id="3" creationId="{F7FC31CD-D474-4613-9D93-EFEE758E604D}"/>
          </ac:spMkLst>
        </pc:spChg>
      </pc:sldChg>
      <pc:sldChg chg="modSp mod ord">
        <pc:chgData name="Carol Greenlee" userId="e7810260-1ef9-468a-9b4d-d0f820dc5c69" providerId="ADAL" clId="{91A9F5E8-F16D-4437-A88D-699DF876C437}" dt="2022-01-06T13:17:28.093" v="614"/>
        <pc:sldMkLst>
          <pc:docMk/>
          <pc:sldMk cId="2436341212" sldId="336"/>
        </pc:sldMkLst>
        <pc:spChg chg="mod">
          <ac:chgData name="Carol Greenlee" userId="e7810260-1ef9-468a-9b4d-d0f820dc5c69" providerId="ADAL" clId="{91A9F5E8-F16D-4437-A88D-699DF876C437}" dt="2022-01-06T13:15:43.858" v="608" actId="20577"/>
          <ac:spMkLst>
            <pc:docMk/>
            <pc:sldMk cId="2436341212" sldId="336"/>
            <ac:spMk id="2" creationId="{2D17B620-F131-4421-84EC-3C16DE2D3788}"/>
          </ac:spMkLst>
        </pc:spChg>
      </pc:sldChg>
      <pc:sldChg chg="modSp mod">
        <pc:chgData name="Carol Greenlee" userId="e7810260-1ef9-468a-9b4d-d0f820dc5c69" providerId="ADAL" clId="{91A9F5E8-F16D-4437-A88D-699DF876C437}" dt="2022-01-11T14:18:13.996" v="1185" actId="114"/>
        <pc:sldMkLst>
          <pc:docMk/>
          <pc:sldMk cId="150223099" sldId="339"/>
        </pc:sldMkLst>
        <pc:spChg chg="mod">
          <ac:chgData name="Carol Greenlee" userId="e7810260-1ef9-468a-9b4d-d0f820dc5c69" providerId="ADAL" clId="{91A9F5E8-F16D-4437-A88D-699DF876C437}" dt="2022-01-11T14:16:51.244" v="1175" actId="1076"/>
          <ac:spMkLst>
            <pc:docMk/>
            <pc:sldMk cId="150223099" sldId="339"/>
            <ac:spMk id="2" creationId="{CA805791-A337-42DB-A335-B340F8B3C090}"/>
          </ac:spMkLst>
        </pc:spChg>
        <pc:spChg chg="mod">
          <ac:chgData name="Carol Greenlee" userId="e7810260-1ef9-468a-9b4d-d0f820dc5c69" providerId="ADAL" clId="{91A9F5E8-F16D-4437-A88D-699DF876C437}" dt="2022-01-11T14:18:13.996" v="1185" actId="114"/>
          <ac:spMkLst>
            <pc:docMk/>
            <pc:sldMk cId="150223099" sldId="339"/>
            <ac:spMk id="3" creationId="{DD48BC71-6FDA-43D8-83D7-FBF31F384009}"/>
          </ac:spMkLst>
        </pc:spChg>
      </pc:sldChg>
      <pc:sldChg chg="modSp mod">
        <pc:chgData name="Carol Greenlee" userId="e7810260-1ef9-468a-9b4d-d0f820dc5c69" providerId="ADAL" clId="{91A9F5E8-F16D-4437-A88D-699DF876C437}" dt="2022-01-06T13:36:42.515" v="651" actId="113"/>
        <pc:sldMkLst>
          <pc:docMk/>
          <pc:sldMk cId="1518648554" sldId="340"/>
        </pc:sldMkLst>
        <pc:spChg chg="mod">
          <ac:chgData name="Carol Greenlee" userId="e7810260-1ef9-468a-9b4d-d0f820dc5c69" providerId="ADAL" clId="{91A9F5E8-F16D-4437-A88D-699DF876C437}" dt="2022-01-06T13:36:42.515" v="651" actId="113"/>
          <ac:spMkLst>
            <pc:docMk/>
            <pc:sldMk cId="1518648554" sldId="340"/>
            <ac:spMk id="3" creationId="{DD48BC71-6FDA-43D8-83D7-FBF31F384009}"/>
          </ac:spMkLst>
        </pc:spChg>
      </pc:sldChg>
      <pc:sldChg chg="modSp mod">
        <pc:chgData name="Carol Greenlee" userId="e7810260-1ef9-468a-9b4d-d0f820dc5c69" providerId="ADAL" clId="{91A9F5E8-F16D-4437-A88D-699DF876C437}" dt="2022-01-06T13:42:07.696" v="709" actId="20577"/>
        <pc:sldMkLst>
          <pc:docMk/>
          <pc:sldMk cId="1899678763" sldId="341"/>
        </pc:sldMkLst>
        <pc:spChg chg="mod">
          <ac:chgData name="Carol Greenlee" userId="e7810260-1ef9-468a-9b4d-d0f820dc5c69" providerId="ADAL" clId="{91A9F5E8-F16D-4437-A88D-699DF876C437}" dt="2022-01-06T13:42:07.696" v="709" actId="20577"/>
          <ac:spMkLst>
            <pc:docMk/>
            <pc:sldMk cId="1899678763" sldId="341"/>
            <ac:spMk id="5" creationId="{C13B0B8E-11E8-48F0-8756-7146787B5991}"/>
          </ac:spMkLst>
        </pc:spChg>
      </pc:sldChg>
      <pc:sldChg chg="del">
        <pc:chgData name="Carol Greenlee" userId="e7810260-1ef9-468a-9b4d-d0f820dc5c69" providerId="ADAL" clId="{91A9F5E8-F16D-4437-A88D-699DF876C437}" dt="2022-01-06T13:30:07.744" v="644" actId="2696"/>
        <pc:sldMkLst>
          <pc:docMk/>
          <pc:sldMk cId="3441299311" sldId="342"/>
        </pc:sldMkLst>
      </pc:sldChg>
      <pc:sldChg chg="modSp mod">
        <pc:chgData name="Carol Greenlee" userId="e7810260-1ef9-468a-9b4d-d0f820dc5c69" providerId="ADAL" clId="{91A9F5E8-F16D-4437-A88D-699DF876C437}" dt="2022-01-06T13:09:10.679" v="572" actId="20577"/>
        <pc:sldMkLst>
          <pc:docMk/>
          <pc:sldMk cId="2591663874" sldId="343"/>
        </pc:sldMkLst>
        <pc:spChg chg="mod">
          <ac:chgData name="Carol Greenlee" userId="e7810260-1ef9-468a-9b4d-d0f820dc5c69" providerId="ADAL" clId="{91A9F5E8-F16D-4437-A88D-699DF876C437}" dt="2022-01-06T13:08:22.713" v="552" actId="20577"/>
          <ac:spMkLst>
            <pc:docMk/>
            <pc:sldMk cId="2591663874" sldId="343"/>
            <ac:spMk id="2" creationId="{C8A6B4E2-BE69-4964-B12B-ECE923728281}"/>
          </ac:spMkLst>
        </pc:spChg>
        <pc:spChg chg="mod">
          <ac:chgData name="Carol Greenlee" userId="e7810260-1ef9-468a-9b4d-d0f820dc5c69" providerId="ADAL" clId="{91A9F5E8-F16D-4437-A88D-699DF876C437}" dt="2022-01-06T13:09:10.679" v="572" actId="20577"/>
          <ac:spMkLst>
            <pc:docMk/>
            <pc:sldMk cId="2591663874" sldId="343"/>
            <ac:spMk id="3" creationId="{3DDCA71E-D5D1-49DA-BBA0-6DEA2E28F410}"/>
          </ac:spMkLst>
        </pc:spChg>
      </pc:sldChg>
      <pc:sldChg chg="modSp mod ord">
        <pc:chgData name="Carol Greenlee" userId="e7810260-1ef9-468a-9b4d-d0f820dc5c69" providerId="ADAL" clId="{91A9F5E8-F16D-4437-A88D-699DF876C437}" dt="2022-01-06T13:17:40.149" v="616"/>
        <pc:sldMkLst>
          <pc:docMk/>
          <pc:sldMk cId="1417516217" sldId="346"/>
        </pc:sldMkLst>
        <pc:spChg chg="mod">
          <ac:chgData name="Carol Greenlee" userId="e7810260-1ef9-468a-9b4d-d0f820dc5c69" providerId="ADAL" clId="{91A9F5E8-F16D-4437-A88D-699DF876C437}" dt="2022-01-06T13:16:31.486" v="610" actId="20577"/>
          <ac:spMkLst>
            <pc:docMk/>
            <pc:sldMk cId="1417516217" sldId="346"/>
            <ac:spMk id="2" creationId="{2D17B620-F131-4421-84EC-3C16DE2D3788}"/>
          </ac:spMkLst>
        </pc:spChg>
      </pc:sldChg>
      <pc:sldChg chg="modSp mod modNotesTx">
        <pc:chgData name="Carol Greenlee" userId="e7810260-1ef9-468a-9b4d-d0f820dc5c69" providerId="ADAL" clId="{91A9F5E8-F16D-4437-A88D-699DF876C437}" dt="2022-01-06T13:13:46.228" v="602" actId="20577"/>
        <pc:sldMkLst>
          <pc:docMk/>
          <pc:sldMk cId="1209937253" sldId="347"/>
        </pc:sldMkLst>
        <pc:spChg chg="mod">
          <ac:chgData name="Carol Greenlee" userId="e7810260-1ef9-468a-9b4d-d0f820dc5c69" providerId="ADAL" clId="{91A9F5E8-F16D-4437-A88D-699DF876C437}" dt="2022-01-06T13:13:46.228" v="602" actId="20577"/>
          <ac:spMkLst>
            <pc:docMk/>
            <pc:sldMk cId="1209937253" sldId="347"/>
            <ac:spMk id="3" creationId="{85B0E966-7C27-4DBB-9EB2-CCC65F97F34B}"/>
          </ac:spMkLst>
        </pc:spChg>
      </pc:sldChg>
      <pc:sldChg chg="modSp mod">
        <pc:chgData name="Carol Greenlee" userId="e7810260-1ef9-468a-9b4d-d0f820dc5c69" providerId="ADAL" clId="{91A9F5E8-F16D-4437-A88D-699DF876C437}" dt="2022-01-06T13:15:07.065" v="606" actId="113"/>
        <pc:sldMkLst>
          <pc:docMk/>
          <pc:sldMk cId="134441105" sldId="348"/>
        </pc:sldMkLst>
        <pc:spChg chg="mod">
          <ac:chgData name="Carol Greenlee" userId="e7810260-1ef9-468a-9b4d-d0f820dc5c69" providerId="ADAL" clId="{91A9F5E8-F16D-4437-A88D-699DF876C437}" dt="2022-01-06T13:15:07.065" v="606" actId="113"/>
          <ac:spMkLst>
            <pc:docMk/>
            <pc:sldMk cId="134441105" sldId="348"/>
            <ac:spMk id="3" creationId="{85B0E966-7C27-4DBB-9EB2-CCC65F97F34B}"/>
          </ac:spMkLst>
        </pc:spChg>
      </pc:sldChg>
      <pc:sldChg chg="addSp new">
        <pc:chgData name="Carol Greenlee" userId="e7810260-1ef9-468a-9b4d-d0f820dc5c69" providerId="ADAL" clId="{91A9F5E8-F16D-4437-A88D-699DF876C437}" dt="2022-01-05T00:29:34.715" v="532"/>
        <pc:sldMkLst>
          <pc:docMk/>
          <pc:sldMk cId="698351622" sldId="351"/>
        </pc:sldMkLst>
        <pc:picChg chg="add">
          <ac:chgData name="Carol Greenlee" userId="e7810260-1ef9-468a-9b4d-d0f820dc5c69" providerId="ADAL" clId="{91A9F5E8-F16D-4437-A88D-699DF876C437}" dt="2022-01-05T00:29:34.715" v="532"/>
          <ac:picMkLst>
            <pc:docMk/>
            <pc:sldMk cId="698351622" sldId="351"/>
            <ac:picMk id="2" creationId="{C24CA8E8-ECE6-4BCC-811C-BC0BCAD3AC92}"/>
          </ac:picMkLst>
        </pc:picChg>
      </pc:sldChg>
      <pc:sldChg chg="addSp new">
        <pc:chgData name="Carol Greenlee" userId="e7810260-1ef9-468a-9b4d-d0f820dc5c69" providerId="ADAL" clId="{91A9F5E8-F16D-4437-A88D-699DF876C437}" dt="2022-01-05T00:34:20.730" v="534"/>
        <pc:sldMkLst>
          <pc:docMk/>
          <pc:sldMk cId="3678860522" sldId="352"/>
        </pc:sldMkLst>
        <pc:picChg chg="add">
          <ac:chgData name="Carol Greenlee" userId="e7810260-1ef9-468a-9b4d-d0f820dc5c69" providerId="ADAL" clId="{91A9F5E8-F16D-4437-A88D-699DF876C437}" dt="2022-01-05T00:34:20.730" v="534"/>
          <ac:picMkLst>
            <pc:docMk/>
            <pc:sldMk cId="3678860522" sldId="352"/>
            <ac:picMk id="2" creationId="{ECDC67BC-47D6-4201-8CB5-7FC8B4AE1D32}"/>
          </ac:picMkLst>
        </pc:picChg>
      </pc:sldChg>
      <pc:sldChg chg="addSp new">
        <pc:chgData name="Carol Greenlee" userId="e7810260-1ef9-468a-9b4d-d0f820dc5c69" providerId="ADAL" clId="{91A9F5E8-F16D-4437-A88D-699DF876C437}" dt="2022-01-05T01:02:34.158" v="536"/>
        <pc:sldMkLst>
          <pc:docMk/>
          <pc:sldMk cId="4222632341" sldId="353"/>
        </pc:sldMkLst>
        <pc:picChg chg="add">
          <ac:chgData name="Carol Greenlee" userId="e7810260-1ef9-468a-9b4d-d0f820dc5c69" providerId="ADAL" clId="{91A9F5E8-F16D-4437-A88D-699DF876C437}" dt="2022-01-05T01:02:34.158" v="536"/>
          <ac:picMkLst>
            <pc:docMk/>
            <pc:sldMk cId="4222632341" sldId="353"/>
            <ac:picMk id="2" creationId="{FBFE06C6-EE49-4BD6-8CB1-91DF24EC008B}"/>
          </ac:picMkLst>
        </pc:picChg>
      </pc:sldChg>
      <pc:sldChg chg="addSp new ord">
        <pc:chgData name="Carol Greenlee" userId="e7810260-1ef9-468a-9b4d-d0f820dc5c69" providerId="ADAL" clId="{91A9F5E8-F16D-4437-A88D-699DF876C437}" dt="2022-01-06T13:37:35.518" v="653"/>
        <pc:sldMkLst>
          <pc:docMk/>
          <pc:sldMk cId="3332634105" sldId="354"/>
        </pc:sldMkLst>
        <pc:picChg chg="add">
          <ac:chgData name="Carol Greenlee" userId="e7810260-1ef9-468a-9b4d-d0f820dc5c69" providerId="ADAL" clId="{91A9F5E8-F16D-4437-A88D-699DF876C437}" dt="2022-01-05T01:03:24.188" v="538"/>
          <ac:picMkLst>
            <pc:docMk/>
            <pc:sldMk cId="3332634105" sldId="354"/>
            <ac:picMk id="2" creationId="{1DC10605-84FC-4955-B0FF-B625D4EAF539}"/>
          </ac:picMkLst>
        </pc:picChg>
      </pc:sldChg>
      <pc:sldChg chg="addSp new ord">
        <pc:chgData name="Carol Greenlee" userId="e7810260-1ef9-468a-9b4d-d0f820dc5c69" providerId="ADAL" clId="{91A9F5E8-F16D-4437-A88D-699DF876C437}" dt="2022-01-06T13:51:29.732" v="818"/>
        <pc:sldMkLst>
          <pc:docMk/>
          <pc:sldMk cId="857718660" sldId="355"/>
        </pc:sldMkLst>
        <pc:picChg chg="add">
          <ac:chgData name="Carol Greenlee" userId="e7810260-1ef9-468a-9b4d-d0f820dc5c69" providerId="ADAL" clId="{91A9F5E8-F16D-4437-A88D-699DF876C437}" dt="2022-01-05T01:04:28.717" v="540"/>
          <ac:picMkLst>
            <pc:docMk/>
            <pc:sldMk cId="857718660" sldId="355"/>
            <ac:picMk id="2" creationId="{BD091EE1-7BFB-49E0-AB72-FB61C4A83937}"/>
          </ac:picMkLst>
        </pc:picChg>
      </pc:sldChg>
      <pc:sldChg chg="addSp new ord">
        <pc:chgData name="Carol Greenlee" userId="e7810260-1ef9-468a-9b4d-d0f820dc5c69" providerId="ADAL" clId="{91A9F5E8-F16D-4437-A88D-699DF876C437}" dt="2022-01-06T13:51:32.106" v="820"/>
        <pc:sldMkLst>
          <pc:docMk/>
          <pc:sldMk cId="3442843998" sldId="356"/>
        </pc:sldMkLst>
        <pc:picChg chg="add">
          <ac:chgData name="Carol Greenlee" userId="e7810260-1ef9-468a-9b4d-d0f820dc5c69" providerId="ADAL" clId="{91A9F5E8-F16D-4437-A88D-699DF876C437}" dt="2022-01-05T01:05:05.810" v="542"/>
          <ac:picMkLst>
            <pc:docMk/>
            <pc:sldMk cId="3442843998" sldId="356"/>
            <ac:picMk id="2" creationId="{4332DF34-B5BC-465A-A4C5-5E2DCC247097}"/>
          </ac:picMkLst>
        </pc:picChg>
      </pc:sldChg>
      <pc:sldChg chg="addSp new">
        <pc:chgData name="Carol Greenlee" userId="e7810260-1ef9-468a-9b4d-d0f820dc5c69" providerId="ADAL" clId="{91A9F5E8-F16D-4437-A88D-699DF876C437}" dt="2022-01-05T01:05:27.053" v="544"/>
        <pc:sldMkLst>
          <pc:docMk/>
          <pc:sldMk cId="3294378485" sldId="357"/>
        </pc:sldMkLst>
        <pc:picChg chg="add">
          <ac:chgData name="Carol Greenlee" userId="e7810260-1ef9-468a-9b4d-d0f820dc5c69" providerId="ADAL" clId="{91A9F5E8-F16D-4437-A88D-699DF876C437}" dt="2022-01-05T01:05:27.053" v="544"/>
          <ac:picMkLst>
            <pc:docMk/>
            <pc:sldMk cId="3294378485" sldId="357"/>
            <ac:picMk id="2" creationId="{CB065404-8C6B-46E1-925C-0CB76D429B8C}"/>
          </ac:picMkLst>
        </pc:picChg>
      </pc:sldChg>
      <pc:sldChg chg="addSp new">
        <pc:chgData name="Carol Greenlee" userId="e7810260-1ef9-468a-9b4d-d0f820dc5c69" providerId="ADAL" clId="{91A9F5E8-F16D-4437-A88D-699DF876C437}" dt="2022-01-05T01:06:55.932" v="546"/>
        <pc:sldMkLst>
          <pc:docMk/>
          <pc:sldMk cId="1647827903" sldId="358"/>
        </pc:sldMkLst>
        <pc:picChg chg="add">
          <ac:chgData name="Carol Greenlee" userId="e7810260-1ef9-468a-9b4d-d0f820dc5c69" providerId="ADAL" clId="{91A9F5E8-F16D-4437-A88D-699DF876C437}" dt="2022-01-05T01:06:55.932" v="546"/>
          <ac:picMkLst>
            <pc:docMk/>
            <pc:sldMk cId="1647827903" sldId="358"/>
            <ac:picMk id="2" creationId="{D056D03F-CBA3-4911-84BD-D23BBC2C1B87}"/>
          </ac:picMkLst>
        </pc:picChg>
      </pc:sldChg>
      <pc:sldChg chg="addSp new">
        <pc:chgData name="Carol Greenlee" userId="e7810260-1ef9-468a-9b4d-d0f820dc5c69" providerId="ADAL" clId="{91A9F5E8-F16D-4437-A88D-699DF876C437}" dt="2022-01-05T01:07:42.996" v="548"/>
        <pc:sldMkLst>
          <pc:docMk/>
          <pc:sldMk cId="1485156639" sldId="359"/>
        </pc:sldMkLst>
        <pc:picChg chg="add">
          <ac:chgData name="Carol Greenlee" userId="e7810260-1ef9-468a-9b4d-d0f820dc5c69" providerId="ADAL" clId="{91A9F5E8-F16D-4437-A88D-699DF876C437}" dt="2022-01-05T01:07:42.996" v="548"/>
          <ac:picMkLst>
            <pc:docMk/>
            <pc:sldMk cId="1485156639" sldId="359"/>
            <ac:picMk id="2" creationId="{0DD494F1-52D5-47CA-B22C-1E582A8C825C}"/>
          </ac:picMkLst>
        </pc:picChg>
      </pc:sldChg>
      <pc:sldChg chg="modSp mod">
        <pc:chgData name="Carol Greenlee" userId="e7810260-1ef9-468a-9b4d-d0f820dc5c69" providerId="ADAL" clId="{91A9F5E8-F16D-4437-A88D-699DF876C437}" dt="2022-01-11T14:13:04.818" v="1112" actId="114"/>
        <pc:sldMkLst>
          <pc:docMk/>
          <pc:sldMk cId="3301423219" sldId="361"/>
        </pc:sldMkLst>
        <pc:spChg chg="mod">
          <ac:chgData name="Carol Greenlee" userId="e7810260-1ef9-468a-9b4d-d0f820dc5c69" providerId="ADAL" clId="{91A9F5E8-F16D-4437-A88D-699DF876C437}" dt="2022-01-06T13:58:33.505" v="866" actId="255"/>
          <ac:spMkLst>
            <pc:docMk/>
            <pc:sldMk cId="3301423219" sldId="361"/>
            <ac:spMk id="2" creationId="{C6A65CF3-0C84-4E48-84A0-74EC241CCF65}"/>
          </ac:spMkLst>
        </pc:spChg>
        <pc:spChg chg="mod">
          <ac:chgData name="Carol Greenlee" userId="e7810260-1ef9-468a-9b4d-d0f820dc5c69" providerId="ADAL" clId="{91A9F5E8-F16D-4437-A88D-699DF876C437}" dt="2022-01-11T14:13:04.818" v="1112" actId="114"/>
          <ac:spMkLst>
            <pc:docMk/>
            <pc:sldMk cId="3301423219" sldId="361"/>
            <ac:spMk id="3" creationId="{2D78DE81-B131-490D-92D9-CB0360B0CABA}"/>
          </ac:spMkLst>
        </pc:spChg>
      </pc:sldChg>
      <pc:sldChg chg="modSp new mod">
        <pc:chgData name="Carol Greenlee" userId="e7810260-1ef9-468a-9b4d-d0f820dc5c69" providerId="ADAL" clId="{91A9F5E8-F16D-4437-A88D-699DF876C437}" dt="2022-01-06T13:50:05.262" v="777" actId="20577"/>
        <pc:sldMkLst>
          <pc:docMk/>
          <pc:sldMk cId="225674984" sldId="363"/>
        </pc:sldMkLst>
        <pc:spChg chg="mod">
          <ac:chgData name="Carol Greenlee" userId="e7810260-1ef9-468a-9b4d-d0f820dc5c69" providerId="ADAL" clId="{91A9F5E8-F16D-4437-A88D-699DF876C437}" dt="2022-01-06T13:50:05.262" v="777" actId="20577"/>
          <ac:spMkLst>
            <pc:docMk/>
            <pc:sldMk cId="225674984" sldId="363"/>
            <ac:spMk id="2" creationId="{64A7906B-89EC-4B9F-ABA0-3ABC75BD2AE1}"/>
          </ac:spMkLst>
        </pc:spChg>
        <pc:spChg chg="mod">
          <ac:chgData name="Carol Greenlee" userId="e7810260-1ef9-468a-9b4d-d0f820dc5c69" providerId="ADAL" clId="{91A9F5E8-F16D-4437-A88D-699DF876C437}" dt="2022-01-06T13:49:16.148" v="713"/>
          <ac:spMkLst>
            <pc:docMk/>
            <pc:sldMk cId="225674984" sldId="363"/>
            <ac:spMk id="3" creationId="{3D20C71B-2FCF-43D0-BC9F-96DA2C5A9977}"/>
          </ac:spMkLst>
        </pc:spChg>
      </pc:sldChg>
      <pc:sldChg chg="modSp new mod">
        <pc:chgData name="Carol Greenlee" userId="e7810260-1ef9-468a-9b4d-d0f820dc5c69" providerId="ADAL" clId="{91A9F5E8-F16D-4437-A88D-699DF876C437}" dt="2022-01-11T14:23:14.945" v="1199" actId="113"/>
        <pc:sldMkLst>
          <pc:docMk/>
          <pc:sldMk cId="967863866" sldId="364"/>
        </pc:sldMkLst>
        <pc:spChg chg="mod">
          <ac:chgData name="Carol Greenlee" userId="e7810260-1ef9-468a-9b4d-d0f820dc5c69" providerId="ADAL" clId="{91A9F5E8-F16D-4437-A88D-699DF876C437}" dt="2022-01-11T13:58:36.506" v="943" actId="122"/>
          <ac:spMkLst>
            <pc:docMk/>
            <pc:sldMk cId="967863866" sldId="364"/>
            <ac:spMk id="2" creationId="{C366F532-E07B-47A4-B162-15AB200EE97F}"/>
          </ac:spMkLst>
        </pc:spChg>
        <pc:spChg chg="mod">
          <ac:chgData name="Carol Greenlee" userId="e7810260-1ef9-468a-9b4d-d0f820dc5c69" providerId="ADAL" clId="{91A9F5E8-F16D-4437-A88D-699DF876C437}" dt="2022-01-11T14:23:14.945" v="1199" actId="113"/>
          <ac:spMkLst>
            <pc:docMk/>
            <pc:sldMk cId="967863866" sldId="364"/>
            <ac:spMk id="3" creationId="{0BD3E312-905A-4729-90F8-3D1BC235779C}"/>
          </ac:spMkLst>
        </pc:spChg>
      </pc:sldChg>
      <pc:sldChg chg="modSp new del mod ord">
        <pc:chgData name="Carol Greenlee" userId="e7810260-1ef9-468a-9b4d-d0f820dc5c69" providerId="ADAL" clId="{91A9F5E8-F16D-4437-A88D-699DF876C437}" dt="2022-01-11T14:02:22.085" v="1111" actId="47"/>
        <pc:sldMkLst>
          <pc:docMk/>
          <pc:sldMk cId="4172502407" sldId="365"/>
        </pc:sldMkLst>
        <pc:spChg chg="mod">
          <ac:chgData name="Carol Greenlee" userId="e7810260-1ef9-468a-9b4d-d0f820dc5c69" providerId="ADAL" clId="{91A9F5E8-F16D-4437-A88D-699DF876C437}" dt="2022-01-11T13:57:14.196" v="905" actId="27636"/>
          <ac:spMkLst>
            <pc:docMk/>
            <pc:sldMk cId="4172502407" sldId="365"/>
            <ac:spMk id="3" creationId="{52941759-D5F5-4465-B7F1-E25AB6D49998}"/>
          </ac:spMkLst>
        </pc:spChg>
      </pc:sldChg>
    </pc:docChg>
  </pc:docChgLst>
  <pc:docChgLst>
    <pc:chgData name="Carol Greenlee" userId="e7810260-1ef9-468a-9b4d-d0f820dc5c69" providerId="ADAL" clId="{21A27C25-604E-47FA-94DD-3D6A5708A607}"/>
    <pc:docChg chg="undo custSel addSld delSld modSld sldOrd addMainMaster delMainMaster modMainMaster">
      <pc:chgData name="Carol Greenlee" userId="e7810260-1ef9-468a-9b4d-d0f820dc5c69" providerId="ADAL" clId="{21A27C25-604E-47FA-94DD-3D6A5708A607}" dt="2022-01-13T15:42:37.596" v="12238" actId="20577"/>
      <pc:docMkLst>
        <pc:docMk/>
      </pc:docMkLst>
      <pc:sldChg chg="modSp mod">
        <pc:chgData name="Carol Greenlee" userId="e7810260-1ef9-468a-9b4d-d0f820dc5c69" providerId="ADAL" clId="{21A27C25-604E-47FA-94DD-3D6A5708A607}" dt="2021-12-15T23:13:32.280" v="3829" actId="20577"/>
        <pc:sldMkLst>
          <pc:docMk/>
          <pc:sldMk cId="3726053071" sldId="257"/>
        </pc:sldMkLst>
        <pc:spChg chg="mod">
          <ac:chgData name="Carol Greenlee" userId="e7810260-1ef9-468a-9b4d-d0f820dc5c69" providerId="ADAL" clId="{21A27C25-604E-47FA-94DD-3D6A5708A607}" dt="2021-12-15T23:13:32.280" v="3829" actId="20577"/>
          <ac:spMkLst>
            <pc:docMk/>
            <pc:sldMk cId="3726053071" sldId="257"/>
            <ac:spMk id="3" creationId="{5EC19F81-A5B4-4FAB-A8D0-BE2E43DC9AF8}"/>
          </ac:spMkLst>
        </pc:spChg>
      </pc:sldChg>
      <pc:sldChg chg="addSp delSp modSp del mod">
        <pc:chgData name="Carol Greenlee" userId="e7810260-1ef9-468a-9b4d-d0f820dc5c69" providerId="ADAL" clId="{21A27C25-604E-47FA-94DD-3D6A5708A607}" dt="2021-12-29T20:56:08.906" v="4018" actId="2696"/>
        <pc:sldMkLst>
          <pc:docMk/>
          <pc:sldMk cId="4213292164" sldId="258"/>
        </pc:sldMkLst>
        <pc:spChg chg="mod">
          <ac:chgData name="Carol Greenlee" userId="e7810260-1ef9-468a-9b4d-d0f820dc5c69" providerId="ADAL" clId="{21A27C25-604E-47FA-94DD-3D6A5708A607}" dt="2021-12-15T23:17:21.334" v="3844" actId="14100"/>
          <ac:spMkLst>
            <pc:docMk/>
            <pc:sldMk cId="4213292164" sldId="258"/>
            <ac:spMk id="2" creationId="{249CBE99-E23C-463D-AE43-B6FA6B3437CE}"/>
          </ac:spMkLst>
        </pc:spChg>
        <pc:spChg chg="mod">
          <ac:chgData name="Carol Greenlee" userId="e7810260-1ef9-468a-9b4d-d0f820dc5c69" providerId="ADAL" clId="{21A27C25-604E-47FA-94DD-3D6A5708A607}" dt="2021-12-15T23:18:14.528" v="3851" actId="20577"/>
          <ac:spMkLst>
            <pc:docMk/>
            <pc:sldMk cId="4213292164" sldId="258"/>
            <ac:spMk id="3" creationId="{96572DB2-6592-43B5-B789-9CE52A493FD3}"/>
          </ac:spMkLst>
        </pc:spChg>
        <pc:spChg chg="add del">
          <ac:chgData name="Carol Greenlee" userId="e7810260-1ef9-468a-9b4d-d0f820dc5c69" providerId="ADAL" clId="{21A27C25-604E-47FA-94DD-3D6A5708A607}" dt="2021-12-15T23:16:57.458" v="3838" actId="22"/>
          <ac:spMkLst>
            <pc:docMk/>
            <pc:sldMk cId="4213292164" sldId="258"/>
            <ac:spMk id="5" creationId="{EA84DCA3-DDBD-47C6-B52C-050DAF09A91F}"/>
          </ac:spMkLst>
        </pc:spChg>
      </pc:sldChg>
      <pc:sldChg chg="del">
        <pc:chgData name="Carol Greenlee" userId="e7810260-1ef9-468a-9b4d-d0f820dc5c69" providerId="ADAL" clId="{21A27C25-604E-47FA-94DD-3D6A5708A607}" dt="2022-01-04T21:04:33.972" v="11749" actId="47"/>
        <pc:sldMkLst>
          <pc:docMk/>
          <pc:sldMk cId="3515363739" sldId="259"/>
        </pc:sldMkLst>
      </pc:sldChg>
      <pc:sldChg chg="add del">
        <pc:chgData name="Carol Greenlee" userId="e7810260-1ef9-468a-9b4d-d0f820dc5c69" providerId="ADAL" clId="{21A27C25-604E-47FA-94DD-3D6A5708A607}" dt="2021-12-15T20:41:17.350" v="2536" actId="2696"/>
        <pc:sldMkLst>
          <pc:docMk/>
          <pc:sldMk cId="1231021635" sldId="260"/>
        </pc:sldMkLst>
      </pc:sldChg>
      <pc:sldChg chg="add del">
        <pc:chgData name="Carol Greenlee" userId="e7810260-1ef9-468a-9b4d-d0f820dc5c69" providerId="ADAL" clId="{21A27C25-604E-47FA-94DD-3D6A5708A607}" dt="2021-12-15T19:54:16.337" v="2" actId="2696"/>
        <pc:sldMkLst>
          <pc:docMk/>
          <pc:sldMk cId="1975697970" sldId="260"/>
        </pc:sldMkLst>
      </pc:sldChg>
      <pc:sldChg chg="add del">
        <pc:chgData name="Carol Greenlee" userId="e7810260-1ef9-468a-9b4d-d0f820dc5c69" providerId="ADAL" clId="{21A27C25-604E-47FA-94DD-3D6A5708A607}" dt="2021-12-15T19:54:59.151" v="7" actId="2696"/>
        <pc:sldMkLst>
          <pc:docMk/>
          <pc:sldMk cId="4105381225" sldId="260"/>
        </pc:sldMkLst>
      </pc:sldChg>
      <pc:sldChg chg="add del">
        <pc:chgData name="Carol Greenlee" userId="e7810260-1ef9-468a-9b4d-d0f820dc5c69" providerId="ADAL" clId="{21A27C25-604E-47FA-94DD-3D6A5708A607}" dt="2021-12-15T19:55:49.116" v="24" actId="2696"/>
        <pc:sldMkLst>
          <pc:docMk/>
          <pc:sldMk cId="3003731933" sldId="261"/>
        </pc:sldMkLst>
      </pc:sldChg>
      <pc:sldChg chg="add del">
        <pc:chgData name="Carol Greenlee" userId="e7810260-1ef9-468a-9b4d-d0f820dc5c69" providerId="ADAL" clId="{21A27C25-604E-47FA-94DD-3D6A5708A607}" dt="2021-12-15T19:55:04.496" v="8" actId="2696"/>
        <pc:sldMkLst>
          <pc:docMk/>
          <pc:sldMk cId="4111743744" sldId="261"/>
        </pc:sldMkLst>
      </pc:sldChg>
      <pc:sldChg chg="add del">
        <pc:chgData name="Carol Greenlee" userId="e7810260-1ef9-468a-9b4d-d0f820dc5c69" providerId="ADAL" clId="{21A27C25-604E-47FA-94DD-3D6A5708A607}" dt="2021-12-15T19:55:45.386" v="23" actId="2696"/>
        <pc:sldMkLst>
          <pc:docMk/>
          <pc:sldMk cId="1838528527" sldId="262"/>
        </pc:sldMkLst>
      </pc:sldChg>
      <pc:sldChg chg="add del">
        <pc:chgData name="Carol Greenlee" userId="e7810260-1ef9-468a-9b4d-d0f820dc5c69" providerId="ADAL" clId="{21A27C25-604E-47FA-94DD-3D6A5708A607}" dt="2021-12-15T19:55:52.741" v="25" actId="2696"/>
        <pc:sldMkLst>
          <pc:docMk/>
          <pc:sldMk cId="3973992523" sldId="263"/>
        </pc:sldMkLst>
      </pc:sldChg>
      <pc:sldChg chg="add del">
        <pc:chgData name="Carol Greenlee" userId="e7810260-1ef9-468a-9b4d-d0f820dc5c69" providerId="ADAL" clId="{21A27C25-604E-47FA-94DD-3D6A5708A607}" dt="2021-12-15T19:55:55.954" v="26" actId="2696"/>
        <pc:sldMkLst>
          <pc:docMk/>
          <pc:sldMk cId="3184373029" sldId="264"/>
        </pc:sldMkLst>
      </pc:sldChg>
      <pc:sldChg chg="add del">
        <pc:chgData name="Carol Greenlee" userId="e7810260-1ef9-468a-9b4d-d0f820dc5c69" providerId="ADAL" clId="{21A27C25-604E-47FA-94DD-3D6A5708A607}" dt="2021-12-15T19:55:58.927" v="27" actId="2696"/>
        <pc:sldMkLst>
          <pc:docMk/>
          <pc:sldMk cId="637777276" sldId="265"/>
        </pc:sldMkLst>
      </pc:sldChg>
      <pc:sldChg chg="add del">
        <pc:chgData name="Carol Greenlee" userId="e7810260-1ef9-468a-9b4d-d0f820dc5c69" providerId="ADAL" clId="{21A27C25-604E-47FA-94DD-3D6A5708A607}" dt="2021-12-15T20:41:08.694" v="2534" actId="2696"/>
        <pc:sldMkLst>
          <pc:docMk/>
          <pc:sldMk cId="1051028928" sldId="266"/>
        </pc:sldMkLst>
      </pc:sldChg>
      <pc:sldChg chg="add del">
        <pc:chgData name="Carol Greenlee" userId="e7810260-1ef9-468a-9b4d-d0f820dc5c69" providerId="ADAL" clId="{21A27C25-604E-47FA-94DD-3D6A5708A607}" dt="2021-12-15T20:41:13.909" v="2535" actId="2696"/>
        <pc:sldMkLst>
          <pc:docMk/>
          <pc:sldMk cId="1705358411" sldId="267"/>
        </pc:sldMkLst>
      </pc:sldChg>
      <pc:sldChg chg="modSp add mod ord modAnim">
        <pc:chgData name="Carol Greenlee" userId="e7810260-1ef9-468a-9b4d-d0f820dc5c69" providerId="ADAL" clId="{21A27C25-604E-47FA-94DD-3D6A5708A607}" dt="2022-01-04T19:45:34.555" v="10935" actId="113"/>
        <pc:sldMkLst>
          <pc:docMk/>
          <pc:sldMk cId="492816149" sldId="268"/>
        </pc:sldMkLst>
        <pc:spChg chg="mod">
          <ac:chgData name="Carol Greenlee" userId="e7810260-1ef9-468a-9b4d-d0f820dc5c69" providerId="ADAL" clId="{21A27C25-604E-47FA-94DD-3D6A5708A607}" dt="2021-12-30T21:51:54.351" v="8565" actId="27636"/>
          <ac:spMkLst>
            <pc:docMk/>
            <pc:sldMk cId="492816149" sldId="268"/>
            <ac:spMk id="2" creationId="{5349F6E6-6DF2-45A0-8816-77D529E205DF}"/>
          </ac:spMkLst>
        </pc:spChg>
        <pc:spChg chg="mod">
          <ac:chgData name="Carol Greenlee" userId="e7810260-1ef9-468a-9b4d-d0f820dc5c69" providerId="ADAL" clId="{21A27C25-604E-47FA-94DD-3D6A5708A607}" dt="2022-01-04T19:45:34.555" v="10935" actId="113"/>
          <ac:spMkLst>
            <pc:docMk/>
            <pc:sldMk cId="492816149" sldId="268"/>
            <ac:spMk id="3" creationId="{9BCEC0BD-38D4-496B-9634-9A90D1EFC924}"/>
          </ac:spMkLst>
        </pc:spChg>
      </pc:sldChg>
      <pc:sldChg chg="modSp add mod ord">
        <pc:chgData name="Carol Greenlee" userId="e7810260-1ef9-468a-9b4d-d0f820dc5c69" providerId="ADAL" clId="{21A27C25-604E-47FA-94DD-3D6A5708A607}" dt="2021-12-15T23:07:01.408" v="3701" actId="122"/>
        <pc:sldMkLst>
          <pc:docMk/>
          <pc:sldMk cId="2866104614" sldId="269"/>
        </pc:sldMkLst>
        <pc:spChg chg="mod">
          <ac:chgData name="Carol Greenlee" userId="e7810260-1ef9-468a-9b4d-d0f820dc5c69" providerId="ADAL" clId="{21A27C25-604E-47FA-94DD-3D6A5708A607}" dt="2021-12-15T23:07:01.408" v="3701" actId="122"/>
          <ac:spMkLst>
            <pc:docMk/>
            <pc:sldMk cId="2866104614" sldId="269"/>
            <ac:spMk id="4" creationId="{EDF6E97A-75F1-4B91-ACFD-1E323470FB11}"/>
          </ac:spMkLst>
        </pc:spChg>
      </pc:sldChg>
      <pc:sldChg chg="add del">
        <pc:chgData name="Carol Greenlee" userId="e7810260-1ef9-468a-9b4d-d0f820dc5c69" providerId="ADAL" clId="{21A27C25-604E-47FA-94DD-3D6A5708A607}" dt="2021-12-15T19:58:43.826" v="61" actId="2696"/>
        <pc:sldMkLst>
          <pc:docMk/>
          <pc:sldMk cId="3423805934" sldId="270"/>
        </pc:sldMkLst>
      </pc:sldChg>
      <pc:sldChg chg="add del">
        <pc:chgData name="Carol Greenlee" userId="e7810260-1ef9-468a-9b4d-d0f820dc5c69" providerId="ADAL" clId="{21A27C25-604E-47FA-94DD-3D6A5708A607}" dt="2021-12-15T19:58:40.978" v="60" actId="2696"/>
        <pc:sldMkLst>
          <pc:docMk/>
          <pc:sldMk cId="3099138598" sldId="271"/>
        </pc:sldMkLst>
      </pc:sldChg>
      <pc:sldChg chg="add del">
        <pc:chgData name="Carol Greenlee" userId="e7810260-1ef9-468a-9b4d-d0f820dc5c69" providerId="ADAL" clId="{21A27C25-604E-47FA-94DD-3D6A5708A607}" dt="2021-12-15T19:58:32.274" v="59" actId="2696"/>
        <pc:sldMkLst>
          <pc:docMk/>
          <pc:sldMk cId="2380719645" sldId="272"/>
        </pc:sldMkLst>
      </pc:sldChg>
      <pc:sldChg chg="add del ord">
        <pc:chgData name="Carol Greenlee" userId="e7810260-1ef9-468a-9b4d-d0f820dc5c69" providerId="ADAL" clId="{21A27C25-604E-47FA-94DD-3D6A5708A607}" dt="2022-01-04T21:04:33.972" v="11749" actId="47"/>
        <pc:sldMkLst>
          <pc:docMk/>
          <pc:sldMk cId="291280112" sldId="273"/>
        </pc:sldMkLst>
      </pc:sldChg>
      <pc:sldChg chg="add del ord">
        <pc:chgData name="Carol Greenlee" userId="e7810260-1ef9-468a-9b4d-d0f820dc5c69" providerId="ADAL" clId="{21A27C25-604E-47FA-94DD-3D6A5708A607}" dt="2022-01-05T22:28:28.401" v="12063" actId="2696"/>
        <pc:sldMkLst>
          <pc:docMk/>
          <pc:sldMk cId="3478485309" sldId="274"/>
        </pc:sldMkLst>
      </pc:sldChg>
      <pc:sldChg chg="add del">
        <pc:chgData name="Carol Greenlee" userId="e7810260-1ef9-468a-9b4d-d0f820dc5c69" providerId="ADAL" clId="{21A27C25-604E-47FA-94DD-3D6A5708A607}" dt="2021-12-15T19:58:26.010" v="58" actId="2696"/>
        <pc:sldMkLst>
          <pc:docMk/>
          <pc:sldMk cId="344174228" sldId="275"/>
        </pc:sldMkLst>
      </pc:sldChg>
      <pc:sldChg chg="addSp delSp modSp add del mod ord modNotesTx">
        <pc:chgData name="Carol Greenlee" userId="e7810260-1ef9-468a-9b4d-d0f820dc5c69" providerId="ADAL" clId="{21A27C25-604E-47FA-94DD-3D6A5708A607}" dt="2022-01-05T22:30:07.654" v="12064" actId="2696"/>
        <pc:sldMkLst>
          <pc:docMk/>
          <pc:sldMk cId="3090393888" sldId="276"/>
        </pc:sldMkLst>
        <pc:spChg chg="mod">
          <ac:chgData name="Carol Greenlee" userId="e7810260-1ef9-468a-9b4d-d0f820dc5c69" providerId="ADAL" clId="{21A27C25-604E-47FA-94DD-3D6A5708A607}" dt="2022-01-05T22:09:22.432" v="11980" actId="14100"/>
          <ac:spMkLst>
            <pc:docMk/>
            <pc:sldMk cId="3090393888" sldId="276"/>
            <ac:spMk id="2" creationId="{B0A80D8D-1908-43C7-B560-1AF2B180E7A8}"/>
          </ac:spMkLst>
        </pc:spChg>
        <pc:spChg chg="mod">
          <ac:chgData name="Carol Greenlee" userId="e7810260-1ef9-468a-9b4d-d0f820dc5c69" providerId="ADAL" clId="{21A27C25-604E-47FA-94DD-3D6A5708A607}" dt="2022-01-05T22:09:01.205" v="11979" actId="20577"/>
          <ac:spMkLst>
            <pc:docMk/>
            <pc:sldMk cId="3090393888" sldId="276"/>
            <ac:spMk id="3" creationId="{9CBCD631-F14B-4098-88FD-C837CF851BAB}"/>
          </ac:spMkLst>
        </pc:spChg>
        <pc:spChg chg="del mod">
          <ac:chgData name="Carol Greenlee" userId="e7810260-1ef9-468a-9b4d-d0f820dc5c69" providerId="ADAL" clId="{21A27C25-604E-47FA-94DD-3D6A5708A607}" dt="2022-01-05T22:08:16.890" v="11975" actId="21"/>
          <ac:spMkLst>
            <pc:docMk/>
            <pc:sldMk cId="3090393888" sldId="276"/>
            <ac:spMk id="4" creationId="{320D4888-AC68-4180-9D23-C713D4BB2EC3}"/>
          </ac:spMkLst>
        </pc:spChg>
        <pc:spChg chg="add del mod">
          <ac:chgData name="Carol Greenlee" userId="e7810260-1ef9-468a-9b4d-d0f820dc5c69" providerId="ADAL" clId="{21A27C25-604E-47FA-94DD-3D6A5708A607}" dt="2022-01-05T22:08:40.586" v="11978" actId="21"/>
          <ac:spMkLst>
            <pc:docMk/>
            <pc:sldMk cId="3090393888" sldId="276"/>
            <ac:spMk id="5" creationId="{350D92A7-FA33-4B00-A9DA-C7B0BA964D77}"/>
          </ac:spMkLst>
        </pc:spChg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2374052923" sldId="277"/>
        </pc:sldMkLst>
      </pc:sldChg>
      <pc:sldChg chg="add">
        <pc:chgData name="Carol Greenlee" userId="e7810260-1ef9-468a-9b4d-d0f820dc5c69" providerId="ADAL" clId="{21A27C25-604E-47FA-94DD-3D6A5708A607}" dt="2021-12-15T19:57:24.772" v="51"/>
        <pc:sldMkLst>
          <pc:docMk/>
          <pc:sldMk cId="3920480348" sldId="278"/>
        </pc:sldMkLst>
      </pc:sldChg>
      <pc:sldChg chg="add del">
        <pc:chgData name="Carol Greenlee" userId="e7810260-1ef9-468a-9b4d-d0f820dc5c69" providerId="ADAL" clId="{21A27C25-604E-47FA-94DD-3D6A5708A607}" dt="2021-12-15T19:57:56.964" v="56" actId="2696"/>
        <pc:sldMkLst>
          <pc:docMk/>
          <pc:sldMk cId="1327659133" sldId="279"/>
        </pc:sldMkLst>
      </pc:sldChg>
      <pc:sldChg chg="addSp new del ord">
        <pc:chgData name="Carol Greenlee" userId="e7810260-1ef9-468a-9b4d-d0f820dc5c69" providerId="ADAL" clId="{21A27C25-604E-47FA-94DD-3D6A5708A607}" dt="2022-01-04T21:04:33.972" v="11749" actId="47"/>
        <pc:sldMkLst>
          <pc:docMk/>
          <pc:sldMk cId="1540006420" sldId="279"/>
        </pc:sldMkLst>
        <pc:picChg chg="add">
          <ac:chgData name="Carol Greenlee" userId="e7810260-1ef9-468a-9b4d-d0f820dc5c69" providerId="ADAL" clId="{21A27C25-604E-47FA-94DD-3D6A5708A607}" dt="2021-12-15T19:59:12.758" v="63"/>
          <ac:picMkLst>
            <pc:docMk/>
            <pc:sldMk cId="1540006420" sldId="279"/>
            <ac:picMk id="2" creationId="{877A7BF6-14FB-4490-998E-F9F6E73512E1}"/>
          </ac:picMkLst>
        </pc:picChg>
      </pc:sldChg>
      <pc:sldChg chg="add del">
        <pc:chgData name="Carol Greenlee" userId="e7810260-1ef9-468a-9b4d-d0f820dc5c69" providerId="ADAL" clId="{21A27C25-604E-47FA-94DD-3D6A5708A607}" dt="2021-12-15T19:58:03.982" v="57" actId="2696"/>
        <pc:sldMkLst>
          <pc:docMk/>
          <pc:sldMk cId="406540873" sldId="280"/>
        </pc:sldMkLst>
      </pc:sldChg>
      <pc:sldChg chg="modSp new mod ord">
        <pc:chgData name="Carol Greenlee" userId="e7810260-1ef9-468a-9b4d-d0f820dc5c69" providerId="ADAL" clId="{21A27C25-604E-47FA-94DD-3D6A5708A607}" dt="2021-12-28T20:11:25.724" v="3913" actId="14100"/>
        <pc:sldMkLst>
          <pc:docMk/>
          <pc:sldMk cId="1125287043" sldId="280"/>
        </pc:sldMkLst>
        <pc:spChg chg="mod">
          <ac:chgData name="Carol Greenlee" userId="e7810260-1ef9-468a-9b4d-d0f820dc5c69" providerId="ADAL" clId="{21A27C25-604E-47FA-94DD-3D6A5708A607}" dt="2021-12-28T20:11:25.724" v="3913" actId="14100"/>
          <ac:spMkLst>
            <pc:docMk/>
            <pc:sldMk cId="1125287043" sldId="280"/>
            <ac:spMk id="3" creationId="{2143FA1F-E087-4BF0-AFE8-30BF6E3B0211}"/>
          </ac:spMkLst>
        </pc:spChg>
      </pc:sldChg>
      <pc:sldChg chg="modSp new mod ord">
        <pc:chgData name="Carol Greenlee" userId="e7810260-1ef9-468a-9b4d-d0f820dc5c69" providerId="ADAL" clId="{21A27C25-604E-47FA-94DD-3D6A5708A607}" dt="2021-12-30T21:33:08.121" v="7595" actId="114"/>
        <pc:sldMkLst>
          <pc:docMk/>
          <pc:sldMk cId="2956250433" sldId="281"/>
        </pc:sldMkLst>
        <pc:spChg chg="mod">
          <ac:chgData name="Carol Greenlee" userId="e7810260-1ef9-468a-9b4d-d0f820dc5c69" providerId="ADAL" clId="{21A27C25-604E-47FA-94DD-3D6A5708A607}" dt="2021-12-15T20:10:57.470" v="650" actId="113"/>
          <ac:spMkLst>
            <pc:docMk/>
            <pc:sldMk cId="2956250433" sldId="281"/>
            <ac:spMk id="2" creationId="{3CA9659F-ECA0-43C5-9B01-13133D89C586}"/>
          </ac:spMkLst>
        </pc:spChg>
        <pc:spChg chg="mod">
          <ac:chgData name="Carol Greenlee" userId="e7810260-1ef9-468a-9b4d-d0f820dc5c69" providerId="ADAL" clId="{21A27C25-604E-47FA-94DD-3D6A5708A607}" dt="2021-12-30T21:33:08.121" v="7595" actId="114"/>
          <ac:spMkLst>
            <pc:docMk/>
            <pc:sldMk cId="2956250433" sldId="281"/>
            <ac:spMk id="3" creationId="{BACC087B-19C9-419F-B737-6753977D7CF4}"/>
          </ac:spMkLst>
        </pc:spChg>
      </pc:sldChg>
      <pc:sldChg chg="modSp add mod ord">
        <pc:chgData name="Carol Greenlee" userId="e7810260-1ef9-468a-9b4d-d0f820dc5c69" providerId="ADAL" clId="{21A27C25-604E-47FA-94DD-3D6A5708A607}" dt="2021-12-30T22:45:06.292" v="8749" actId="113"/>
        <pc:sldMkLst>
          <pc:docMk/>
          <pc:sldMk cId="2921173649" sldId="282"/>
        </pc:sldMkLst>
        <pc:spChg chg="mod">
          <ac:chgData name="Carol Greenlee" userId="e7810260-1ef9-468a-9b4d-d0f820dc5c69" providerId="ADAL" clId="{21A27C25-604E-47FA-94DD-3D6A5708A607}" dt="2021-12-30T22:45:06.292" v="8749" actId="113"/>
          <ac:spMkLst>
            <pc:docMk/>
            <pc:sldMk cId="2921173649" sldId="282"/>
            <ac:spMk id="3" creationId="{BACC087B-19C9-419F-B737-6753977D7CF4}"/>
          </ac:spMkLst>
        </pc:spChg>
      </pc:sldChg>
      <pc:sldChg chg="modSp add del mod ord">
        <pc:chgData name="Carol Greenlee" userId="e7810260-1ef9-468a-9b4d-d0f820dc5c69" providerId="ADAL" clId="{21A27C25-604E-47FA-94DD-3D6A5708A607}" dt="2021-12-30T22:46:13.844" v="8752" actId="2696"/>
        <pc:sldMkLst>
          <pc:docMk/>
          <pc:sldMk cId="1749114945" sldId="283"/>
        </pc:sldMkLst>
        <pc:spChg chg="mod">
          <ac:chgData name="Carol Greenlee" userId="e7810260-1ef9-468a-9b4d-d0f820dc5c69" providerId="ADAL" clId="{21A27C25-604E-47FA-94DD-3D6A5708A607}" dt="2021-12-30T22:45:59.514" v="8751" actId="27636"/>
          <ac:spMkLst>
            <pc:docMk/>
            <pc:sldMk cId="1749114945" sldId="283"/>
            <ac:spMk id="3" creationId="{BACC087B-19C9-419F-B737-6753977D7CF4}"/>
          </ac:spMkLst>
        </pc:spChg>
      </pc:sldChg>
      <pc:sldChg chg="modSp add mod ord">
        <pc:chgData name="Carol Greenlee" userId="e7810260-1ef9-468a-9b4d-d0f820dc5c69" providerId="ADAL" clId="{21A27C25-604E-47FA-94DD-3D6A5708A607}" dt="2021-12-30T01:13:43.286" v="7032"/>
        <pc:sldMkLst>
          <pc:docMk/>
          <pc:sldMk cId="2321371702" sldId="284"/>
        </pc:sldMkLst>
        <pc:spChg chg="mod">
          <ac:chgData name="Carol Greenlee" userId="e7810260-1ef9-468a-9b4d-d0f820dc5c69" providerId="ADAL" clId="{21A27C25-604E-47FA-94DD-3D6A5708A607}" dt="2021-12-15T20:37:14.957" v="2177" actId="113"/>
          <ac:spMkLst>
            <pc:docMk/>
            <pc:sldMk cId="2321371702" sldId="284"/>
            <ac:spMk id="3" creationId="{BACC087B-19C9-419F-B737-6753977D7CF4}"/>
          </ac:spMkLst>
        </pc:spChg>
      </pc:sldChg>
      <pc:sldChg chg="addSp modSp add mod ord">
        <pc:chgData name="Carol Greenlee" userId="e7810260-1ef9-468a-9b4d-d0f820dc5c69" providerId="ADAL" clId="{21A27C25-604E-47FA-94DD-3D6A5708A607}" dt="2022-01-04T20:55:53.698" v="11499" actId="20577"/>
        <pc:sldMkLst>
          <pc:docMk/>
          <pc:sldMk cId="1027069776" sldId="285"/>
        </pc:sldMkLst>
        <pc:spChg chg="mod">
          <ac:chgData name="Carol Greenlee" userId="e7810260-1ef9-468a-9b4d-d0f820dc5c69" providerId="ADAL" clId="{21A27C25-604E-47FA-94DD-3D6A5708A607}" dt="2021-12-15T20:37:49.502" v="2189" actId="20577"/>
          <ac:spMkLst>
            <pc:docMk/>
            <pc:sldMk cId="1027069776" sldId="285"/>
            <ac:spMk id="2" creationId="{3CA9659F-ECA0-43C5-9B01-13133D89C586}"/>
          </ac:spMkLst>
        </pc:spChg>
        <pc:spChg chg="mod">
          <ac:chgData name="Carol Greenlee" userId="e7810260-1ef9-468a-9b4d-d0f820dc5c69" providerId="ADAL" clId="{21A27C25-604E-47FA-94DD-3D6A5708A607}" dt="2022-01-04T20:22:05.109" v="11198" actId="20577"/>
          <ac:spMkLst>
            <pc:docMk/>
            <pc:sldMk cId="1027069776" sldId="285"/>
            <ac:spMk id="3" creationId="{BACC087B-19C9-419F-B737-6753977D7CF4}"/>
          </ac:spMkLst>
        </pc:spChg>
        <pc:spChg chg="add mod">
          <ac:chgData name="Carol Greenlee" userId="e7810260-1ef9-468a-9b4d-d0f820dc5c69" providerId="ADAL" clId="{21A27C25-604E-47FA-94DD-3D6A5708A607}" dt="2022-01-04T20:55:53.698" v="11499" actId="20577"/>
          <ac:spMkLst>
            <pc:docMk/>
            <pc:sldMk cId="1027069776" sldId="285"/>
            <ac:spMk id="4" creationId="{7C0FDCA7-8EF9-4A3A-9EDC-E40B27A593CE}"/>
          </ac:spMkLst>
        </pc:spChg>
      </pc:sldChg>
      <pc:sldChg chg="add">
        <pc:chgData name="Carol Greenlee" userId="e7810260-1ef9-468a-9b4d-d0f820dc5c69" providerId="ADAL" clId="{21A27C25-604E-47FA-94DD-3D6A5708A607}" dt="2021-12-15T22:43:42.121" v="2538"/>
        <pc:sldMkLst>
          <pc:docMk/>
          <pc:sldMk cId="2333513327" sldId="286"/>
        </pc:sldMkLst>
      </pc:sldChg>
      <pc:sldChg chg="add">
        <pc:chgData name="Carol Greenlee" userId="e7810260-1ef9-468a-9b4d-d0f820dc5c69" providerId="ADAL" clId="{21A27C25-604E-47FA-94DD-3D6A5708A607}" dt="2021-12-15T22:43:42.193" v="2540"/>
        <pc:sldMkLst>
          <pc:docMk/>
          <pc:sldMk cId="1632507439" sldId="287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3872476912" sldId="288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4074969413" sldId="289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3848312325" sldId="290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451012644" sldId="291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1173913566" sldId="292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574844212" sldId="293"/>
        </pc:sldMkLst>
      </pc:sldChg>
      <pc:sldChg chg="addSp new del ord">
        <pc:chgData name="Carol Greenlee" userId="e7810260-1ef9-468a-9b4d-d0f820dc5c69" providerId="ADAL" clId="{21A27C25-604E-47FA-94DD-3D6A5708A607}" dt="2022-01-05T22:28:18.893" v="12062" actId="2696"/>
        <pc:sldMkLst>
          <pc:docMk/>
          <pc:sldMk cId="2745908544" sldId="294"/>
        </pc:sldMkLst>
        <pc:picChg chg="add">
          <ac:chgData name="Carol Greenlee" userId="e7810260-1ef9-468a-9b4d-d0f820dc5c69" providerId="ADAL" clId="{21A27C25-604E-47FA-94DD-3D6A5708A607}" dt="2021-12-15T22:47:15.842" v="2554"/>
          <ac:picMkLst>
            <pc:docMk/>
            <pc:sldMk cId="2745908544" sldId="294"/>
            <ac:picMk id="2" creationId="{0CA5FEAE-20E9-43C6-8B65-724E5A5BBA97}"/>
          </ac:picMkLst>
        </pc:picChg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1587360508" sldId="295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3196182264" sldId="296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1408887009" sldId="297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2144959196" sldId="298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1806646428" sldId="299"/>
        </pc:sldMkLst>
      </pc:sldChg>
      <pc:sldChg chg="addSp modSp add mod ord">
        <pc:chgData name="Carol Greenlee" userId="e7810260-1ef9-468a-9b4d-d0f820dc5c69" providerId="ADAL" clId="{21A27C25-604E-47FA-94DD-3D6A5708A607}" dt="2022-01-06T01:01:16.397" v="12116"/>
        <pc:sldMkLst>
          <pc:docMk/>
          <pc:sldMk cId="2802098366" sldId="300"/>
        </pc:sldMkLst>
        <pc:spChg chg="add mod">
          <ac:chgData name="Carol Greenlee" userId="e7810260-1ef9-468a-9b4d-d0f820dc5c69" providerId="ADAL" clId="{21A27C25-604E-47FA-94DD-3D6A5708A607}" dt="2022-01-04T20:34:02.766" v="11381" actId="1076"/>
          <ac:spMkLst>
            <pc:docMk/>
            <pc:sldMk cId="2802098366" sldId="300"/>
            <ac:spMk id="3" creationId="{D8CEE25A-C017-4611-98A7-39C090AAE3AA}"/>
          </ac:spMkLst>
        </pc:spChg>
        <pc:picChg chg="mod">
          <ac:chgData name="Carol Greenlee" userId="e7810260-1ef9-468a-9b4d-d0f820dc5c69" providerId="ADAL" clId="{21A27C25-604E-47FA-94DD-3D6A5708A607}" dt="2022-01-04T20:33:48.198" v="11379" actId="1076"/>
          <ac:picMkLst>
            <pc:docMk/>
            <pc:sldMk cId="2802098366" sldId="300"/>
            <ac:picMk id="2" creationId="{83352349-70D3-475C-A15E-6746575167B6}"/>
          </ac:picMkLst>
        </pc:picChg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2230356580" sldId="301"/>
        </pc:sldMkLst>
      </pc:sldChg>
      <pc:sldChg chg="add del ord">
        <pc:chgData name="Carol Greenlee" userId="e7810260-1ef9-468a-9b4d-d0f820dc5c69" providerId="ADAL" clId="{21A27C25-604E-47FA-94DD-3D6A5708A607}" dt="2022-01-05T22:28:13.938" v="12061" actId="2696"/>
        <pc:sldMkLst>
          <pc:docMk/>
          <pc:sldMk cId="3017940243" sldId="302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3267291770" sldId="303"/>
        </pc:sldMkLst>
      </pc:sldChg>
      <pc:sldChg chg="add ord">
        <pc:chgData name="Carol Greenlee" userId="e7810260-1ef9-468a-9b4d-d0f820dc5c69" providerId="ADAL" clId="{21A27C25-604E-47FA-94DD-3D6A5708A607}" dt="2022-01-05T22:26:16.193" v="12048"/>
        <pc:sldMkLst>
          <pc:docMk/>
          <pc:sldMk cId="2252537577" sldId="304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3254825761" sldId="305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1278558386" sldId="306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823397691" sldId="307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726246458" sldId="308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711024798" sldId="309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2080098266" sldId="310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1103481353" sldId="311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3028062686" sldId="312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1394503304" sldId="313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4149630503" sldId="314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994340101" sldId="315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2253578345" sldId="316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2142618454" sldId="317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273438145" sldId="318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3277109260" sldId="319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155860248" sldId="320"/>
        </pc:sldMkLst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3518066988" sldId="321"/>
        </pc:sldMkLst>
      </pc:sldChg>
      <pc:sldChg chg="addSp modSp new mod">
        <pc:chgData name="Carol Greenlee" userId="e7810260-1ef9-468a-9b4d-d0f820dc5c69" providerId="ADAL" clId="{21A27C25-604E-47FA-94DD-3D6A5708A607}" dt="2021-12-30T16:27:17.554" v="7421" actId="14100"/>
        <pc:sldMkLst>
          <pc:docMk/>
          <pc:sldMk cId="1707023945" sldId="322"/>
        </pc:sldMkLst>
        <pc:spChg chg="mod">
          <ac:chgData name="Carol Greenlee" userId="e7810260-1ef9-468a-9b4d-d0f820dc5c69" providerId="ADAL" clId="{21A27C25-604E-47FA-94DD-3D6A5708A607}" dt="2021-12-15T23:09:51.727" v="3759" actId="122"/>
          <ac:spMkLst>
            <pc:docMk/>
            <pc:sldMk cId="1707023945" sldId="322"/>
            <ac:spMk id="2" creationId="{FD7EAEAB-55A9-4107-BB3A-513A8C158AEB}"/>
          </ac:spMkLst>
        </pc:spChg>
        <pc:spChg chg="mod">
          <ac:chgData name="Carol Greenlee" userId="e7810260-1ef9-468a-9b4d-d0f820dc5c69" providerId="ADAL" clId="{21A27C25-604E-47FA-94DD-3D6A5708A607}" dt="2021-12-15T23:10:54.985" v="3762" actId="114"/>
          <ac:spMkLst>
            <pc:docMk/>
            <pc:sldMk cId="1707023945" sldId="322"/>
            <ac:spMk id="3" creationId="{379C9D85-DB09-42E2-96B1-EE2F26F7BA13}"/>
          </ac:spMkLst>
        </pc:spChg>
        <pc:spChg chg="add mod">
          <ac:chgData name="Carol Greenlee" userId="e7810260-1ef9-468a-9b4d-d0f820dc5c69" providerId="ADAL" clId="{21A27C25-604E-47FA-94DD-3D6A5708A607}" dt="2021-12-30T16:27:17.554" v="7421" actId="14100"/>
          <ac:spMkLst>
            <pc:docMk/>
            <pc:sldMk cId="1707023945" sldId="322"/>
            <ac:spMk id="6" creationId="{F697DC20-1B52-41E6-AEE0-06A1DCCBDA1C}"/>
          </ac:spMkLst>
        </pc:spChg>
        <pc:picChg chg="add mod">
          <ac:chgData name="Carol Greenlee" userId="e7810260-1ef9-468a-9b4d-d0f820dc5c69" providerId="ADAL" clId="{21A27C25-604E-47FA-94DD-3D6A5708A607}" dt="2021-12-30T16:26:07.474" v="7408" actId="1076"/>
          <ac:picMkLst>
            <pc:docMk/>
            <pc:sldMk cId="1707023945" sldId="322"/>
            <ac:picMk id="4" creationId="{0D995F69-2A6A-487F-A4FA-3808891209BE}"/>
          </ac:picMkLst>
        </pc:picChg>
        <pc:picChg chg="add mod">
          <ac:chgData name="Carol Greenlee" userId="e7810260-1ef9-468a-9b4d-d0f820dc5c69" providerId="ADAL" clId="{21A27C25-604E-47FA-94DD-3D6A5708A607}" dt="2021-12-15T23:07:23.918" v="3704" actId="1076"/>
          <ac:picMkLst>
            <pc:docMk/>
            <pc:sldMk cId="1707023945" sldId="322"/>
            <ac:picMk id="5" creationId="{1F54D50E-3488-4E35-B325-FB2C4EAFB6E0}"/>
          </ac:picMkLst>
        </pc:picChg>
      </pc:sldChg>
      <pc:sldChg chg="modSp new mod">
        <pc:chgData name="Carol Greenlee" userId="e7810260-1ef9-468a-9b4d-d0f820dc5c69" providerId="ADAL" clId="{21A27C25-604E-47FA-94DD-3D6A5708A607}" dt="2022-01-04T20:38:38.330" v="11463" actId="20577"/>
        <pc:sldMkLst>
          <pc:docMk/>
          <pc:sldMk cId="2373658770" sldId="323"/>
        </pc:sldMkLst>
        <pc:spChg chg="mod">
          <ac:chgData name="Carol Greenlee" userId="e7810260-1ef9-468a-9b4d-d0f820dc5c69" providerId="ADAL" clId="{21A27C25-604E-47FA-94DD-3D6A5708A607}" dt="2021-12-29T21:01:01.441" v="4268" actId="14100"/>
          <ac:spMkLst>
            <pc:docMk/>
            <pc:sldMk cId="2373658770" sldId="323"/>
            <ac:spMk id="2" creationId="{CA805791-A337-42DB-A335-B340F8B3C090}"/>
          </ac:spMkLst>
        </pc:spChg>
        <pc:spChg chg="mod">
          <ac:chgData name="Carol Greenlee" userId="e7810260-1ef9-468a-9b4d-d0f820dc5c69" providerId="ADAL" clId="{21A27C25-604E-47FA-94DD-3D6A5708A607}" dt="2022-01-04T20:38:38.330" v="11463" actId="20577"/>
          <ac:spMkLst>
            <pc:docMk/>
            <pc:sldMk cId="2373658770" sldId="323"/>
            <ac:spMk id="3" creationId="{DD48BC71-6FDA-43D8-83D7-FBF31F384009}"/>
          </ac:spMkLst>
        </pc:spChg>
      </pc:sldChg>
      <pc:sldChg chg="modSp new del mod">
        <pc:chgData name="Carol Greenlee" userId="e7810260-1ef9-468a-9b4d-d0f820dc5c69" providerId="ADAL" clId="{21A27C25-604E-47FA-94DD-3D6A5708A607}" dt="2022-01-04T20:26:25.266" v="11199" actId="2696"/>
        <pc:sldMkLst>
          <pc:docMk/>
          <pc:sldMk cId="2775550640" sldId="324"/>
        </pc:sldMkLst>
        <pc:spChg chg="mod">
          <ac:chgData name="Carol Greenlee" userId="e7810260-1ef9-468a-9b4d-d0f820dc5c69" providerId="ADAL" clId="{21A27C25-604E-47FA-94DD-3D6A5708A607}" dt="2021-12-23T18:16:19.435" v="3875" actId="20577"/>
          <ac:spMkLst>
            <pc:docMk/>
            <pc:sldMk cId="2775550640" sldId="324"/>
            <ac:spMk id="2" creationId="{C8A6B4E2-BE69-4964-B12B-ECE923728281}"/>
          </ac:spMkLst>
        </pc:spChg>
        <pc:spChg chg="mod">
          <ac:chgData name="Carol Greenlee" userId="e7810260-1ef9-468a-9b4d-d0f820dc5c69" providerId="ADAL" clId="{21A27C25-604E-47FA-94DD-3D6A5708A607}" dt="2021-12-23T18:16:23.197" v="3876"/>
          <ac:spMkLst>
            <pc:docMk/>
            <pc:sldMk cId="2775550640" sldId="324"/>
            <ac:spMk id="3" creationId="{3DDCA71E-D5D1-49DA-BBA0-6DEA2E28F410}"/>
          </ac:spMkLst>
        </pc:spChg>
      </pc:sldChg>
      <pc:sldChg chg="modSp new del mod">
        <pc:chgData name="Carol Greenlee" userId="e7810260-1ef9-468a-9b4d-d0f820dc5c69" providerId="ADAL" clId="{21A27C25-604E-47FA-94DD-3D6A5708A607}" dt="2022-01-04T21:04:33.972" v="11749" actId="47"/>
        <pc:sldMkLst>
          <pc:docMk/>
          <pc:sldMk cId="2424432276" sldId="325"/>
        </pc:sldMkLst>
        <pc:spChg chg="mod">
          <ac:chgData name="Carol Greenlee" userId="e7810260-1ef9-468a-9b4d-d0f820dc5c69" providerId="ADAL" clId="{21A27C25-604E-47FA-94DD-3D6A5708A607}" dt="2021-12-23T18:17:29.833" v="3882" actId="20577"/>
          <ac:spMkLst>
            <pc:docMk/>
            <pc:sldMk cId="2424432276" sldId="325"/>
            <ac:spMk id="3" creationId="{9F22B13E-A560-4292-9A44-A8919FC24D5C}"/>
          </ac:spMkLst>
        </pc:spChg>
      </pc:sldChg>
      <pc:sldChg chg="modSp new mod">
        <pc:chgData name="Carol Greenlee" userId="e7810260-1ef9-468a-9b4d-d0f820dc5c69" providerId="ADAL" clId="{21A27C25-604E-47FA-94DD-3D6A5708A607}" dt="2021-12-30T16:24:00.202" v="7376" actId="255"/>
        <pc:sldMkLst>
          <pc:docMk/>
          <pc:sldMk cId="856344468" sldId="326"/>
        </pc:sldMkLst>
        <pc:spChg chg="mod">
          <ac:chgData name="Carol Greenlee" userId="e7810260-1ef9-468a-9b4d-d0f820dc5c69" providerId="ADAL" clId="{21A27C25-604E-47FA-94DD-3D6A5708A607}" dt="2021-12-28T20:10:19.342" v="3906" actId="14100"/>
          <ac:spMkLst>
            <pc:docMk/>
            <pc:sldMk cId="856344468" sldId="326"/>
            <ac:spMk id="2" creationId="{9EC787E9-F41D-4EC0-B20F-4AF516432DE0}"/>
          </ac:spMkLst>
        </pc:spChg>
        <pc:spChg chg="mod">
          <ac:chgData name="Carol Greenlee" userId="e7810260-1ef9-468a-9b4d-d0f820dc5c69" providerId="ADAL" clId="{21A27C25-604E-47FA-94DD-3D6A5708A607}" dt="2021-12-30T16:24:00.202" v="7376" actId="255"/>
          <ac:spMkLst>
            <pc:docMk/>
            <pc:sldMk cId="856344468" sldId="326"/>
            <ac:spMk id="3" creationId="{23DAD00D-D4DE-4B79-AC89-7E6313726F64}"/>
          </ac:spMkLst>
        </pc:spChg>
      </pc:sldChg>
      <pc:sldChg chg="modSp add mod modNotesTx">
        <pc:chgData name="Carol Greenlee" userId="e7810260-1ef9-468a-9b4d-d0f820dc5c69" providerId="ADAL" clId="{21A27C25-604E-47FA-94DD-3D6A5708A607}" dt="2022-01-04T19:42:19.698" v="10874" actId="255"/>
        <pc:sldMkLst>
          <pc:docMk/>
          <pc:sldMk cId="4086083158" sldId="327"/>
        </pc:sldMkLst>
        <pc:spChg chg="mod">
          <ac:chgData name="Carol Greenlee" userId="e7810260-1ef9-468a-9b4d-d0f820dc5c69" providerId="ADAL" clId="{21A27C25-604E-47FA-94DD-3D6A5708A607}" dt="2021-12-29T20:56:38.785" v="4024" actId="20577"/>
          <ac:spMkLst>
            <pc:docMk/>
            <pc:sldMk cId="4086083158" sldId="327"/>
            <ac:spMk id="2" creationId="{891296D9-E688-493E-A63D-F7B2972BA99F}"/>
          </ac:spMkLst>
        </pc:spChg>
        <pc:spChg chg="mod">
          <ac:chgData name="Carol Greenlee" userId="e7810260-1ef9-468a-9b4d-d0f820dc5c69" providerId="ADAL" clId="{21A27C25-604E-47FA-94DD-3D6A5708A607}" dt="2022-01-04T19:42:19.698" v="10874" actId="255"/>
          <ac:spMkLst>
            <pc:docMk/>
            <pc:sldMk cId="4086083158" sldId="327"/>
            <ac:spMk id="3" creationId="{5EC19F81-A5B4-4FAB-A8D0-BE2E43DC9AF8}"/>
          </ac:spMkLst>
        </pc:spChg>
      </pc:sldChg>
      <pc:sldChg chg="modSp mod">
        <pc:chgData name="Carol Greenlee" userId="e7810260-1ef9-468a-9b4d-d0f820dc5c69" providerId="ADAL" clId="{21A27C25-604E-47FA-94DD-3D6A5708A607}" dt="2022-01-04T20:36:48.662" v="11456" actId="20577"/>
        <pc:sldMkLst>
          <pc:docMk/>
          <pc:sldMk cId="770077849" sldId="328"/>
        </pc:sldMkLst>
        <pc:spChg chg="mod">
          <ac:chgData name="Carol Greenlee" userId="e7810260-1ef9-468a-9b4d-d0f820dc5c69" providerId="ADAL" clId="{21A27C25-604E-47FA-94DD-3D6A5708A607}" dt="2022-01-04T20:36:48.662" v="11456" actId="20577"/>
          <ac:spMkLst>
            <pc:docMk/>
            <pc:sldMk cId="770077849" sldId="328"/>
            <ac:spMk id="3" creationId="{96572DB2-6592-43B5-B789-9CE52A493FD3}"/>
          </ac:spMkLst>
        </pc:spChg>
      </pc:sldChg>
      <pc:sldChg chg="modSp mod ord">
        <pc:chgData name="Carol Greenlee" userId="e7810260-1ef9-468a-9b4d-d0f820dc5c69" providerId="ADAL" clId="{21A27C25-604E-47FA-94DD-3D6A5708A607}" dt="2022-01-06T01:02:37.698" v="12137" actId="5793"/>
        <pc:sldMkLst>
          <pc:docMk/>
          <pc:sldMk cId="4165077508" sldId="329"/>
        </pc:sldMkLst>
        <pc:spChg chg="mod">
          <ac:chgData name="Carol Greenlee" userId="e7810260-1ef9-468a-9b4d-d0f820dc5c69" providerId="ADAL" clId="{21A27C25-604E-47FA-94DD-3D6A5708A607}" dt="2022-01-06T01:02:37.698" v="12137" actId="5793"/>
          <ac:spMkLst>
            <pc:docMk/>
            <pc:sldMk cId="4165077508" sldId="329"/>
            <ac:spMk id="3" creationId="{661274F7-3134-47A6-8512-958F73184FC5}"/>
          </ac:spMkLst>
        </pc:spChg>
      </pc:sldChg>
      <pc:sldChg chg="del">
        <pc:chgData name="Carol Greenlee" userId="e7810260-1ef9-468a-9b4d-d0f820dc5c69" providerId="ADAL" clId="{21A27C25-604E-47FA-94DD-3D6A5708A607}" dt="2022-01-04T21:04:33.972" v="11749" actId="47"/>
        <pc:sldMkLst>
          <pc:docMk/>
          <pc:sldMk cId="1653538371" sldId="330"/>
        </pc:sldMkLst>
      </pc:sldChg>
      <pc:sldChg chg="del">
        <pc:chgData name="Carol Greenlee" userId="e7810260-1ef9-468a-9b4d-d0f820dc5c69" providerId="ADAL" clId="{21A27C25-604E-47FA-94DD-3D6A5708A607}" dt="2022-01-04T21:04:33.972" v="11749" actId="47"/>
        <pc:sldMkLst>
          <pc:docMk/>
          <pc:sldMk cId="699201829" sldId="331"/>
        </pc:sldMkLst>
      </pc:sldChg>
      <pc:sldChg chg="del">
        <pc:chgData name="Carol Greenlee" userId="e7810260-1ef9-468a-9b4d-d0f820dc5c69" providerId="ADAL" clId="{21A27C25-604E-47FA-94DD-3D6A5708A607}" dt="2022-01-04T21:04:33.972" v="11749" actId="47"/>
        <pc:sldMkLst>
          <pc:docMk/>
          <pc:sldMk cId="622230430" sldId="332"/>
        </pc:sldMkLst>
      </pc:sldChg>
      <pc:sldChg chg="del">
        <pc:chgData name="Carol Greenlee" userId="e7810260-1ef9-468a-9b4d-d0f820dc5c69" providerId="ADAL" clId="{21A27C25-604E-47FA-94DD-3D6A5708A607}" dt="2022-01-04T21:04:33.972" v="11749" actId="47"/>
        <pc:sldMkLst>
          <pc:docMk/>
          <pc:sldMk cId="1941117198" sldId="333"/>
        </pc:sldMkLst>
      </pc:sldChg>
      <pc:sldChg chg="del">
        <pc:chgData name="Carol Greenlee" userId="e7810260-1ef9-468a-9b4d-d0f820dc5c69" providerId="ADAL" clId="{21A27C25-604E-47FA-94DD-3D6A5708A607}" dt="2022-01-04T21:04:33.972" v="11749" actId="47"/>
        <pc:sldMkLst>
          <pc:docMk/>
          <pc:sldMk cId="3799513531" sldId="334"/>
        </pc:sldMkLst>
      </pc:sldChg>
      <pc:sldChg chg="del">
        <pc:chgData name="Carol Greenlee" userId="e7810260-1ef9-468a-9b4d-d0f820dc5c69" providerId="ADAL" clId="{21A27C25-604E-47FA-94DD-3D6A5708A607}" dt="2022-01-04T21:04:33.972" v="11749" actId="47"/>
        <pc:sldMkLst>
          <pc:docMk/>
          <pc:sldMk cId="2506912960" sldId="335"/>
        </pc:sldMkLst>
      </pc:sldChg>
      <pc:sldChg chg="modSp add mod ord">
        <pc:chgData name="Carol Greenlee" userId="e7810260-1ef9-468a-9b4d-d0f820dc5c69" providerId="ADAL" clId="{21A27C25-604E-47FA-94DD-3D6A5708A607}" dt="2021-12-30T22:55:13.859" v="8815" actId="113"/>
        <pc:sldMkLst>
          <pc:docMk/>
          <pc:sldMk cId="2436341212" sldId="336"/>
        </pc:sldMkLst>
        <pc:spChg chg="mod">
          <ac:chgData name="Carol Greenlee" userId="e7810260-1ef9-468a-9b4d-d0f820dc5c69" providerId="ADAL" clId="{21A27C25-604E-47FA-94DD-3D6A5708A607}" dt="2021-12-30T22:49:07.627" v="8774" actId="14100"/>
          <ac:spMkLst>
            <pc:docMk/>
            <pc:sldMk cId="2436341212" sldId="336"/>
            <ac:spMk id="2" creationId="{2D17B620-F131-4421-84EC-3C16DE2D3788}"/>
          </ac:spMkLst>
        </pc:spChg>
        <pc:spChg chg="mod">
          <ac:chgData name="Carol Greenlee" userId="e7810260-1ef9-468a-9b4d-d0f820dc5c69" providerId="ADAL" clId="{21A27C25-604E-47FA-94DD-3D6A5708A607}" dt="2021-12-30T22:55:13.859" v="8815" actId="113"/>
          <ac:spMkLst>
            <pc:docMk/>
            <pc:sldMk cId="2436341212" sldId="336"/>
            <ac:spMk id="3" creationId="{9F22B13E-A560-4292-9A44-A8919FC24D5C}"/>
          </ac:spMkLst>
        </pc:spChg>
      </pc:sldChg>
      <pc:sldChg chg="modSp add mod">
        <pc:chgData name="Carol Greenlee" userId="e7810260-1ef9-468a-9b4d-d0f820dc5c69" providerId="ADAL" clId="{21A27C25-604E-47FA-94DD-3D6A5708A607}" dt="2021-12-29T21:17:32.996" v="5548" actId="20577"/>
        <pc:sldMkLst>
          <pc:docMk/>
          <pc:sldMk cId="3661284094" sldId="337"/>
        </pc:sldMkLst>
        <pc:spChg chg="mod">
          <ac:chgData name="Carol Greenlee" userId="e7810260-1ef9-468a-9b4d-d0f820dc5c69" providerId="ADAL" clId="{21A27C25-604E-47FA-94DD-3D6A5708A607}" dt="2021-12-29T21:17:32.996" v="5548" actId="20577"/>
          <ac:spMkLst>
            <pc:docMk/>
            <pc:sldMk cId="3661284094" sldId="337"/>
            <ac:spMk id="3" creationId="{DD48BC71-6FDA-43D8-83D7-FBF31F384009}"/>
          </ac:spMkLst>
        </pc:spChg>
      </pc:sldChg>
      <pc:sldChg chg="modSp new del mod">
        <pc:chgData name="Carol Greenlee" userId="e7810260-1ef9-468a-9b4d-d0f820dc5c69" providerId="ADAL" clId="{21A27C25-604E-47FA-94DD-3D6A5708A607}" dt="2022-01-04T20:26:31.170" v="11200" actId="2696"/>
        <pc:sldMkLst>
          <pc:docMk/>
          <pc:sldMk cId="1184068189" sldId="338"/>
        </pc:sldMkLst>
        <pc:spChg chg="mod">
          <ac:chgData name="Carol Greenlee" userId="e7810260-1ef9-468a-9b4d-d0f820dc5c69" providerId="ADAL" clId="{21A27C25-604E-47FA-94DD-3D6A5708A607}" dt="2021-12-30T20:08:21.615" v="7492" actId="14100"/>
          <ac:spMkLst>
            <pc:docMk/>
            <pc:sldMk cId="1184068189" sldId="338"/>
            <ac:spMk id="2" creationId="{23068B6D-89EE-4FFA-BDFC-03D0FCA4BAE3}"/>
          </ac:spMkLst>
        </pc:spChg>
        <pc:spChg chg="mod">
          <ac:chgData name="Carol Greenlee" userId="e7810260-1ef9-468a-9b4d-d0f820dc5c69" providerId="ADAL" clId="{21A27C25-604E-47FA-94DD-3D6A5708A607}" dt="2021-12-30T20:11:00.204" v="7509" actId="1076"/>
          <ac:spMkLst>
            <pc:docMk/>
            <pc:sldMk cId="1184068189" sldId="338"/>
            <ac:spMk id="3" creationId="{CF0F5F41-EED2-48B0-9C8D-42A9CC59F65E}"/>
          </ac:spMkLst>
        </pc:spChg>
      </pc:sldChg>
      <pc:sldChg chg="modSp add mod modNotesTx">
        <pc:chgData name="Carol Greenlee" userId="e7810260-1ef9-468a-9b4d-d0f820dc5c69" providerId="ADAL" clId="{21A27C25-604E-47FA-94DD-3D6A5708A607}" dt="2022-01-13T15:42:37.596" v="12238" actId="20577"/>
        <pc:sldMkLst>
          <pc:docMk/>
          <pc:sldMk cId="150223099" sldId="339"/>
        </pc:sldMkLst>
        <pc:spChg chg="mod">
          <ac:chgData name="Carol Greenlee" userId="e7810260-1ef9-468a-9b4d-d0f820dc5c69" providerId="ADAL" clId="{21A27C25-604E-47FA-94DD-3D6A5708A607}" dt="2022-01-13T15:42:37.596" v="12238" actId="20577"/>
          <ac:spMkLst>
            <pc:docMk/>
            <pc:sldMk cId="150223099" sldId="339"/>
            <ac:spMk id="3" creationId="{DD48BC71-6FDA-43D8-83D7-FBF31F384009}"/>
          </ac:spMkLst>
        </pc:spChg>
      </pc:sldChg>
      <pc:sldChg chg="addSp delSp modSp add mod">
        <pc:chgData name="Carol Greenlee" userId="e7810260-1ef9-468a-9b4d-d0f820dc5c69" providerId="ADAL" clId="{21A27C25-604E-47FA-94DD-3D6A5708A607}" dt="2022-01-06T00:54:16.474" v="12103"/>
        <pc:sldMkLst>
          <pc:docMk/>
          <pc:sldMk cId="1518648554" sldId="340"/>
        </pc:sldMkLst>
        <pc:spChg chg="mod">
          <ac:chgData name="Carol Greenlee" userId="e7810260-1ef9-468a-9b4d-d0f820dc5c69" providerId="ADAL" clId="{21A27C25-604E-47FA-94DD-3D6A5708A607}" dt="2021-12-30T20:11:51.087" v="7520" actId="14100"/>
          <ac:spMkLst>
            <pc:docMk/>
            <pc:sldMk cId="1518648554" sldId="340"/>
            <ac:spMk id="2" creationId="{CA805791-A337-42DB-A335-B340F8B3C090}"/>
          </ac:spMkLst>
        </pc:spChg>
        <pc:spChg chg="mod">
          <ac:chgData name="Carol Greenlee" userId="e7810260-1ef9-468a-9b4d-d0f820dc5c69" providerId="ADAL" clId="{21A27C25-604E-47FA-94DD-3D6A5708A607}" dt="2022-01-06T00:54:16.474" v="12103"/>
          <ac:spMkLst>
            <pc:docMk/>
            <pc:sldMk cId="1518648554" sldId="340"/>
            <ac:spMk id="3" creationId="{DD48BC71-6FDA-43D8-83D7-FBF31F384009}"/>
          </ac:spMkLst>
        </pc:spChg>
        <pc:picChg chg="add del mod modCrop">
          <ac:chgData name="Carol Greenlee" userId="e7810260-1ef9-468a-9b4d-d0f820dc5c69" providerId="ADAL" clId="{21A27C25-604E-47FA-94DD-3D6A5708A607}" dt="2021-12-30T20:11:36.387" v="7519" actId="21"/>
          <ac:picMkLst>
            <pc:docMk/>
            <pc:sldMk cId="1518648554" sldId="340"/>
            <ac:picMk id="4" creationId="{CC9D23D0-0EDF-4342-AC4F-694C5E26304D}"/>
          </ac:picMkLst>
        </pc:picChg>
      </pc:sldChg>
      <pc:sldChg chg="addSp modSp add mod ord modNotesTx">
        <pc:chgData name="Carol Greenlee" userId="e7810260-1ef9-468a-9b4d-d0f820dc5c69" providerId="ADAL" clId="{21A27C25-604E-47FA-94DD-3D6A5708A607}" dt="2022-01-04T19:44:48.685" v="10933" actId="20577"/>
        <pc:sldMkLst>
          <pc:docMk/>
          <pc:sldMk cId="1899678763" sldId="341"/>
        </pc:sldMkLst>
        <pc:spChg chg="mod">
          <ac:chgData name="Carol Greenlee" userId="e7810260-1ef9-468a-9b4d-d0f820dc5c69" providerId="ADAL" clId="{21A27C25-604E-47FA-94DD-3D6A5708A607}" dt="2021-12-29T21:56:41.868" v="6820" actId="20577"/>
          <ac:spMkLst>
            <pc:docMk/>
            <pc:sldMk cId="1899678763" sldId="341"/>
            <ac:spMk id="2" creationId="{CA805791-A337-42DB-A335-B340F8B3C090}"/>
          </ac:spMkLst>
        </pc:spChg>
        <pc:spChg chg="mod">
          <ac:chgData name="Carol Greenlee" userId="e7810260-1ef9-468a-9b4d-d0f820dc5c69" providerId="ADAL" clId="{21A27C25-604E-47FA-94DD-3D6A5708A607}" dt="2022-01-04T19:44:48.685" v="10933" actId="20577"/>
          <ac:spMkLst>
            <pc:docMk/>
            <pc:sldMk cId="1899678763" sldId="341"/>
            <ac:spMk id="3" creationId="{DD48BC71-6FDA-43D8-83D7-FBF31F384009}"/>
          </ac:spMkLst>
        </pc:spChg>
        <pc:spChg chg="add mod">
          <ac:chgData name="Carol Greenlee" userId="e7810260-1ef9-468a-9b4d-d0f820dc5c69" providerId="ADAL" clId="{21A27C25-604E-47FA-94DD-3D6A5708A607}" dt="2021-12-30T21:45:12.928" v="8214" actId="14100"/>
          <ac:spMkLst>
            <pc:docMk/>
            <pc:sldMk cId="1899678763" sldId="341"/>
            <ac:spMk id="4" creationId="{26DEDC3E-6614-460A-9DDF-A3AB6141EED0}"/>
          </ac:spMkLst>
        </pc:spChg>
        <pc:spChg chg="add mod">
          <ac:chgData name="Carol Greenlee" userId="e7810260-1ef9-468a-9b4d-d0f820dc5c69" providerId="ADAL" clId="{21A27C25-604E-47FA-94DD-3D6A5708A607}" dt="2021-12-30T21:46:32.463" v="8295" actId="1076"/>
          <ac:spMkLst>
            <pc:docMk/>
            <pc:sldMk cId="1899678763" sldId="341"/>
            <ac:spMk id="5" creationId="{C13B0B8E-11E8-48F0-8756-7146787B5991}"/>
          </ac:spMkLst>
        </pc:spChg>
      </pc:sldChg>
      <pc:sldChg chg="modSp add mod">
        <pc:chgData name="Carol Greenlee" userId="e7810260-1ef9-468a-9b4d-d0f820dc5c69" providerId="ADAL" clId="{21A27C25-604E-47FA-94DD-3D6A5708A607}" dt="2022-01-06T00:55:01.515" v="12107" actId="20577"/>
        <pc:sldMkLst>
          <pc:docMk/>
          <pc:sldMk cId="3441299311" sldId="342"/>
        </pc:sldMkLst>
        <pc:spChg chg="mod">
          <ac:chgData name="Carol Greenlee" userId="e7810260-1ef9-468a-9b4d-d0f820dc5c69" providerId="ADAL" clId="{21A27C25-604E-47FA-94DD-3D6A5708A607}" dt="2022-01-06T00:55:01.515" v="12107" actId="20577"/>
          <ac:spMkLst>
            <pc:docMk/>
            <pc:sldMk cId="3441299311" sldId="342"/>
            <ac:spMk id="3" creationId="{DD48BC71-6FDA-43D8-83D7-FBF31F384009}"/>
          </ac:spMkLst>
        </pc:spChg>
      </pc:sldChg>
      <pc:sldChg chg="modSp add mod ord">
        <pc:chgData name="Carol Greenlee" userId="e7810260-1ef9-468a-9b4d-d0f820dc5c69" providerId="ADAL" clId="{21A27C25-604E-47FA-94DD-3D6A5708A607}" dt="2022-01-06T00:56:58.620" v="12109" actId="113"/>
        <pc:sldMkLst>
          <pc:docMk/>
          <pc:sldMk cId="2591663874" sldId="343"/>
        </pc:sldMkLst>
        <pc:spChg chg="mod">
          <ac:chgData name="Carol Greenlee" userId="e7810260-1ef9-468a-9b4d-d0f820dc5c69" providerId="ADAL" clId="{21A27C25-604E-47FA-94DD-3D6A5708A607}" dt="2021-12-30T22:43:22.227" v="8743" actId="14100"/>
          <ac:spMkLst>
            <pc:docMk/>
            <pc:sldMk cId="2591663874" sldId="343"/>
            <ac:spMk id="2" creationId="{C8A6B4E2-BE69-4964-B12B-ECE923728281}"/>
          </ac:spMkLst>
        </pc:spChg>
        <pc:spChg chg="mod">
          <ac:chgData name="Carol Greenlee" userId="e7810260-1ef9-468a-9b4d-d0f820dc5c69" providerId="ADAL" clId="{21A27C25-604E-47FA-94DD-3D6A5708A607}" dt="2022-01-06T00:56:58.620" v="12109" actId="113"/>
          <ac:spMkLst>
            <pc:docMk/>
            <pc:sldMk cId="2591663874" sldId="343"/>
            <ac:spMk id="3" creationId="{3DDCA71E-D5D1-49DA-BBA0-6DEA2E28F410}"/>
          </ac:spMkLst>
        </pc:spChg>
      </pc:sldChg>
      <pc:sldChg chg="add del">
        <pc:chgData name="Carol Greenlee" userId="e7810260-1ef9-468a-9b4d-d0f820dc5c69" providerId="ADAL" clId="{21A27C25-604E-47FA-94DD-3D6A5708A607}" dt="2022-01-04T21:04:33.972" v="11749" actId="47"/>
        <pc:sldMkLst>
          <pc:docMk/>
          <pc:sldMk cId="1601079362" sldId="344"/>
        </pc:sldMkLst>
      </pc:sldChg>
      <pc:sldChg chg="modSp new mod modNotesTx">
        <pc:chgData name="Carol Greenlee" userId="e7810260-1ef9-468a-9b4d-d0f820dc5c69" providerId="ADAL" clId="{21A27C25-604E-47FA-94DD-3D6A5708A607}" dt="2022-01-04T20:19:01.776" v="11089" actId="113"/>
        <pc:sldMkLst>
          <pc:docMk/>
          <pc:sldMk cId="3357612417" sldId="345"/>
        </pc:sldMkLst>
        <pc:spChg chg="mod">
          <ac:chgData name="Carol Greenlee" userId="e7810260-1ef9-468a-9b4d-d0f820dc5c69" providerId="ADAL" clId="{21A27C25-604E-47FA-94DD-3D6A5708A607}" dt="2022-01-03T22:08:28.768" v="9080" actId="14100"/>
          <ac:spMkLst>
            <pc:docMk/>
            <pc:sldMk cId="3357612417" sldId="345"/>
            <ac:spMk id="2" creationId="{5454D990-1EF9-4459-9810-088BA77BC7EF}"/>
          </ac:spMkLst>
        </pc:spChg>
        <pc:spChg chg="mod">
          <ac:chgData name="Carol Greenlee" userId="e7810260-1ef9-468a-9b4d-d0f820dc5c69" providerId="ADAL" clId="{21A27C25-604E-47FA-94DD-3D6A5708A607}" dt="2022-01-04T20:19:01.776" v="11089" actId="113"/>
          <ac:spMkLst>
            <pc:docMk/>
            <pc:sldMk cId="3357612417" sldId="345"/>
            <ac:spMk id="3" creationId="{85B0E966-7C27-4DBB-9EB2-CCC65F97F34B}"/>
          </ac:spMkLst>
        </pc:spChg>
      </pc:sldChg>
      <pc:sldChg chg="modSp add mod ord">
        <pc:chgData name="Carol Greenlee" userId="e7810260-1ef9-468a-9b4d-d0f820dc5c69" providerId="ADAL" clId="{21A27C25-604E-47FA-94DD-3D6A5708A607}" dt="2021-12-30T22:54:40.987" v="8808"/>
        <pc:sldMkLst>
          <pc:docMk/>
          <pc:sldMk cId="1417516217" sldId="346"/>
        </pc:sldMkLst>
        <pc:spChg chg="mod">
          <ac:chgData name="Carol Greenlee" userId="e7810260-1ef9-468a-9b4d-d0f820dc5c69" providerId="ADAL" clId="{21A27C25-604E-47FA-94DD-3D6A5708A607}" dt="2021-12-30T22:53:58.530" v="8806" actId="255"/>
          <ac:spMkLst>
            <pc:docMk/>
            <pc:sldMk cId="1417516217" sldId="346"/>
            <ac:spMk id="3" creationId="{9F22B13E-A560-4292-9A44-A8919FC24D5C}"/>
          </ac:spMkLst>
        </pc:spChg>
      </pc:sldChg>
      <pc:sldChg chg="modSp add mod ord modNotesTx">
        <pc:chgData name="Carol Greenlee" userId="e7810260-1ef9-468a-9b4d-d0f820dc5c69" providerId="ADAL" clId="{21A27C25-604E-47FA-94DD-3D6A5708A607}" dt="2022-01-04T20:17:56.458" v="11087" actId="20577"/>
        <pc:sldMkLst>
          <pc:docMk/>
          <pc:sldMk cId="1209937253" sldId="347"/>
        </pc:sldMkLst>
        <pc:spChg chg="mod">
          <ac:chgData name="Carol Greenlee" userId="e7810260-1ef9-468a-9b4d-d0f820dc5c69" providerId="ADAL" clId="{21A27C25-604E-47FA-94DD-3D6A5708A607}" dt="2022-01-03T22:29:08.412" v="10607" actId="14100"/>
          <ac:spMkLst>
            <pc:docMk/>
            <pc:sldMk cId="1209937253" sldId="347"/>
            <ac:spMk id="2" creationId="{5454D990-1EF9-4459-9810-088BA77BC7EF}"/>
          </ac:spMkLst>
        </pc:spChg>
        <pc:spChg chg="mod">
          <ac:chgData name="Carol Greenlee" userId="e7810260-1ef9-468a-9b4d-d0f820dc5c69" providerId="ADAL" clId="{21A27C25-604E-47FA-94DD-3D6A5708A607}" dt="2022-01-04T20:17:36.431" v="11065" actId="20577"/>
          <ac:spMkLst>
            <pc:docMk/>
            <pc:sldMk cId="1209937253" sldId="347"/>
            <ac:spMk id="3" creationId="{85B0E966-7C27-4DBB-9EB2-CCC65F97F34B}"/>
          </ac:spMkLst>
        </pc:spChg>
      </pc:sldChg>
      <pc:sldChg chg="modSp add mod modNotesTx">
        <pc:chgData name="Carol Greenlee" userId="e7810260-1ef9-468a-9b4d-d0f820dc5c69" providerId="ADAL" clId="{21A27C25-604E-47FA-94DD-3D6A5708A607}" dt="2022-01-06T00:59:22.734" v="12114" actId="20577"/>
        <pc:sldMkLst>
          <pc:docMk/>
          <pc:sldMk cId="134441105" sldId="348"/>
        </pc:sldMkLst>
        <pc:spChg chg="mod">
          <ac:chgData name="Carol Greenlee" userId="e7810260-1ef9-468a-9b4d-d0f820dc5c69" providerId="ADAL" clId="{21A27C25-604E-47FA-94DD-3D6A5708A607}" dt="2022-01-06T00:59:22.734" v="12114" actId="20577"/>
          <ac:spMkLst>
            <pc:docMk/>
            <pc:sldMk cId="134441105" sldId="348"/>
            <ac:spMk id="3" creationId="{85B0E966-7C27-4DBB-9EB2-CCC65F97F34B}"/>
          </ac:spMkLst>
        </pc:spChg>
      </pc:sldChg>
      <pc:sldChg chg="addSp modSp add mod ord modAnim">
        <pc:chgData name="Carol Greenlee" userId="e7810260-1ef9-468a-9b4d-d0f820dc5c69" providerId="ADAL" clId="{21A27C25-604E-47FA-94DD-3D6A5708A607}" dt="2022-01-06T00:49:30.073" v="12084"/>
        <pc:sldMkLst>
          <pc:docMk/>
          <pc:sldMk cId="2533637389" sldId="349"/>
        </pc:sldMkLst>
        <pc:spChg chg="mod">
          <ac:chgData name="Carol Greenlee" userId="e7810260-1ef9-468a-9b4d-d0f820dc5c69" providerId="ADAL" clId="{21A27C25-604E-47FA-94DD-3D6A5708A607}" dt="2022-01-04T20:27:20.526" v="11206" actId="20577"/>
          <ac:spMkLst>
            <pc:docMk/>
            <pc:sldMk cId="2533637389" sldId="349"/>
            <ac:spMk id="2" creationId="{9EC787E9-F41D-4EC0-B20F-4AF516432DE0}"/>
          </ac:spMkLst>
        </pc:spChg>
        <pc:spChg chg="add mod">
          <ac:chgData name="Carol Greenlee" userId="e7810260-1ef9-468a-9b4d-d0f820dc5c69" providerId="ADAL" clId="{21A27C25-604E-47FA-94DD-3D6A5708A607}" dt="2022-01-06T00:49:25.068" v="12083" actId="14100"/>
          <ac:spMkLst>
            <pc:docMk/>
            <pc:sldMk cId="2533637389" sldId="349"/>
            <ac:spMk id="4" creationId="{7F12B408-10FA-4245-A204-65E0BD327330}"/>
          </ac:spMkLst>
        </pc:spChg>
      </pc:sldChg>
      <pc:sldChg chg="addSp modSp new mod ord">
        <pc:chgData name="Carol Greenlee" userId="e7810260-1ef9-468a-9b4d-d0f820dc5c69" providerId="ADAL" clId="{21A27C25-604E-47FA-94DD-3D6A5708A607}" dt="2022-01-06T01:02:18.523" v="12135" actId="1076"/>
        <pc:sldMkLst>
          <pc:docMk/>
          <pc:sldMk cId="3824451092" sldId="350"/>
        </pc:sldMkLst>
        <pc:spChg chg="add mod">
          <ac:chgData name="Carol Greenlee" userId="e7810260-1ef9-468a-9b4d-d0f820dc5c69" providerId="ADAL" clId="{21A27C25-604E-47FA-94DD-3D6A5708A607}" dt="2022-01-06T01:02:18.523" v="12135" actId="1076"/>
          <ac:spMkLst>
            <pc:docMk/>
            <pc:sldMk cId="3824451092" sldId="350"/>
            <ac:spMk id="2" creationId="{5BE402AD-042B-4812-9954-FF3063B7A594}"/>
          </ac:spMkLst>
        </pc:spChg>
      </pc:sldChg>
      <pc:sldChg chg="addSp delSp mod ord modNotesTx">
        <pc:chgData name="Carol Greenlee" userId="e7810260-1ef9-468a-9b4d-d0f820dc5c69" providerId="ADAL" clId="{21A27C25-604E-47FA-94DD-3D6A5708A607}" dt="2022-01-05T20:34:31.059" v="11817" actId="20577"/>
        <pc:sldMkLst>
          <pc:docMk/>
          <pc:sldMk cId="3678860522" sldId="352"/>
        </pc:sldMkLst>
        <pc:picChg chg="add del">
          <ac:chgData name="Carol Greenlee" userId="e7810260-1ef9-468a-9b4d-d0f820dc5c69" providerId="ADAL" clId="{21A27C25-604E-47FA-94DD-3D6A5708A607}" dt="2022-01-05T20:34:16.834" v="11811" actId="21"/>
          <ac:picMkLst>
            <pc:docMk/>
            <pc:sldMk cId="3678860522" sldId="352"/>
            <ac:picMk id="2" creationId="{ECDC67BC-47D6-4201-8CB5-7FC8B4AE1D32}"/>
          </ac:picMkLst>
        </pc:picChg>
      </pc:sldChg>
      <pc:sldChg chg="ord">
        <pc:chgData name="Carol Greenlee" userId="e7810260-1ef9-468a-9b4d-d0f820dc5c69" providerId="ADAL" clId="{21A27C25-604E-47FA-94DD-3D6A5708A607}" dt="2022-01-05T22:26:14.418" v="12046"/>
        <pc:sldMkLst>
          <pc:docMk/>
          <pc:sldMk cId="4222632341" sldId="353"/>
        </pc:sldMkLst>
      </pc:sldChg>
      <pc:sldChg chg="ord">
        <pc:chgData name="Carol Greenlee" userId="e7810260-1ef9-468a-9b4d-d0f820dc5c69" providerId="ADAL" clId="{21A27C25-604E-47FA-94DD-3D6A5708A607}" dt="2022-01-06T01:04:05.075" v="12139"/>
        <pc:sldMkLst>
          <pc:docMk/>
          <pc:sldMk cId="3332634105" sldId="354"/>
        </pc:sldMkLst>
      </pc:sldChg>
      <pc:sldChg chg="ord">
        <pc:chgData name="Carol Greenlee" userId="e7810260-1ef9-468a-9b4d-d0f820dc5c69" providerId="ADAL" clId="{21A27C25-604E-47FA-94DD-3D6A5708A607}" dt="2022-01-05T22:26:07.392" v="12042"/>
        <pc:sldMkLst>
          <pc:docMk/>
          <pc:sldMk cId="857718660" sldId="355"/>
        </pc:sldMkLst>
      </pc:sldChg>
      <pc:sldChg chg="ord">
        <pc:chgData name="Carol Greenlee" userId="e7810260-1ef9-468a-9b4d-d0f820dc5c69" providerId="ADAL" clId="{21A27C25-604E-47FA-94DD-3D6A5708A607}" dt="2022-01-05T22:26:10.193" v="12044"/>
        <pc:sldMkLst>
          <pc:docMk/>
          <pc:sldMk cId="3442843998" sldId="356"/>
        </pc:sldMkLst>
      </pc:sldChg>
      <pc:sldChg chg="ord">
        <pc:chgData name="Carol Greenlee" userId="e7810260-1ef9-468a-9b4d-d0f820dc5c69" providerId="ADAL" clId="{21A27C25-604E-47FA-94DD-3D6A5708A607}" dt="2022-01-05T22:17:24.841" v="12031"/>
        <pc:sldMkLst>
          <pc:docMk/>
          <pc:sldMk cId="3294378485" sldId="357"/>
        </pc:sldMkLst>
      </pc:sldChg>
      <pc:sldChg chg="modSp new del mod">
        <pc:chgData name="Carol Greenlee" userId="e7810260-1ef9-468a-9b4d-d0f820dc5c69" providerId="ADAL" clId="{21A27C25-604E-47FA-94DD-3D6A5708A607}" dt="2022-01-05T22:25:09.659" v="12032" actId="2696"/>
        <pc:sldMkLst>
          <pc:docMk/>
          <pc:sldMk cId="3545251955" sldId="360"/>
        </pc:sldMkLst>
        <pc:spChg chg="mod">
          <ac:chgData name="Carol Greenlee" userId="e7810260-1ef9-468a-9b4d-d0f820dc5c69" providerId="ADAL" clId="{21A27C25-604E-47FA-94DD-3D6A5708A607}" dt="2022-01-05T19:38:36.268" v="11807" actId="20577"/>
          <ac:spMkLst>
            <pc:docMk/>
            <pc:sldMk cId="3545251955" sldId="360"/>
            <ac:spMk id="3" creationId="{1CE3CACE-A3D8-4B85-B459-86D0021376F0}"/>
          </ac:spMkLst>
        </pc:spChg>
      </pc:sldChg>
      <pc:sldChg chg="modSp new mod modNotesTx">
        <pc:chgData name="Carol Greenlee" userId="e7810260-1ef9-468a-9b4d-d0f820dc5c69" providerId="ADAL" clId="{21A27C25-604E-47FA-94DD-3D6A5708A607}" dt="2022-01-06T00:48:06.077" v="12077" actId="113"/>
        <pc:sldMkLst>
          <pc:docMk/>
          <pc:sldMk cId="3301423219" sldId="361"/>
        </pc:sldMkLst>
        <pc:spChg chg="mod">
          <ac:chgData name="Carol Greenlee" userId="e7810260-1ef9-468a-9b4d-d0f820dc5c69" providerId="ADAL" clId="{21A27C25-604E-47FA-94DD-3D6A5708A607}" dt="2022-01-05T21:56:27.996" v="11858" actId="20577"/>
          <ac:spMkLst>
            <pc:docMk/>
            <pc:sldMk cId="3301423219" sldId="361"/>
            <ac:spMk id="2" creationId="{C6A65CF3-0C84-4E48-84A0-74EC241CCF65}"/>
          </ac:spMkLst>
        </pc:spChg>
        <pc:spChg chg="mod">
          <ac:chgData name="Carol Greenlee" userId="e7810260-1ef9-468a-9b4d-d0f820dc5c69" providerId="ADAL" clId="{21A27C25-604E-47FA-94DD-3D6A5708A607}" dt="2022-01-06T00:48:06.077" v="12077" actId="113"/>
          <ac:spMkLst>
            <pc:docMk/>
            <pc:sldMk cId="3301423219" sldId="361"/>
            <ac:spMk id="3" creationId="{2D78DE81-B131-490D-92D9-CB0360B0CABA}"/>
          </ac:spMkLst>
        </pc:spChg>
      </pc:sldChg>
      <pc:sldChg chg="addSp modSp add mod">
        <pc:chgData name="Carol Greenlee" userId="e7810260-1ef9-468a-9b4d-d0f820dc5c69" providerId="ADAL" clId="{21A27C25-604E-47FA-94DD-3D6A5708A607}" dt="2022-01-05T22:15:16.043" v="12027" actId="27636"/>
        <pc:sldMkLst>
          <pc:docMk/>
          <pc:sldMk cId="3051393584" sldId="362"/>
        </pc:sldMkLst>
        <pc:spChg chg="mod">
          <ac:chgData name="Carol Greenlee" userId="e7810260-1ef9-468a-9b4d-d0f820dc5c69" providerId="ADAL" clId="{21A27C25-604E-47FA-94DD-3D6A5708A607}" dt="2022-01-05T22:09:52.160" v="11988" actId="27636"/>
          <ac:spMkLst>
            <pc:docMk/>
            <pc:sldMk cId="3051393584" sldId="362"/>
            <ac:spMk id="2" creationId="{B0A80D8D-1908-43C7-B560-1AF2B180E7A8}"/>
          </ac:spMkLst>
        </pc:spChg>
        <pc:spChg chg="mod">
          <ac:chgData name="Carol Greenlee" userId="e7810260-1ef9-468a-9b4d-d0f820dc5c69" providerId="ADAL" clId="{21A27C25-604E-47FA-94DD-3D6A5708A607}" dt="2022-01-05T22:15:16.043" v="12027" actId="27636"/>
          <ac:spMkLst>
            <pc:docMk/>
            <pc:sldMk cId="3051393584" sldId="362"/>
            <ac:spMk id="3" creationId="{9CBCD631-F14B-4098-88FD-C837CF851BAB}"/>
          </ac:spMkLst>
        </pc:spChg>
        <pc:picChg chg="add mod">
          <ac:chgData name="Carol Greenlee" userId="e7810260-1ef9-468a-9b4d-d0f820dc5c69" providerId="ADAL" clId="{21A27C25-604E-47FA-94DD-3D6A5708A607}" dt="2022-01-05T22:14:28.111" v="12020" actId="1076"/>
          <ac:picMkLst>
            <pc:docMk/>
            <pc:sldMk cId="3051393584" sldId="362"/>
            <ac:picMk id="4" creationId="{AE6E5D8F-EDC8-4FAB-B2B0-21FAD01E4AC0}"/>
          </ac:picMkLst>
        </pc:picChg>
      </pc:sldChg>
      <pc:sldMasterChg chg="add del addSldLayout delSldLayout">
        <pc:chgData name="Carol Greenlee" userId="e7810260-1ef9-468a-9b4d-d0f820dc5c69" providerId="ADAL" clId="{21A27C25-604E-47FA-94DD-3D6A5708A607}" dt="2021-12-15T22:50:57.831" v="2597" actId="27028"/>
        <pc:sldMasterMkLst>
          <pc:docMk/>
          <pc:sldMasterMk cId="2174363578" sldId="2147483648"/>
        </pc:sldMasterMkLst>
        <pc:sldLayoutChg chg="add del">
          <pc:chgData name="Carol Greenlee" userId="e7810260-1ef9-468a-9b4d-d0f820dc5c69" providerId="ADAL" clId="{21A27C25-604E-47FA-94DD-3D6A5708A607}" dt="2021-12-15T19:55:12.633" v="9" actId="27028"/>
          <pc:sldLayoutMkLst>
            <pc:docMk/>
            <pc:sldMasterMk cId="2174363578" sldId="2147483648"/>
            <pc:sldLayoutMk cId="2233036796" sldId="2147483650"/>
          </pc:sldLayoutMkLst>
        </pc:sldLayoutChg>
        <pc:sldLayoutChg chg="add">
          <pc:chgData name="Carol Greenlee" userId="e7810260-1ef9-468a-9b4d-d0f820dc5c69" providerId="ADAL" clId="{21A27C25-604E-47FA-94DD-3D6A5708A607}" dt="2021-12-15T22:50:57.831" v="2597" actId="27028"/>
          <pc:sldLayoutMkLst>
            <pc:docMk/>
            <pc:sldMasterMk cId="2174363578" sldId="2147483648"/>
            <pc:sldLayoutMk cId="1343722566" sldId="2147483655"/>
          </pc:sldLayoutMkLst>
        </pc:sldLayoutChg>
      </pc:sldMasterChg>
      <pc:sldMasterChg chg="add addSldLayout">
        <pc:chgData name="Carol Greenlee" userId="e7810260-1ef9-468a-9b4d-d0f820dc5c69" providerId="ADAL" clId="{21A27C25-604E-47FA-94DD-3D6A5708A607}" dt="2021-12-15T22:50:06.227" v="2561" actId="27028"/>
        <pc:sldMasterMkLst>
          <pc:docMk/>
          <pc:sldMasterMk cId="596476360" sldId="2147483660"/>
        </pc:sldMasterMkLst>
        <pc:sldLayoutChg chg="add">
          <pc:chgData name="Carol Greenlee" userId="e7810260-1ef9-468a-9b4d-d0f820dc5c69" providerId="ADAL" clId="{21A27C25-604E-47FA-94DD-3D6A5708A607}" dt="2021-12-15T22:50:06.227" v="2561" actId="27028"/>
          <pc:sldLayoutMkLst>
            <pc:docMk/>
            <pc:sldMasterMk cId="596476360" sldId="2147483660"/>
            <pc:sldLayoutMk cId="3545156392" sldId="2147483662"/>
          </pc:sldLayoutMkLst>
        </pc:sldLayoutChg>
        <pc:sldLayoutChg chg="add">
          <pc:chgData name="Carol Greenlee" userId="e7810260-1ef9-468a-9b4d-d0f820dc5c69" providerId="ADAL" clId="{21A27C25-604E-47FA-94DD-3D6A5708A607}" dt="2021-12-15T22:49:58.038" v="2555" actId="27028"/>
          <pc:sldLayoutMkLst>
            <pc:docMk/>
            <pc:sldMasterMk cId="596476360" sldId="2147483660"/>
            <pc:sldLayoutMk cId="670845097" sldId="2147483663"/>
          </pc:sldLayoutMkLst>
        </pc:sldLayoutChg>
        <pc:sldLayoutChg chg="add">
          <pc:chgData name="Carol Greenlee" userId="e7810260-1ef9-468a-9b4d-d0f820dc5c69" providerId="ADAL" clId="{21A27C25-604E-47FA-94DD-3D6A5708A607}" dt="2021-12-15T22:50:03.860" v="2559" actId="27028"/>
          <pc:sldLayoutMkLst>
            <pc:docMk/>
            <pc:sldMasterMk cId="596476360" sldId="2147483660"/>
            <pc:sldLayoutMk cId="1724982724" sldId="2147483667"/>
          </pc:sldLayoutMkLst>
        </pc:sldLayoutChg>
      </pc:sldMasterChg>
      <pc:sldMasterChg chg="add del replId addSldLayout delSldLayout modSldLayout">
        <pc:chgData name="Carol Greenlee" userId="e7810260-1ef9-468a-9b4d-d0f820dc5c69" providerId="ADAL" clId="{21A27C25-604E-47FA-94DD-3D6A5708A607}" dt="2022-01-05T22:28:18.893" v="12062" actId="2696"/>
        <pc:sldMasterMkLst>
          <pc:docMk/>
          <pc:sldMasterMk cId="1225737740" sldId="2147483668"/>
        </pc:sldMasterMkLst>
        <pc:sldLayoutChg chg="add del">
          <pc:chgData name="Carol Greenlee" userId="e7810260-1ef9-468a-9b4d-d0f820dc5c69" providerId="ADAL" clId="{21A27C25-604E-47FA-94DD-3D6A5708A607}" dt="2022-01-05T22:28:18.893" v="12062" actId="2696"/>
          <pc:sldLayoutMkLst>
            <pc:docMk/>
            <pc:sldMasterMk cId="1225737740" sldId="2147483668"/>
            <pc:sldLayoutMk cId="750285536" sldId="2147483661"/>
          </pc:sldLayoutMkLst>
        </pc:sldLayoutChg>
        <pc:sldLayoutChg chg="add del replId">
          <pc:chgData name="Carol Greenlee" userId="e7810260-1ef9-468a-9b4d-d0f820dc5c69" providerId="ADAL" clId="{21A27C25-604E-47FA-94DD-3D6A5708A607}" dt="2022-01-05T22:28:18.893" v="12062" actId="2696"/>
          <pc:sldLayoutMkLst>
            <pc:docMk/>
            <pc:sldMasterMk cId="1225737740" sldId="2147483668"/>
            <pc:sldLayoutMk cId="1487995872" sldId="2147483670"/>
          </pc:sldLayoutMkLst>
        </pc:sldLayoutChg>
      </pc:sldMasterChg>
      <pc:sldMasterChg chg="replId modSldLayout">
        <pc:chgData name="Carol Greenlee" userId="e7810260-1ef9-468a-9b4d-d0f820dc5c69" providerId="ADAL" clId="{21A27C25-604E-47FA-94DD-3D6A5708A607}" dt="2021-12-15T22:50:57.831" v="2597" actId="27028"/>
        <pc:sldMasterMkLst>
          <pc:docMk/>
          <pc:sldMasterMk cId="4252751561" sldId="2147483671"/>
        </pc:sldMasterMkLst>
        <pc:sldLayoutChg chg="replId">
          <pc:chgData name="Carol Greenlee" userId="e7810260-1ef9-468a-9b4d-d0f820dc5c69" providerId="ADAL" clId="{21A27C25-604E-47FA-94DD-3D6A5708A607}" dt="2021-12-15T22:49:58.038" v="2555" actId="27028"/>
          <pc:sldLayoutMkLst>
            <pc:docMk/>
            <pc:sldMasterMk cId="4252751561" sldId="2147483671"/>
            <pc:sldLayoutMk cId="3627442710" sldId="2147483669"/>
          </pc:sldLayoutMkLst>
        </pc:sldLayoutChg>
        <pc:sldLayoutChg chg="replId">
          <pc:chgData name="Carol Greenlee" userId="e7810260-1ef9-468a-9b4d-d0f820dc5c69" providerId="ADAL" clId="{21A27C25-604E-47FA-94DD-3D6A5708A607}" dt="2021-12-15T22:50:57.831" v="2597" actId="27028"/>
          <pc:sldLayoutMkLst>
            <pc:docMk/>
            <pc:sldMasterMk cId="4252751561" sldId="2147483671"/>
            <pc:sldLayoutMk cId="426056745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452A4-10AA-4A6E-8CB3-AD30FA15B92B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71937-9EBA-4F37-9643-37BE06E13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0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Smits%20MM%5BAuthor%5D&amp;cauthor=true&amp;cauthor_uid=28143897" TargetMode="External"/><Relationship Id="rId3" Type="http://schemas.openxmlformats.org/officeDocument/2006/relationships/hyperlink" Target="https://www.ncbi.nlm.nih.gov/pmc/articles/PMC5373460/" TargetMode="External"/><Relationship Id="rId7" Type="http://schemas.openxmlformats.org/officeDocument/2006/relationships/hyperlink" Target="https://www.ncbi.nlm.nih.gov/pubmed/?term=Muskiet%20MH%5BAuthor%5D&amp;cauthor=true&amp;cauthor_uid=28143897" TargetMode="External"/><Relationship Id="rId12" Type="http://schemas.openxmlformats.org/officeDocument/2006/relationships/hyperlink" Target="https://www.ncbi.nlm.nih.gov/pubmed/?term=Joles%20JA%5BAuthor%5D&amp;cauthor=true&amp;cauthor_uid=2814389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ubmed/?term=Tonneijck%20L%5BAuthor%5D&amp;cauthor=true&amp;cauthor_uid=28143897" TargetMode="External"/><Relationship Id="rId11" Type="http://schemas.openxmlformats.org/officeDocument/2006/relationships/hyperlink" Target="https://www.ncbi.nlm.nih.gov/pubmed/?term=van%20Raalte%20DH%5BAuthor%5D&amp;cauthor=true&amp;cauthor_uid=28143897" TargetMode="External"/><Relationship Id="rId5" Type="http://schemas.openxmlformats.org/officeDocument/2006/relationships/hyperlink" Target="https://www.ncbi.nlm.nih.gov/pubmed/28143897" TargetMode="External"/><Relationship Id="rId10" Type="http://schemas.openxmlformats.org/officeDocument/2006/relationships/hyperlink" Target="https://www.ncbi.nlm.nih.gov/pubmed/?term=Heerspink%20HJ%5BAuthor%5D&amp;cauthor=true&amp;cauthor_uid=28143897" TargetMode="External"/><Relationship Id="rId4" Type="http://schemas.openxmlformats.org/officeDocument/2006/relationships/hyperlink" Target="https://dx.doi.org/10.1681%2FASN.2016060666" TargetMode="External"/><Relationship Id="rId9" Type="http://schemas.openxmlformats.org/officeDocument/2006/relationships/hyperlink" Target="https://www.ncbi.nlm.nih.gov/pubmed/?term=van%20Bommel%20EJ%5BAuthor%5D&amp;cauthor=true&amp;cauthor_uid=28143897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ADA Standards of Care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71937-9EBA-4F37-9643-37BE06E130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89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ADA Standards of Care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71937-9EBA-4F37-9643-37BE06E130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9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KDIGO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71937-9EBA-4F37-9643-37BE06E130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Nat Rev Nephrol. 2012 Feb 21;8(5):293-300. Glomerular hyperfiltration: definitions, mechanisms and clinical implications. </a:t>
            </a:r>
            <a:r>
              <a:rPr lang="en-US" err="1"/>
              <a:t>Helal</a:t>
            </a:r>
            <a:r>
              <a:rPr lang="en-US"/>
              <a:t> I1, Fick-</a:t>
            </a:r>
            <a:r>
              <a:rPr lang="en-US" err="1"/>
              <a:t>Brosnahan</a:t>
            </a:r>
            <a:r>
              <a:rPr lang="en-US"/>
              <a:t> GM, Reed-</a:t>
            </a:r>
            <a:r>
              <a:rPr lang="en-US" err="1"/>
              <a:t>Gitomer</a:t>
            </a:r>
            <a:r>
              <a:rPr lang="en-US"/>
              <a:t> B, Schrier RW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71937-9EBA-4F37-9643-37BE06E130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Magee, G.M., </a:t>
            </a:r>
            <a:r>
              <a:rPr lang="en-US" err="1"/>
              <a:t>Bilous</a:t>
            </a:r>
            <a:r>
              <a:rPr lang="en-US"/>
              <a:t>, R.W., Cardwell, C.R. et al. Is hyperfiltration associated with the future risk of developing diabetic nephropathy? A meta-analysis. </a:t>
            </a:r>
            <a:r>
              <a:rPr lang="en-US" err="1"/>
              <a:t>Diabetologia</a:t>
            </a:r>
            <a:r>
              <a:rPr lang="en-US"/>
              <a:t> 52, 691 (2009). https://doi.org/10.1007/s00125-009-1268-0</a:t>
            </a:r>
          </a:p>
          <a:p>
            <a:endParaRPr lang="en-US"/>
          </a:p>
          <a:p>
            <a:pPr algn="l" latinLnBrk="0"/>
            <a:r>
              <a:rPr lang="en-US" b="0" i="0">
                <a:solidFill>
                  <a:srgbClr val="985735"/>
                </a:solidFill>
                <a:effectLst/>
                <a:latin typeface="arial" panose="020B0604020202020204" pitchFamily="34" charset="0"/>
                <a:hlinkClick r:id="rId3"/>
              </a:rPr>
              <a:t>J Am Soc Nephrol.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2017 Apr; 28(4): 1023–1039.</a:t>
            </a:r>
          </a:p>
          <a:p>
            <a:pPr algn="l" latinLnBrk="0"/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Published online 2017 Jan 31. </a:t>
            </a:r>
            <a:r>
              <a:rPr lang="en-US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b="0" i="0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4"/>
              </a:rPr>
              <a:t>10.1681/ASN.2016060666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PMCID: PMC5373460</a:t>
            </a:r>
          </a:p>
          <a:p>
            <a:pPr algn="r"/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PMID: </a:t>
            </a:r>
            <a:r>
              <a:rPr lang="en-US" b="0" i="0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5"/>
              </a:rPr>
              <a:t>28143897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Glomerular Hyperfiltration in Diabetes: Mechanisms, Clinical Significance, and Treatment</a:t>
            </a:r>
          </a:p>
          <a:p>
            <a:pPr algn="l"/>
            <a:r>
              <a:rPr lang="en-US" b="0" i="0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6"/>
              </a:rPr>
              <a:t>Lennart </a:t>
            </a:r>
            <a:r>
              <a:rPr lang="en-US" b="0" i="0" err="1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6"/>
              </a:rPr>
              <a:t>Tonneijck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b="0" i="0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7"/>
              </a:rPr>
              <a:t>Marcel H.A. </a:t>
            </a:r>
            <a:r>
              <a:rPr lang="en-US" b="0" i="0" err="1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7"/>
              </a:rPr>
              <a:t>Muskiet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b="0" i="0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8"/>
              </a:rPr>
              <a:t>Mark M. Smits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b="0" i="0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9"/>
              </a:rPr>
              <a:t>Erik J. van Bommel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b="0" i="0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err="1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10"/>
              </a:rPr>
              <a:t>Hiddo</a:t>
            </a:r>
            <a:r>
              <a:rPr lang="en-US" b="0" i="0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10"/>
              </a:rPr>
              <a:t> J.L. </a:t>
            </a:r>
            <a:r>
              <a:rPr lang="en-US" b="0" i="0" err="1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10"/>
              </a:rPr>
              <a:t>Heerspink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b="0" i="0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†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err="1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11"/>
              </a:rPr>
              <a:t>Daniël</a:t>
            </a:r>
            <a:r>
              <a:rPr lang="en-US" b="0" i="0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11"/>
              </a:rPr>
              <a:t> H. van </a:t>
            </a:r>
            <a:r>
              <a:rPr lang="en-US" b="0" i="0" err="1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11"/>
              </a:rPr>
              <a:t>Raalte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b="0" i="0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0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12"/>
              </a:rPr>
              <a:t>Jaap A. </a:t>
            </a:r>
            <a:r>
              <a:rPr lang="en-US" b="0" i="0" err="1">
                <a:solidFill>
                  <a:srgbClr val="2F4A8B"/>
                </a:solidFill>
                <a:effectLst/>
                <a:latin typeface="arial" panose="020B0604020202020204" pitchFamily="34" charset="0"/>
                <a:hlinkClick r:id="rId12"/>
              </a:rPr>
              <a:t>Joles</a:t>
            </a:r>
            <a:r>
              <a:rPr lang="en-US" b="0" i="0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‡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71937-9EBA-4F37-9643-37BE06E130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(Am J Kidney Dis. 2004;43[5 Supp1]:S1-S290).</a:t>
            </a:r>
          </a:p>
          <a:p>
            <a:r>
              <a:rPr lang="en-US"/>
              <a:t>(Arch Intern Med. 2000;160:685-693).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71937-9EBA-4F37-9643-37BE06E130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(Am J Kidney Dis. 2004;43[5 Supp1]:S1-S290).</a:t>
            </a:r>
          </a:p>
          <a:p>
            <a:r>
              <a:rPr lang="en-US"/>
              <a:t>(Arch Intern Med. 2000;160:685-693).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71937-9EBA-4F37-9643-37BE06E130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8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ADA Standards of Care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71937-9EBA-4F37-9643-37BE06E130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02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https://www.acc.org/latest-in-cardiology/ten-points-to-remember/2017/11/09/11/41/2017-guideline-for-high-blood-pressure-in-adults</a:t>
            </a:r>
          </a:p>
          <a:p>
            <a:r>
              <a:rPr lang="en-US"/>
              <a:t>Kidney International; supplement 2012; 2, 377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71937-9EBA-4F37-9643-37BE06E130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ADA Standards of Care 2021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71937-9EBA-4F37-9643-37BE06E130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A5E2-A3B4-4917-B133-144945AD8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B7486-4AB2-4AC2-A717-87CEC8A7D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A6DF7-CF2B-45E3-A805-D69E2F4F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89A-FC7C-4379-BB00-D112C4B8BA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0318E-9B33-48A4-A408-8FB32E89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3B26-8753-4E92-A577-80BB7A25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BB56-E052-4BB1-87A7-EAAE185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D63E-8ABA-4BB6-8E78-C9784767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8DF96-41B3-44F1-914D-D53AD0240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77FA0-791B-4667-89B6-14F62B23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89A-FC7C-4379-BB00-D112C4B8BA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982-D059-4918-B6F2-6E721C864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757D6-6EF4-4D79-8E54-949D3350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BB56-E052-4BB1-87A7-EAAE185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87B4C-EDDA-411D-A59C-C2195AB96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40AB3-D963-458C-94D4-E30235D9D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B59D-35D9-48B8-A317-1F7F8666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89A-FC7C-4379-BB00-D112C4B8BA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1A0FF-634B-4DF7-A255-72347039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A0389-96EC-48BD-887F-9898A067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BB56-E052-4BB1-87A7-EAAE185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7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9CD-9947-4CCD-BC21-147309142A8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FBBD-7D0D-499E-B395-7881A55C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2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9CD-9947-4CCD-BC21-147309142A8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FBBD-7D0D-499E-B395-7881A55C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98F8-2CE7-4594-A351-1383B5A80CA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382-A76E-4108-B103-961F096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5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98F8-2CE7-4594-A351-1383B5A80CA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382-A76E-4108-B103-961F096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98F8-2CE7-4594-A351-1383B5A80CA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5382-A76E-4108-B103-961F096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4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E9E69-D115-4C28-B40E-F6B31463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832F-EB42-48D9-9AF8-27D1E54FC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C5E18-1A41-44EC-B10C-92762193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89A-FC7C-4379-BB00-D112C4B8BA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05829-C0B2-443D-A08C-C9E33621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F944-831E-43A4-96DC-D3AA8410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BB56-E052-4BB1-87A7-EAAE185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4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306E-B26E-4FE0-AD33-BCE2127B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B201C-4C84-4068-8F78-184D47E1A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E8963-9A36-4E8F-90C3-621F4034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89A-FC7C-4379-BB00-D112C4B8BA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65706-67F0-478B-AA5F-5CD01768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43D5A-7AB8-42DA-A41F-1B18B8A1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BB56-E052-4BB1-87A7-EAAE185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4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1DF3-523B-4BEC-914C-C3008689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15EC-EA58-4767-864D-A038C8A7F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06F7A-0017-4114-969E-AABE76BE3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CD07B-430E-4269-8108-E5E268873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89A-FC7C-4379-BB00-D112C4B8BA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29D1F-8551-4193-99C4-67F485F7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DD67A-E85F-4E99-BD2C-9E2B3C3F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BB56-E052-4BB1-87A7-EAAE185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4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B253-4FA3-48FD-997A-49FF5468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CBDCE-EDA4-4018-9BD9-BF08892A6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7DD7A-7F4E-4D2B-B590-2C2AA8378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BC2C1-F1E9-408A-A770-DBDBDB9B0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8AE6A-4A3C-466C-9FF8-F50779D30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552C7-340A-4799-8D1B-5A3492ED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89A-FC7C-4379-BB00-D112C4B8BA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6B6E9-7D3C-46CA-900B-DFFB158B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242C8-6393-4D75-9625-6F00ACC6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BB56-E052-4BB1-87A7-EAAE185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4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74AE-A16C-4CBB-A6F6-6B129602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314AD-40BC-4570-92DF-E5650378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89A-FC7C-4379-BB00-D112C4B8BA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0ADB4-B77E-4C4D-B8EE-45AAB6F3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311CA-AF1B-4B0E-8114-4BC7B3F5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BB56-E052-4BB1-87A7-EAAE185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89AC4-7AAD-4D0D-9DEB-E3880756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89A-FC7C-4379-BB00-D112C4B8BA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D046B-ABB9-44B3-95A6-EAF2B4C7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359BA-808B-4961-801A-3B2C44F8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BB56-E052-4BB1-87A7-EAAE185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FEAC4-DA1B-4BD2-A70A-6BF9287E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19668-F86B-4B87-BAC5-77A043C52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C40C5-5A75-4A14-ACFA-8B4FE106B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5C715-3781-4271-9E57-A0CEC726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89A-FC7C-4379-BB00-D112C4B8BA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23364-F4BE-47A4-A248-55D11622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5BCCB-2E7B-494B-9F7A-2E33B64C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BB56-E052-4BB1-87A7-EAAE185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6A6C-C52B-416C-839B-6EA77C3A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211D8-F374-40E2-B03A-DFB41E9FE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EE8D2-23D0-4BE2-8F37-D33DA2D73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49620-59DE-44CF-9BFD-D42570D8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189A-FC7C-4379-BB00-D112C4B8BA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BA968-117C-48D8-BBAC-FCF1474D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2F925-D8AC-4458-88DE-C62E6B3F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BB56-E052-4BB1-87A7-EAAE185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9A272-3A39-42F2-B7D6-6F4B8F9A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3FD0E-6345-49EE-BAFA-78CBDC040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0A374-547F-4259-8631-404BD7C0A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189A-FC7C-4379-BB00-D112C4B8BA84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8DF2A-0D68-46DE-9C36-602894C8A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EC874-548D-40BB-B7BC-F74B03420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ABB56-E052-4BB1-87A7-EAAE185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1" r:id="rId3"/>
    <p:sldLayoutId id="2147483652" r:id="rId4"/>
    <p:sldLayoutId id="2147483653" r:id="rId5"/>
    <p:sldLayoutId id="2147483654" r:id="rId6"/>
    <p:sldLayoutId id="2147483672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489CD-9947-4CCD-BC21-147309142A8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BFBBD-7D0D-499E-B395-7881A55C4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6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98F8-2CE7-4594-A351-1383B5A80CA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5382-A76E-4108-B103-961F096B8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dneyfund.org/kidney-disease/chronic-kidney-disease-ckd/stages-of-chronic-kidney-disease/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ape.org/viewarticle/955262_2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A0FE-469B-4004-9DA0-3B9942F910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ECHO Diabetes</a:t>
            </a:r>
            <a:br>
              <a:rPr lang="en-US"/>
            </a:br>
            <a:r>
              <a:rPr lang="en-US" sz="4000"/>
              <a:t>Preserving Renal Function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468E9-C484-4401-AB0B-F654ED1F9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January 13,  2022</a:t>
            </a:r>
          </a:p>
          <a:p>
            <a:endParaRPr lang="en-US"/>
          </a:p>
          <a:p>
            <a:r>
              <a:rPr lang="en-US"/>
              <a:t>Carol Greenlee MD</a:t>
            </a:r>
          </a:p>
        </p:txBody>
      </p:sp>
    </p:spTree>
    <p:extLst>
      <p:ext uri="{BB962C8B-B14F-4D97-AF65-F5344CB8AC3E}">
        <p14:creationId xmlns:p14="http://schemas.microsoft.com/office/powerpoint/2010/main" val="8487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0D8D-1908-43C7-B560-1AF2B180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73038"/>
            <a:ext cx="9870558" cy="718784"/>
          </a:xfrm>
        </p:spPr>
        <p:txBody>
          <a:bodyPr>
            <a:normAutofit/>
          </a:bodyPr>
          <a:lstStyle/>
          <a:p>
            <a:r>
              <a:rPr lang="en-US" sz="3600"/>
              <a:t>Glomerular Hyperfiltration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CD631-F14B-4098-88FD-C837CF85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3" y="1027290"/>
            <a:ext cx="7171332" cy="565767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Glomerular hyperfiltration can be caused by </a:t>
            </a:r>
            <a:r>
              <a:rPr lang="en-US" b="1" i="1"/>
              <a:t>afferent arteriolar vasodilation </a:t>
            </a:r>
            <a:r>
              <a:rPr lang="en-US"/>
              <a:t>as seen in patients with diabetes or after a high-protein meal, and/or by </a:t>
            </a:r>
            <a:r>
              <a:rPr lang="en-US" b="1" i="1"/>
              <a:t>efferent arteriolar vasoconstriction </a:t>
            </a:r>
            <a:r>
              <a:rPr lang="en-US"/>
              <a:t>owing to activation of the renin-angiotensin-aldosterone system, thus leading to </a:t>
            </a:r>
            <a:r>
              <a:rPr lang="en-US" b="1" i="1"/>
              <a:t>glomerular hypertension</a:t>
            </a:r>
            <a:r>
              <a:rPr lang="en-US"/>
              <a:t>.</a:t>
            </a:r>
          </a:p>
          <a:p>
            <a:endParaRPr lang="en-US" sz="1300"/>
          </a:p>
          <a:p>
            <a:r>
              <a:rPr lang="en-US"/>
              <a:t> A </a:t>
            </a:r>
            <a:r>
              <a:rPr lang="en-US" i="1"/>
              <a:t>physiological state </a:t>
            </a:r>
            <a:r>
              <a:rPr lang="en-US"/>
              <a:t>of glomerular hyperfiltration occurs during pregnancy and after consumption of high-protein meals. </a:t>
            </a:r>
          </a:p>
          <a:p>
            <a:pPr marL="0" indent="0">
              <a:buNone/>
            </a:pPr>
            <a:endParaRPr lang="en-US" sz="1300"/>
          </a:p>
          <a:p>
            <a:r>
              <a:rPr lang="en-US"/>
              <a:t>The various </a:t>
            </a:r>
            <a:r>
              <a:rPr lang="en-US" i="1"/>
              <a:t>diseases</a:t>
            </a:r>
            <a:r>
              <a:rPr lang="en-US"/>
              <a:t> that have been associated with glomerular hyperfiltration, either per nephron or per total kidney, include:</a:t>
            </a:r>
          </a:p>
          <a:p>
            <a:pPr lvl="1"/>
            <a:r>
              <a:rPr lang="en-US"/>
              <a:t>diabetes mellitus, </a:t>
            </a:r>
          </a:p>
          <a:p>
            <a:pPr lvl="1"/>
            <a:r>
              <a:rPr lang="en-US"/>
              <a:t>polycystic kidney disease,</a:t>
            </a:r>
          </a:p>
          <a:p>
            <a:pPr lvl="1"/>
            <a:r>
              <a:rPr lang="en-US"/>
              <a:t>secondary focal segmental glomerulosclerosis</a:t>
            </a:r>
          </a:p>
          <a:p>
            <a:pPr lvl="1"/>
            <a:r>
              <a:rPr lang="en-US"/>
              <a:t>sickle cell anemia, </a:t>
            </a:r>
          </a:p>
          <a:p>
            <a:pPr lvl="1"/>
            <a:r>
              <a:rPr lang="en-US"/>
              <a:t>high altitude renal syndrome </a:t>
            </a:r>
          </a:p>
          <a:p>
            <a:pPr lvl="1"/>
            <a:r>
              <a:rPr lang="en-US"/>
              <a:t> obesity </a:t>
            </a:r>
          </a:p>
          <a:p>
            <a:pPr marL="0" indent="0">
              <a:buNone/>
            </a:pPr>
            <a:endParaRPr lang="en-US" sz="2300"/>
          </a:p>
          <a:p>
            <a:pPr marL="0" indent="0">
              <a:buNone/>
            </a:pPr>
            <a:endParaRPr lang="en-US" sz="2300"/>
          </a:p>
          <a:p>
            <a:pPr marL="0" indent="0">
              <a:buNone/>
            </a:pPr>
            <a:endParaRPr lang="en-US" sz="23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E5D8F-EDC8-4FAB-B2B0-21FAD01E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575" y="1103746"/>
            <a:ext cx="3066115" cy="278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9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5CF3-0C84-4E48-84A0-74EC241C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74638"/>
            <a:ext cx="10374489" cy="1143000"/>
          </a:xfrm>
        </p:spPr>
        <p:txBody>
          <a:bodyPr>
            <a:normAutofit/>
          </a:bodyPr>
          <a:lstStyle/>
          <a:p>
            <a:r>
              <a:rPr lang="en-US" sz="3200"/>
              <a:t>Is hyperfiltration </a:t>
            </a:r>
            <a:r>
              <a:rPr lang="en-US" sz="2800"/>
              <a:t>[itself] </a:t>
            </a:r>
            <a:r>
              <a:rPr lang="en-US" sz="3200"/>
              <a:t>associated with the future risk of developing diabetic nephropathy? A meta-analysis (2009)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8DE81-B131-490D-92D9-CB0360B0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1591734"/>
            <a:ext cx="10374489" cy="4865510"/>
          </a:xfrm>
        </p:spPr>
        <p:txBody>
          <a:bodyPr>
            <a:normAutofit fontScale="55000" lnSpcReduction="20000"/>
          </a:bodyPr>
          <a:lstStyle/>
          <a:p>
            <a:r>
              <a:rPr lang="en-US"/>
              <a:t>Conclusions/interpretation: In published studies, individ</a:t>
            </a:r>
            <a:r>
              <a:rPr lang="en-US" i="1"/>
              <a:t>uals with glomerular hyperfiltration were at increased risk of progression to diabetic nephropathy</a:t>
            </a:r>
          </a:p>
          <a:p>
            <a:pPr lvl="1"/>
            <a:r>
              <a:rPr lang="en-US" sz="2900" b="1"/>
              <a:t>patients with hyperfiltration are 2.7 times more likely to progress to incipient nephropathy </a:t>
            </a:r>
            <a:r>
              <a:rPr lang="en-US" sz="2900"/>
              <a:t>than those with normo-filtration and that patients who progressed had a higher baseline GFR</a:t>
            </a:r>
            <a:endParaRPr lang="en-US"/>
          </a:p>
          <a:p>
            <a:r>
              <a:rPr lang="en-US" b="1" i="1"/>
              <a:t>Further larger studies are required </a:t>
            </a:r>
            <a:r>
              <a:rPr lang="en-US"/>
              <a:t>to explore this relationship and the role of potential </a:t>
            </a:r>
            <a:r>
              <a:rPr lang="en-US" b="1" i="1"/>
              <a:t>confounding variables</a:t>
            </a:r>
            <a:r>
              <a:rPr lang="en-US" b="1"/>
              <a:t> </a:t>
            </a:r>
            <a:r>
              <a:rPr lang="en-US" sz="2900"/>
              <a:t>(e.g., Hyperglycemia can cause an increase in GFR, so the role of glycemic control and diabetes treatment is important)</a:t>
            </a:r>
          </a:p>
          <a:p>
            <a:pPr marL="0" indent="0">
              <a:buNone/>
            </a:pPr>
            <a:endParaRPr lang="en-US" sz="1100"/>
          </a:p>
          <a:p>
            <a:r>
              <a:rPr lang="en-US" sz="3800"/>
              <a:t>Glomerular Hyperfiltration in Diabetes: Mechanisms, Clinical Significance, and Treatment (2017)</a:t>
            </a:r>
          </a:p>
          <a:p>
            <a:pPr lvl="1"/>
            <a:r>
              <a:rPr lang="en-US" sz="3300"/>
              <a:t>Accumulating </a:t>
            </a:r>
            <a:r>
              <a:rPr lang="en-US" sz="3300" b="1"/>
              <a:t>evidence suggests a prognostic and pathogenic role of glomerular hyperfiltration in the initiation and progression of DKD. </a:t>
            </a:r>
          </a:p>
          <a:p>
            <a:pPr lvl="1"/>
            <a:r>
              <a:rPr lang="en-US" sz="3300"/>
              <a:t>However, especially as hyperfiltration and albuminuria are renal hemodynamically linked, dedicated prospective </a:t>
            </a:r>
            <a:r>
              <a:rPr lang="en-US" sz="3300" b="1" i="1"/>
              <a:t>studies are needed to confirm whether targeting hyperfiltration improves clinically relevant end points </a:t>
            </a:r>
            <a:r>
              <a:rPr lang="en-US" sz="3300"/>
              <a:t>(i.e., 30% or 40% eGFR decline, ESRD, and/or renal death). </a:t>
            </a:r>
          </a:p>
          <a:p>
            <a:pPr lvl="1"/>
            <a:r>
              <a:rPr lang="en-US" sz="3300"/>
              <a:t>Several antihyperglycemic (including SGLT2i and GLP1 RA) and nonhyperglycemic interventions are associated with ameliorated hyperfiltration. </a:t>
            </a:r>
          </a:p>
          <a:p>
            <a:pPr lvl="2"/>
            <a:r>
              <a:rPr lang="en-US" sz="3300" b="1" i="1"/>
              <a:t>Whether these treatments add benefit </a:t>
            </a:r>
            <a:r>
              <a:rPr lang="en-US" sz="3300"/>
              <a:t>in the ongoing search for renal risk reduction in diabetes is </a:t>
            </a:r>
            <a:r>
              <a:rPr lang="en-US" sz="3300" b="1" i="1"/>
              <a:t>worth investigating</a:t>
            </a:r>
            <a:r>
              <a:rPr lang="en-US" sz="3300"/>
              <a:t> in specifically designed (renoprotection) trials using active comparators, especially in patients with hyperfiltration at baseline.</a:t>
            </a:r>
          </a:p>
        </p:txBody>
      </p:sp>
    </p:spTree>
    <p:extLst>
      <p:ext uri="{BB962C8B-B14F-4D97-AF65-F5344CB8AC3E}">
        <p14:creationId xmlns:p14="http://schemas.microsoft.com/office/powerpoint/2010/main" val="330142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5791-A337-42DB-A335-B340F8B3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195004"/>
            <a:ext cx="10430539" cy="707319"/>
          </a:xfrm>
        </p:spPr>
        <p:txBody>
          <a:bodyPr>
            <a:normAutofit/>
          </a:bodyPr>
          <a:lstStyle/>
          <a:p>
            <a:r>
              <a:rPr lang="en-US" sz="3200" b="1"/>
              <a:t>ADA Standards of Care – additional comments re screening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BC71-6FDA-43D8-83D7-FBF31F38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902323"/>
            <a:ext cx="10632558" cy="576067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Acute Kidney Injury (AKI) </a:t>
            </a:r>
            <a:r>
              <a:rPr lang="en-US" sz="2600" dirty="0"/>
              <a:t>– diagnosed by a 50% or greater increase in serum creatinine (reflected as a rapid decrease in eGFR) over a short period of time. </a:t>
            </a:r>
          </a:p>
          <a:p>
            <a:pPr lvl="1"/>
            <a:r>
              <a:rPr lang="en-US" b="1" dirty="0"/>
              <a:t>AKI is associated with increased risk of progressive CKD &amp; poor health outcomes – </a:t>
            </a:r>
            <a:r>
              <a:rPr lang="en-US" b="1" i="1" dirty="0"/>
              <a:t>timely identification &amp; treatment is critical</a:t>
            </a:r>
          </a:p>
          <a:p>
            <a:pPr lvl="1"/>
            <a:r>
              <a:rPr lang="en-US" dirty="0"/>
              <a:t>Risk factors for AKI</a:t>
            </a:r>
          </a:p>
          <a:p>
            <a:pPr lvl="2"/>
            <a:r>
              <a:rPr lang="en-US" dirty="0"/>
              <a:t>Diabetes</a:t>
            </a:r>
          </a:p>
          <a:p>
            <a:pPr lvl="2"/>
            <a:r>
              <a:rPr lang="en-US" dirty="0"/>
              <a:t>Preexisting CKD</a:t>
            </a:r>
          </a:p>
          <a:p>
            <a:pPr lvl="2"/>
            <a:r>
              <a:rPr lang="en-US" dirty="0"/>
              <a:t>Use of medications that cause kidney injury (e.g., </a:t>
            </a:r>
            <a:r>
              <a:rPr lang="en-US" i="1" dirty="0"/>
              <a:t>non-steroidal anti-inflammatory drugs, iodinated contrast agents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 of medications that alter renal blood flow &amp; intrarenal hemodynamics(e.g., </a:t>
            </a:r>
            <a:r>
              <a:rPr lang="en-US" i="1" dirty="0"/>
              <a:t>diuretics, ACE inhibitors, ARBs</a:t>
            </a:r>
            <a:r>
              <a:rPr lang="en-US" dirty="0"/>
              <a:t>) (studies show SGLT2i meds </a:t>
            </a:r>
            <a:r>
              <a:rPr lang="en-US" i="1" dirty="0"/>
              <a:t>protect</a:t>
            </a:r>
            <a:r>
              <a:rPr lang="en-US" dirty="0"/>
              <a:t> against, not cause AKI)</a:t>
            </a:r>
          </a:p>
          <a:p>
            <a:pPr lvl="3"/>
            <a:r>
              <a:rPr lang="en-US" sz="1900" b="1" dirty="0"/>
              <a:t>Small elevations of serum Cr </a:t>
            </a:r>
            <a:r>
              <a:rPr lang="en-US" sz="1900" dirty="0"/>
              <a:t>(</a:t>
            </a:r>
            <a:r>
              <a:rPr lang="en-US" sz="1900" b="1" i="1" dirty="0"/>
              <a:t>up to 30% </a:t>
            </a:r>
            <a:r>
              <a:rPr lang="en-US" sz="1900" dirty="0"/>
              <a:t>from baseline) with RAS blockers (ACEIs &amp; ARBs) must </a:t>
            </a:r>
            <a:r>
              <a:rPr lang="en-US" sz="1900" b="1" i="1" dirty="0"/>
              <a:t>not</a:t>
            </a:r>
            <a:r>
              <a:rPr lang="en-US" sz="1900" dirty="0"/>
              <a:t> </a:t>
            </a:r>
            <a:r>
              <a:rPr lang="en-US" sz="1900" b="1" dirty="0"/>
              <a:t>be confused with AKI </a:t>
            </a:r>
            <a:r>
              <a:rPr lang="en-US" sz="1900" dirty="0"/>
              <a:t>– usually begins 3-5 days after start of ACEI or ARB</a:t>
            </a:r>
          </a:p>
          <a:p>
            <a:pPr lvl="4"/>
            <a:r>
              <a:rPr lang="en-US" sz="1900" dirty="0"/>
              <a:t>Studies found a strong association between acute increases in serum creatinine of up to 30% that stabilize within the first two months of ACE-inhibitor therapy and </a:t>
            </a:r>
            <a:r>
              <a:rPr lang="en-US" sz="1900" b="1" i="1" dirty="0"/>
              <a:t>long-term preservation </a:t>
            </a:r>
            <a:r>
              <a:rPr lang="en-US" sz="1900" dirty="0"/>
              <a:t>of renal function—even for those patients with a baseline creatinine &gt;1.4 mg/dL</a:t>
            </a:r>
          </a:p>
          <a:p>
            <a:pPr lvl="3"/>
            <a:r>
              <a:rPr lang="en-US" sz="1900" dirty="0"/>
              <a:t>A </a:t>
            </a:r>
            <a:r>
              <a:rPr lang="en-US" sz="1900" b="1" dirty="0"/>
              <a:t>more severe acute decline </a:t>
            </a:r>
            <a:r>
              <a:rPr lang="en-US" sz="1900" dirty="0"/>
              <a:t>in renal function can be seen </a:t>
            </a:r>
            <a:r>
              <a:rPr lang="en-US" sz="1900" i="1" dirty="0"/>
              <a:t>in patients with already reduced intrarenal perfusion pressure- </a:t>
            </a:r>
            <a:r>
              <a:rPr lang="en-US" sz="1900" dirty="0"/>
              <a:t>such as from bilateral renal artery stenosis or congestive heart failure or volume depletion</a:t>
            </a:r>
          </a:p>
          <a:p>
            <a:pPr lvl="4"/>
            <a:r>
              <a:rPr lang="en-US" sz="1900" b="1"/>
              <a:t>dose </a:t>
            </a:r>
            <a:r>
              <a:rPr lang="en-US" sz="1900" b="1" dirty="0"/>
              <a:t>reduction or withdrawal of ACE-inhibitor therapy only with a rise in serum creatinine &gt;30% from baseline in the first two months of medication use</a:t>
            </a:r>
          </a:p>
          <a:p>
            <a:pPr lvl="4"/>
            <a:r>
              <a:rPr lang="en-US" sz="1900" b="1" i="1" dirty="0"/>
              <a:t>avoid diuretics for edema from CCBs </a:t>
            </a:r>
            <a:r>
              <a:rPr lang="en-US" sz="1900" dirty="0"/>
              <a:t>(vascular dilation, not volume overload)</a:t>
            </a:r>
          </a:p>
        </p:txBody>
      </p:sp>
    </p:spTree>
    <p:extLst>
      <p:ext uri="{BB962C8B-B14F-4D97-AF65-F5344CB8AC3E}">
        <p14:creationId xmlns:p14="http://schemas.microsoft.com/office/powerpoint/2010/main" val="15022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52349-70D3-475C-A15E-67465751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62" y="188695"/>
            <a:ext cx="8644877" cy="6480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CEE25A-C017-4611-98A7-39C090AAE3AA}"/>
              </a:ext>
            </a:extLst>
          </p:cNvPr>
          <p:cNvSpPr txBox="1"/>
          <p:nvPr/>
        </p:nvSpPr>
        <p:spPr>
          <a:xfrm>
            <a:off x="190492" y="4379177"/>
            <a:ext cx="2690673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/>
              <a:t>Multiple additional</a:t>
            </a:r>
          </a:p>
          <a:p>
            <a:r>
              <a:rPr lang="en-US" sz="1600"/>
              <a:t>renal protective</a:t>
            </a:r>
          </a:p>
          <a:p>
            <a:r>
              <a:rPr lang="en-US" sz="1600"/>
              <a:t>effects,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Reduced fibrosis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Reduced oxidative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Reduced sympathetic 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Diuretic sparing  </a:t>
            </a:r>
          </a:p>
        </p:txBody>
      </p:sp>
    </p:spTree>
    <p:extLst>
      <p:ext uri="{BB962C8B-B14F-4D97-AF65-F5344CB8AC3E}">
        <p14:creationId xmlns:p14="http://schemas.microsoft.com/office/powerpoint/2010/main" val="280209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5791-A337-42DB-A335-B340F8B3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65126"/>
            <a:ext cx="10430539" cy="583142"/>
          </a:xfrm>
        </p:spPr>
        <p:txBody>
          <a:bodyPr>
            <a:normAutofit/>
          </a:bodyPr>
          <a:lstStyle/>
          <a:p>
            <a:r>
              <a:rPr lang="en-US" sz="3200" b="1"/>
              <a:t>ADA Standards of Care – additional comments re screening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BC71-6FDA-43D8-83D7-FBF31F38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948269"/>
            <a:ext cx="10518356" cy="5544606"/>
          </a:xfrm>
        </p:spPr>
        <p:txBody>
          <a:bodyPr>
            <a:normAutofit/>
          </a:bodyPr>
          <a:lstStyle/>
          <a:p>
            <a:r>
              <a:rPr lang="en-US" sz="2600" b="1"/>
              <a:t>Regular monitoring (surveillance) of albuminuria &amp; eGFR </a:t>
            </a:r>
            <a:r>
              <a:rPr lang="en-US" sz="2600"/>
              <a:t>allows</a:t>
            </a:r>
          </a:p>
          <a:p>
            <a:pPr lvl="1"/>
            <a:r>
              <a:rPr lang="en-US"/>
              <a:t>Timely diagnosis of CKD (and treatment)</a:t>
            </a:r>
          </a:p>
          <a:p>
            <a:pPr lvl="1"/>
            <a:r>
              <a:rPr lang="en-US"/>
              <a:t>Monitoring progression of CKD</a:t>
            </a:r>
          </a:p>
          <a:p>
            <a:pPr lvl="1"/>
            <a:r>
              <a:rPr lang="en-US"/>
              <a:t>Detect superimposed kidney disease, including AKI</a:t>
            </a:r>
          </a:p>
          <a:p>
            <a:pPr lvl="1"/>
            <a:r>
              <a:rPr lang="en-US"/>
              <a:t>Assess risk of CKD complications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(often earlier onset in DKD than other causes of CKD)</a:t>
            </a:r>
            <a:endParaRPr lang="en-US"/>
          </a:p>
          <a:p>
            <a:pPr lvl="2"/>
            <a:r>
              <a:rPr lang="en-US"/>
              <a:t>Elevated Blood Pressure &gt;140/90</a:t>
            </a:r>
          </a:p>
          <a:p>
            <a:pPr lvl="2"/>
            <a:r>
              <a:rPr lang="en-US"/>
              <a:t>Volume overload</a:t>
            </a:r>
          </a:p>
          <a:p>
            <a:pPr lvl="2"/>
            <a:r>
              <a:rPr lang="en-US"/>
              <a:t>Electrolyte abnormalities</a:t>
            </a:r>
          </a:p>
          <a:p>
            <a:pPr lvl="2"/>
            <a:r>
              <a:rPr lang="en-US"/>
              <a:t>Metabolic acidosis</a:t>
            </a:r>
          </a:p>
          <a:p>
            <a:pPr lvl="2"/>
            <a:r>
              <a:rPr lang="en-US"/>
              <a:t>Anemia</a:t>
            </a:r>
          </a:p>
          <a:p>
            <a:pPr lvl="2"/>
            <a:r>
              <a:rPr lang="en-US"/>
              <a:t>Metabolic bone disease </a:t>
            </a:r>
          </a:p>
          <a:p>
            <a:pPr lvl="2"/>
            <a:r>
              <a:rPr lang="en-US"/>
              <a:t>Secondary hyperparathyroidism</a:t>
            </a:r>
          </a:p>
          <a:p>
            <a:pPr lvl="1"/>
            <a:r>
              <a:rPr lang="en-US"/>
              <a:t>Dose drugs appropriately </a:t>
            </a:r>
            <a:r>
              <a:rPr lang="en-US" sz="2000"/>
              <a:t>(“renal dosing”)</a:t>
            </a:r>
          </a:p>
          <a:p>
            <a:pPr lvl="1"/>
            <a:r>
              <a:rPr lang="en-US"/>
              <a:t>Determine whether a nephrology referral is needed</a:t>
            </a:r>
          </a:p>
        </p:txBody>
      </p:sp>
    </p:spTree>
    <p:extLst>
      <p:ext uri="{BB962C8B-B14F-4D97-AF65-F5344CB8AC3E}">
        <p14:creationId xmlns:p14="http://schemas.microsoft.com/office/powerpoint/2010/main" val="151864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C10605-84FC-4955-B0FF-B625D4EAF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3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659F-ECA0-43C5-9B01-13133D89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65125"/>
            <a:ext cx="10738883" cy="698131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Treatment (ADA Standards of Care)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087B-19C9-419F-B737-6753977D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8" y="1063256"/>
            <a:ext cx="10823944" cy="5316279"/>
          </a:xfrm>
        </p:spPr>
        <p:txBody>
          <a:bodyPr>
            <a:normAutofit lnSpcReduction="10000"/>
          </a:bodyPr>
          <a:lstStyle/>
          <a:p>
            <a:r>
              <a:rPr lang="en-US"/>
              <a:t>11.2 Optimize </a:t>
            </a:r>
            <a:r>
              <a:rPr lang="en-US" b="1"/>
              <a:t>glucose control </a:t>
            </a:r>
            <a:r>
              <a:rPr lang="en-US"/>
              <a:t>to reduce the risk or slow the progression of chronic kidney disease. A</a:t>
            </a:r>
          </a:p>
          <a:p>
            <a:r>
              <a:rPr lang="en-US"/>
              <a:t>11.3a For patients with type 2 diabetes and diabetic kidney disease, consider use of a </a:t>
            </a:r>
            <a:r>
              <a:rPr lang="en-US" b="1"/>
              <a:t>sodium-glucose cotransporter 2 inhibitor (SGLT2i</a:t>
            </a:r>
            <a:r>
              <a:rPr lang="en-US"/>
              <a:t>) in patients with an eGFR &gt; 30 ml/min/1.73 m2 and urinary albumin &gt;300 mg/g Cr. A</a:t>
            </a:r>
          </a:p>
          <a:p>
            <a:r>
              <a:rPr lang="en-US"/>
              <a:t>11.3b In patients with type 2 diabetes and diabetic kidney disease consider use of </a:t>
            </a:r>
            <a:r>
              <a:rPr lang="en-US" b="1"/>
              <a:t>SGLT2i </a:t>
            </a:r>
            <a:r>
              <a:rPr lang="en-US"/>
              <a:t>additionally for </a:t>
            </a:r>
            <a:r>
              <a:rPr lang="en-US" b="1" i="1"/>
              <a:t>cardiovascular risk reduction </a:t>
            </a:r>
            <a:r>
              <a:rPr lang="en-US"/>
              <a:t>when eGFR &gt;30 </a:t>
            </a:r>
            <a:r>
              <a:rPr lang="en-US" i="1"/>
              <a:t>or</a:t>
            </a:r>
            <a:r>
              <a:rPr lang="en-US"/>
              <a:t> urinary albumin &gt;300 mg/g. A</a:t>
            </a:r>
          </a:p>
          <a:p>
            <a:r>
              <a:rPr lang="en-US"/>
              <a:t>11.3c In patients with chronic kidney disease who are at increased risk for cardiovascular events, use of a </a:t>
            </a:r>
            <a:r>
              <a:rPr lang="en-US" b="1"/>
              <a:t>glucagon-like peptide 1 receptor agonist </a:t>
            </a:r>
            <a:r>
              <a:rPr lang="en-US"/>
              <a:t>(GLP1RA) reduces renal end point, primarily albuminuria, progression of albuminuria, and cardiovascular events. A</a:t>
            </a:r>
          </a:p>
        </p:txBody>
      </p:sp>
    </p:spTree>
    <p:extLst>
      <p:ext uri="{BB962C8B-B14F-4D97-AF65-F5344CB8AC3E}">
        <p14:creationId xmlns:p14="http://schemas.microsoft.com/office/powerpoint/2010/main" val="295625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5791-A337-42DB-A335-B340F8B3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65125"/>
            <a:ext cx="10430539" cy="707319"/>
          </a:xfrm>
        </p:spPr>
        <p:txBody>
          <a:bodyPr>
            <a:normAutofit/>
          </a:bodyPr>
          <a:lstStyle/>
          <a:p>
            <a:r>
              <a:rPr lang="en-US" sz="3200" b="1"/>
              <a:t>ADA Standards of Care – additional comments re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BC71-6FDA-43D8-83D7-FBF31F38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072443"/>
            <a:ext cx="10495779" cy="5420431"/>
          </a:xfrm>
        </p:spPr>
        <p:txBody>
          <a:bodyPr>
            <a:normAutofit/>
          </a:bodyPr>
          <a:lstStyle/>
          <a:p>
            <a:r>
              <a:rPr lang="en-US" sz="2600"/>
              <a:t>Effects of glucose-lowering medications </a:t>
            </a:r>
          </a:p>
          <a:p>
            <a:pPr lvl="1"/>
            <a:r>
              <a:rPr lang="en-US"/>
              <a:t>Glycemic effects (intensive glucose control) on renal outcomes</a:t>
            </a:r>
          </a:p>
          <a:p>
            <a:pPr lvl="2"/>
            <a:r>
              <a:rPr lang="en-US"/>
              <a:t>Intensive glucose control (near-normoglycemia) can delay onset &amp; progression of DKD</a:t>
            </a:r>
          </a:p>
          <a:p>
            <a:pPr lvl="2"/>
            <a:r>
              <a:rPr lang="en-US"/>
              <a:t>Lag time of 2-10 years for intensive glucose control to manifest as improved eGFR outcomes</a:t>
            </a:r>
          </a:p>
          <a:p>
            <a:pPr lvl="2"/>
            <a:r>
              <a:rPr lang="en-US"/>
              <a:t>ACCORD trial – adverse effects of intensive control (hypoglycemia &amp; mortality) increased in people with diabetes &amp; kidney disease </a:t>
            </a:r>
          </a:p>
          <a:p>
            <a:pPr lvl="1"/>
            <a:r>
              <a:rPr lang="en-US"/>
              <a:t>Direct renal effects (not mediated through glycemia)</a:t>
            </a:r>
          </a:p>
          <a:p>
            <a:pPr lvl="2"/>
            <a:r>
              <a:rPr lang="en-US"/>
              <a:t>SGLT2 inhibitors</a:t>
            </a:r>
          </a:p>
          <a:p>
            <a:pPr lvl="2"/>
            <a:r>
              <a:rPr lang="en-US"/>
              <a:t>GLP1 RA agents</a:t>
            </a:r>
          </a:p>
          <a:p>
            <a:pPr marL="914400" lvl="2" indent="0">
              <a:buNone/>
            </a:pPr>
            <a:endParaRPr lang="en-US" sz="1600"/>
          </a:p>
          <a:p>
            <a:r>
              <a:rPr lang="en-US"/>
              <a:t>ADA: </a:t>
            </a:r>
            <a:r>
              <a:rPr lang="en-US" sz="2400"/>
              <a:t>within the constraints of renal dosing </a:t>
            </a:r>
            <a:r>
              <a:rPr lang="en-US" sz="2400" i="1"/>
              <a:t>“metformin should be considered the first-line treatment for all patients with T2D, including those with CKD.”</a:t>
            </a:r>
          </a:p>
          <a:p>
            <a:pPr lvl="2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6DEDC3E-6614-460A-9DDF-A3AB6141EED0}"/>
              </a:ext>
            </a:extLst>
          </p:cNvPr>
          <p:cNvSpPr/>
          <p:nvPr/>
        </p:nvSpPr>
        <p:spPr>
          <a:xfrm rot="10800000" flipH="1">
            <a:off x="3318369" y="3917244"/>
            <a:ext cx="79587" cy="5305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0B8E-11E8-48F0-8756-7146787B5991}"/>
              </a:ext>
            </a:extLst>
          </p:cNvPr>
          <p:cNvSpPr txBox="1"/>
          <p:nvPr/>
        </p:nvSpPr>
        <p:spPr>
          <a:xfrm>
            <a:off x="3400583" y="3828590"/>
            <a:ext cx="741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Multiple mechanisms, including improved renal hemodynamics and</a:t>
            </a:r>
          </a:p>
          <a:p>
            <a:r>
              <a:rPr lang="en-US" sz="2000"/>
              <a:t>reduced fibrosis, inflammation &amp; oxidative stress</a:t>
            </a:r>
          </a:p>
        </p:txBody>
      </p:sp>
    </p:spTree>
    <p:extLst>
      <p:ext uri="{BB962C8B-B14F-4D97-AF65-F5344CB8AC3E}">
        <p14:creationId xmlns:p14="http://schemas.microsoft.com/office/powerpoint/2010/main" val="1899678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F6E6-6DF2-45A0-8816-77D529E2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274638"/>
            <a:ext cx="9973733" cy="515584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Metformin in CKD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C0BD-38D4-496B-9634-9A90D1EFC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959556"/>
            <a:ext cx="10430933" cy="5471406"/>
          </a:xfrm>
        </p:spPr>
        <p:txBody>
          <a:bodyPr>
            <a:normAutofit fontScale="70000" lnSpcReduction="20000"/>
          </a:bodyPr>
          <a:lstStyle/>
          <a:p>
            <a:r>
              <a:rPr lang="en-US" sz="3800"/>
              <a:t>The dosing recommendations suggested by the FDA target eGFR  - new recommendations are as follows:</a:t>
            </a:r>
          </a:p>
          <a:p>
            <a:pPr lvl="1"/>
            <a:r>
              <a:rPr lang="en-US" sz="3200"/>
              <a:t>Patients with an </a:t>
            </a:r>
            <a:r>
              <a:rPr lang="en-US" sz="3200" b="1"/>
              <a:t>eGFR ≥60 </a:t>
            </a:r>
            <a:r>
              <a:rPr lang="en-US" sz="3200"/>
              <a:t>require </a:t>
            </a:r>
            <a:r>
              <a:rPr lang="en-US" sz="3200" i="1"/>
              <a:t>no dose adjustments </a:t>
            </a:r>
            <a:r>
              <a:rPr lang="en-US" sz="3200"/>
              <a:t>and are able to safely use metformin with annual monitoring.</a:t>
            </a:r>
          </a:p>
          <a:p>
            <a:pPr lvl="1"/>
            <a:r>
              <a:rPr lang="en-US" sz="3200"/>
              <a:t>Patients with an </a:t>
            </a:r>
            <a:r>
              <a:rPr lang="en-US" sz="3200" b="1"/>
              <a:t>eGFR between 45 and 60 </a:t>
            </a:r>
            <a:r>
              <a:rPr lang="en-US" sz="3200"/>
              <a:t>may continue treatment but require </a:t>
            </a:r>
            <a:r>
              <a:rPr lang="en-US" sz="3200" i="1"/>
              <a:t>more frequent renal function monitoring </a:t>
            </a:r>
            <a:r>
              <a:rPr lang="en-US" sz="3200"/>
              <a:t>every 3 to 6 months.</a:t>
            </a:r>
          </a:p>
          <a:p>
            <a:pPr lvl="1"/>
            <a:r>
              <a:rPr lang="en-US" sz="3200"/>
              <a:t>Patients with </a:t>
            </a:r>
            <a:r>
              <a:rPr lang="en-US" sz="3200" i="1"/>
              <a:t>moderate chronic kidney disease </a:t>
            </a:r>
            <a:r>
              <a:rPr lang="en-US" sz="3200"/>
              <a:t>(</a:t>
            </a:r>
            <a:r>
              <a:rPr lang="en-US" sz="3200" b="1"/>
              <a:t>eGFR between 30 and 45</a:t>
            </a:r>
            <a:r>
              <a:rPr lang="en-US" sz="3200"/>
              <a:t>) aren’t candidates for initiation of metformin, but patients currently maintained on the medication </a:t>
            </a:r>
            <a:r>
              <a:rPr lang="en-US" sz="3200" i="1"/>
              <a:t>may continue cautiously</a:t>
            </a:r>
            <a:r>
              <a:rPr lang="en-US" sz="3200"/>
              <a:t>. </a:t>
            </a:r>
          </a:p>
          <a:p>
            <a:pPr lvl="2"/>
            <a:r>
              <a:rPr lang="en-US" sz="3200"/>
              <a:t>The FDA suggests assessing the appropriateness of continuing metformin in this patient population and </a:t>
            </a:r>
            <a:r>
              <a:rPr lang="en-US" sz="3200" b="1" i="1"/>
              <a:t>considering a 50% dose reduction</a:t>
            </a:r>
            <a:r>
              <a:rPr lang="en-US" sz="3200"/>
              <a:t> with renal function monitoring every 3 months.</a:t>
            </a:r>
          </a:p>
          <a:p>
            <a:pPr lvl="1"/>
            <a:r>
              <a:rPr lang="en-US" sz="3200"/>
              <a:t>The FDA still recommends a contraindication in advanced kidney disease (eGFR &lt;30 mL/min/1.73m</a:t>
            </a:r>
            <a:r>
              <a:rPr lang="en-US" sz="3200" baseline="30000"/>
              <a:t>2</a:t>
            </a:r>
            <a:r>
              <a:rPr lang="en-US" sz="3200"/>
              <a:t>).</a:t>
            </a:r>
          </a:p>
          <a:p>
            <a:pPr marL="457200" lvl="1" indent="0">
              <a:buNone/>
            </a:pPr>
            <a:endParaRPr lang="en-US" sz="1600"/>
          </a:p>
          <a:p>
            <a:pPr marL="0" indent="0" algn="ctr">
              <a:buNone/>
            </a:pPr>
            <a:r>
              <a:rPr lang="en-US" sz="3400" b="1" i="1"/>
              <a:t>Metformin</a:t>
            </a:r>
            <a:r>
              <a:rPr lang="en-US" sz="3400" i="1"/>
              <a:t> should be </a:t>
            </a:r>
            <a:r>
              <a:rPr lang="en-US" sz="3400" b="1" i="1"/>
              <a:t>temporarily discontinued </a:t>
            </a:r>
            <a:r>
              <a:rPr lang="en-US" sz="3400" i="1"/>
              <a:t>at the time of or before</a:t>
            </a:r>
            <a:r>
              <a:rPr lang="en-US" sz="3400" b="1" i="1"/>
              <a:t> iodinated contrast imaging procedures </a:t>
            </a:r>
            <a:r>
              <a:rPr lang="en-US" sz="3400" i="1"/>
              <a:t>in patients with </a:t>
            </a:r>
            <a:r>
              <a:rPr lang="en-US" sz="3400" b="1" i="1"/>
              <a:t>eGFR 30-60 mL</a:t>
            </a:r>
            <a:r>
              <a:rPr lang="en-US" sz="3400" i="1"/>
              <a:t>/min/1.73 m2</a:t>
            </a:r>
          </a:p>
          <a:p>
            <a:pPr lvl="1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9281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B4E2-BE69-4964-B12B-ECE92372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37067"/>
            <a:ext cx="10216445" cy="9821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/>
              <a:t>KDIQO </a:t>
            </a:r>
            <a:br>
              <a:rPr lang="en-US" sz="3600" b="1"/>
            </a:br>
            <a:r>
              <a:rPr lang="en-US" sz="3100" b="1"/>
              <a:t>guidelines for clinicians caring for patients with diabetes and CKD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CA71E-D5D1-49DA-BBA0-6DEA2E28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456267"/>
            <a:ext cx="10216445" cy="4720696"/>
          </a:xfrm>
        </p:spPr>
        <p:txBody>
          <a:bodyPr>
            <a:normAutofit fontScale="92500"/>
          </a:bodyPr>
          <a:lstStyle/>
          <a:p>
            <a:r>
              <a:rPr lang="en-US"/>
              <a:t>Glycemic control in patients with diabetes and CKD not receiving dialysis should be monitored with an </a:t>
            </a:r>
            <a:r>
              <a:rPr lang="en-US" b="1"/>
              <a:t>individualized HbA1c target </a:t>
            </a:r>
            <a:r>
              <a:rPr lang="en-US"/>
              <a:t>ranging from less than </a:t>
            </a:r>
            <a:r>
              <a:rPr lang="en-US" b="1"/>
              <a:t>6.5% to less than 8.0% </a:t>
            </a:r>
            <a:r>
              <a:rPr lang="en-US" b="1" i="1"/>
              <a:t>depending on hypoglycemia risk</a:t>
            </a:r>
            <a:r>
              <a:rPr lang="en-US"/>
              <a:t>.</a:t>
            </a:r>
          </a:p>
          <a:p>
            <a:r>
              <a:rPr lang="en-US"/>
              <a:t>When </a:t>
            </a:r>
            <a:r>
              <a:rPr lang="en-US" b="1" i="1"/>
              <a:t>eGFR is less than 30 mL/min/1.73 m2</a:t>
            </a:r>
            <a:r>
              <a:rPr lang="en-US"/>
              <a:t>, </a:t>
            </a:r>
            <a:r>
              <a:rPr lang="en-US" b="1"/>
              <a:t>A1c measurements </a:t>
            </a:r>
            <a:r>
              <a:rPr lang="en-US"/>
              <a:t>may be </a:t>
            </a:r>
            <a:r>
              <a:rPr lang="en-US" b="1"/>
              <a:t>lower </a:t>
            </a:r>
            <a:r>
              <a:rPr lang="en-US" b="1" i="1"/>
              <a:t>[falsely low]</a:t>
            </a:r>
            <a:r>
              <a:rPr lang="en-US" i="1"/>
              <a:t> </a:t>
            </a:r>
            <a:r>
              <a:rPr lang="en-US"/>
              <a:t>because of shortened erythrocyte lifespan; </a:t>
            </a:r>
            <a:r>
              <a:rPr lang="en-US" b="1"/>
              <a:t>continuous glucose monitoring </a:t>
            </a:r>
            <a:r>
              <a:rPr lang="en-US"/>
              <a:t>is unaffected by CKD and may be used as an alternative.</a:t>
            </a:r>
          </a:p>
          <a:p>
            <a:r>
              <a:rPr lang="en-US"/>
              <a:t>Patients with T2DM, CKD, and eGFR at least 30 mL/min/1.73 m2 should receive </a:t>
            </a:r>
            <a:r>
              <a:rPr lang="en-US" b="1"/>
              <a:t>metformin</a:t>
            </a:r>
            <a:r>
              <a:rPr lang="en-US"/>
              <a:t> and an </a:t>
            </a:r>
            <a:r>
              <a:rPr lang="en-US" b="1"/>
              <a:t>SGLT2i</a:t>
            </a:r>
            <a:r>
              <a:rPr lang="en-US"/>
              <a:t>, or a </a:t>
            </a:r>
            <a:r>
              <a:rPr lang="en-US" b="1"/>
              <a:t>long-acting glucagon-like peptide-1 receptor agonist</a:t>
            </a:r>
            <a:r>
              <a:rPr lang="en-US"/>
              <a:t> if they have not achieved individualized glycemic targets on these medications or cannot use them.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787E9-F41D-4EC0-B20F-4AF51643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365125"/>
            <a:ext cx="10864702" cy="921415"/>
          </a:xfrm>
        </p:spPr>
        <p:txBody>
          <a:bodyPr/>
          <a:lstStyle/>
          <a:p>
            <a:r>
              <a:rPr lang="en-US"/>
              <a:t>Pre-Question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AD00D-D4DE-4B79-AC89-7E631372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1392865"/>
            <a:ext cx="10960395" cy="4815995"/>
          </a:xfrm>
        </p:spPr>
        <p:txBody>
          <a:bodyPr/>
          <a:lstStyle/>
          <a:p>
            <a:pPr marL="0" indent="0">
              <a:buNone/>
            </a:pPr>
            <a:r>
              <a:rPr lang="en-US" sz="3200"/>
              <a:t>Diabetic Kidney Disease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/>
              <a:t>Can be diagnosed based on one elevated urinary-albumin-creatine ratio result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/>
              <a:t>Progression can be slowed by appropriate treatment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/>
              <a:t>Is most often associated with a rapid decline in eGFR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/>
              <a:t>Increases the risk of cardiovascular disease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/>
              <a:t>B &amp; D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4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065404-8C6B-46E1-925C-0CB76D42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7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659F-ECA0-43C5-9B01-13133D89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65125"/>
            <a:ext cx="10515601" cy="698131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Treatment (ADA Standards of Care)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087B-19C9-419F-B737-6753977D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265274"/>
            <a:ext cx="10515601" cy="4911689"/>
          </a:xfrm>
        </p:spPr>
        <p:txBody>
          <a:bodyPr>
            <a:normAutofit/>
          </a:bodyPr>
          <a:lstStyle/>
          <a:p>
            <a:r>
              <a:rPr lang="en-US"/>
              <a:t>11.4 Optimize </a:t>
            </a:r>
            <a:r>
              <a:rPr lang="en-US" b="1"/>
              <a:t>blood pressure control </a:t>
            </a:r>
            <a:r>
              <a:rPr lang="en-US"/>
              <a:t>to reduce the risk or slow the progression of chronic kidney disease. A</a:t>
            </a:r>
          </a:p>
          <a:p>
            <a:pPr marL="0" indent="0">
              <a:buNone/>
            </a:pPr>
            <a:endParaRPr lang="en-US" sz="800"/>
          </a:p>
          <a:p>
            <a:r>
              <a:rPr lang="en-US"/>
              <a:t>11.5 </a:t>
            </a:r>
            <a:r>
              <a:rPr lang="en-US" b="1"/>
              <a:t>Do </a:t>
            </a:r>
            <a:r>
              <a:rPr lang="en-US" b="1" i="1"/>
              <a:t>not</a:t>
            </a:r>
            <a:r>
              <a:rPr lang="en-US" b="1"/>
              <a:t> discontinue </a:t>
            </a:r>
            <a:r>
              <a:rPr lang="en-US"/>
              <a:t>renin-angiotensin system blockade for </a:t>
            </a:r>
            <a:r>
              <a:rPr lang="en-US" b="1" i="1"/>
              <a:t>minor increases in serum creatinine (&lt;30%)</a:t>
            </a:r>
            <a:r>
              <a:rPr lang="en-US"/>
              <a:t> in the absence of volume depletion. A</a:t>
            </a:r>
          </a:p>
          <a:p>
            <a:pPr marL="0" indent="0">
              <a:buNone/>
            </a:pPr>
            <a:endParaRPr lang="en-US" sz="800"/>
          </a:p>
          <a:p>
            <a:r>
              <a:rPr lang="en-US"/>
              <a:t>11.6 For people with nondialysis-dependent CKD, </a:t>
            </a:r>
            <a:r>
              <a:rPr lang="en-US" b="1"/>
              <a:t>dietary protein intake </a:t>
            </a:r>
            <a:r>
              <a:rPr lang="en-US"/>
              <a:t>should be approximately </a:t>
            </a:r>
            <a:r>
              <a:rPr lang="en-US" b="1"/>
              <a:t>0.8 g/kg </a:t>
            </a:r>
            <a:r>
              <a:rPr lang="en-US"/>
              <a:t>body weight per day (the recommended daily allowance). A</a:t>
            </a:r>
          </a:p>
          <a:p>
            <a:pPr lvl="1"/>
            <a:r>
              <a:rPr lang="en-US"/>
              <a:t>For patients on dialysis, higher levels of dietary protein intake should be considered, since malnutrition is a major problem in some dialysis patients. B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73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659F-ECA0-43C5-9B01-13133D89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256990"/>
            <a:ext cx="10515601" cy="698131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Treatment (ADA Standards of Care)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087B-19C9-419F-B737-6753977D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063255"/>
            <a:ext cx="10515601" cy="5241851"/>
          </a:xfrm>
        </p:spPr>
        <p:txBody>
          <a:bodyPr>
            <a:normAutofit lnSpcReduction="10000"/>
          </a:bodyPr>
          <a:lstStyle/>
          <a:p>
            <a:r>
              <a:rPr lang="en-US"/>
              <a:t>11.7 In non-pregnant patients with diabetes and hypertension, either an </a:t>
            </a:r>
            <a:r>
              <a:rPr lang="en-US" b="1"/>
              <a:t>ACE inhibitor or an angiotensin receptor blocker (ARB) </a:t>
            </a:r>
            <a:r>
              <a:rPr lang="en-US"/>
              <a:t>is recommended for those with </a:t>
            </a:r>
            <a:r>
              <a:rPr lang="en-US" b="1"/>
              <a:t>modestly elevated UMACR (30-299 mg/g creatinine) </a:t>
            </a:r>
            <a:r>
              <a:rPr lang="en-US"/>
              <a:t>Optimize </a:t>
            </a:r>
            <a:r>
              <a:rPr lang="en-US" i="1"/>
              <a:t>blood pressure control </a:t>
            </a:r>
            <a:r>
              <a:rPr lang="en-US"/>
              <a:t>to reduce the risk or slow the progression of chronic kidney disease. A</a:t>
            </a:r>
          </a:p>
          <a:p>
            <a:pPr marL="0" indent="0">
              <a:buNone/>
            </a:pPr>
            <a:endParaRPr lang="en-US" sz="800"/>
          </a:p>
          <a:p>
            <a:r>
              <a:rPr lang="en-US"/>
              <a:t>11.8 Periodically </a:t>
            </a:r>
            <a:r>
              <a:rPr lang="en-US" b="1"/>
              <a:t>monitor serum creatinine and potassium levels </a:t>
            </a:r>
            <a:r>
              <a:rPr lang="en-US"/>
              <a:t>for the development of increased creatinine or changes in potassium when ACE inhibitors, angiotensin receptor blockers or diuretics are used. B</a:t>
            </a:r>
          </a:p>
          <a:p>
            <a:pPr marL="0" indent="0">
              <a:buNone/>
            </a:pPr>
            <a:endParaRPr lang="en-US" sz="800"/>
          </a:p>
          <a:p>
            <a:r>
              <a:rPr lang="en-US"/>
              <a:t>11.9 An ACE inhibitor or an ARB is </a:t>
            </a:r>
            <a:r>
              <a:rPr lang="en-US" b="1" i="1"/>
              <a:t>not</a:t>
            </a:r>
            <a:r>
              <a:rPr lang="en-US" b="1"/>
              <a:t> recommended </a:t>
            </a:r>
            <a:r>
              <a:rPr lang="en-US"/>
              <a:t>for </a:t>
            </a:r>
            <a:r>
              <a:rPr lang="en-US" b="1"/>
              <a:t>the primary prevention</a:t>
            </a:r>
            <a:r>
              <a:rPr lang="en-US"/>
              <a:t> of chronic kidney disease </a:t>
            </a:r>
            <a:r>
              <a:rPr lang="en-US" i="1"/>
              <a:t>in patients with diabetes who have normal blood pressure, normal UMACR and normal eG</a:t>
            </a:r>
            <a:r>
              <a:rPr lang="en-US"/>
              <a:t>FR. A</a:t>
            </a:r>
          </a:p>
        </p:txBody>
      </p:sp>
    </p:spTree>
    <p:extLst>
      <p:ext uri="{BB962C8B-B14F-4D97-AF65-F5344CB8AC3E}">
        <p14:creationId xmlns:p14="http://schemas.microsoft.com/office/powerpoint/2010/main" val="2321371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D990-1EF9-4459-9810-088BA77B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22" y="376414"/>
            <a:ext cx="10509956" cy="933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/>
              <a:t>Optimize blood pressure control to reduce the risk or slow the progression of chronic kidney disease.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E966-7C27-4DBB-9EB2-CCC65F97F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22" y="1478844"/>
            <a:ext cx="10509956" cy="5002741"/>
          </a:xfrm>
        </p:spPr>
        <p:txBody>
          <a:bodyPr>
            <a:normAutofit lnSpcReduction="10000"/>
          </a:bodyPr>
          <a:lstStyle/>
          <a:p>
            <a:r>
              <a:rPr lang="en-US"/>
              <a:t>ACC/AHA</a:t>
            </a:r>
          </a:p>
          <a:p>
            <a:pPr lvl="1"/>
            <a:r>
              <a:rPr lang="en-US" b="1"/>
              <a:t>Diabetes mellitus (DM) and hypertension</a:t>
            </a:r>
            <a:r>
              <a:rPr lang="en-US"/>
              <a:t>: Antihypertensive drug treatment should be </a:t>
            </a:r>
            <a:r>
              <a:rPr lang="en-US" b="1" i="1"/>
              <a:t>initiated</a:t>
            </a:r>
            <a:r>
              <a:rPr lang="en-US"/>
              <a:t> at a BP ≥130/80 mm Hg with a </a:t>
            </a:r>
            <a:r>
              <a:rPr lang="en-US" b="1"/>
              <a:t>treatment goal of &lt;130/80 mm Hg.</a:t>
            </a:r>
            <a:r>
              <a:rPr lang="en-US"/>
              <a:t> </a:t>
            </a:r>
          </a:p>
          <a:p>
            <a:pPr lvl="2"/>
            <a:r>
              <a:rPr lang="en-US"/>
              <a:t>In adults with DM and hypertension, all first-line classes of antihypertensive agents (i.e., diuretics, ACE inhibitors, ARBs, and CCBs) are useful and effective. </a:t>
            </a:r>
          </a:p>
          <a:p>
            <a:pPr lvl="2"/>
            <a:r>
              <a:rPr lang="en-US"/>
              <a:t>ACE inhibitors or ARBs may be considered in the presence of albuminuria.</a:t>
            </a:r>
          </a:p>
          <a:p>
            <a:pPr lvl="1"/>
            <a:r>
              <a:rPr lang="en-US" b="1"/>
              <a:t>CKD</a:t>
            </a:r>
            <a:r>
              <a:rPr lang="en-US"/>
              <a:t>: BP </a:t>
            </a:r>
            <a:r>
              <a:rPr lang="en-US" b="1"/>
              <a:t>goal should be &lt;130/80 mm Hg</a:t>
            </a:r>
            <a:r>
              <a:rPr lang="en-US"/>
              <a:t>. </a:t>
            </a:r>
          </a:p>
          <a:p>
            <a:pPr lvl="2"/>
            <a:r>
              <a:rPr lang="en-US"/>
              <a:t>In those with stage 3 or higher CKD or stage 1 or 2 CKD with albuminuria (&gt;300 mg/day), treatment with an ACE inhibitor is reasonable to slow progression of kidney disease. </a:t>
            </a:r>
          </a:p>
          <a:p>
            <a:pPr lvl="2"/>
            <a:r>
              <a:rPr lang="en-US"/>
              <a:t>An ARB is reasonable if an ACE inhibitor is not tolerated</a:t>
            </a:r>
          </a:p>
          <a:p>
            <a:r>
              <a:rPr lang="en-US"/>
              <a:t>KDIQO</a:t>
            </a:r>
          </a:p>
          <a:p>
            <a:pPr lvl="1"/>
            <a:r>
              <a:rPr lang="en-US"/>
              <a:t>No albuminuria and eGFR &gt;60 – keep BP &lt;140/90</a:t>
            </a:r>
          </a:p>
          <a:p>
            <a:pPr lvl="1"/>
            <a:r>
              <a:rPr lang="en-US"/>
              <a:t>Any albuminuria and/or eGFR &lt;60 – keep BP &lt;130/80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7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D990-1EF9-4459-9810-088BA77B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22" y="376414"/>
            <a:ext cx="10509956" cy="933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/>
              <a:t>Optimize blood pressure control to reduce the risk or slow the progression of chronic kidney disease.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E966-7C27-4DBB-9EB2-CCC65F97F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22" y="1309510"/>
            <a:ext cx="10509956" cy="5172075"/>
          </a:xfrm>
        </p:spPr>
        <p:txBody>
          <a:bodyPr>
            <a:normAutofit lnSpcReduction="10000"/>
          </a:bodyPr>
          <a:lstStyle/>
          <a:p>
            <a:r>
              <a:rPr lang="en-US"/>
              <a:t>ADA</a:t>
            </a:r>
          </a:p>
          <a:p>
            <a:pPr lvl="1"/>
            <a:r>
              <a:rPr lang="en-US"/>
              <a:t>10.3 For patients with diabetes and HTN, </a:t>
            </a:r>
            <a:r>
              <a:rPr lang="en-US" b="1"/>
              <a:t>BP targets should be individualized </a:t>
            </a:r>
            <a:r>
              <a:rPr lang="en-US"/>
              <a:t>through a shared decision-making process that addresses CV risk, potential adverse effects of anti-hypertensive medications &amp; patient preference. C</a:t>
            </a:r>
          </a:p>
          <a:p>
            <a:pPr lvl="1"/>
            <a:r>
              <a:rPr lang="en-US"/>
              <a:t>10.4 For individuals with </a:t>
            </a:r>
            <a:r>
              <a:rPr lang="en-US" b="1" i="1"/>
              <a:t>diabetes &amp; HTN at higher CV risk </a:t>
            </a:r>
            <a:r>
              <a:rPr lang="en-US"/>
              <a:t>(existing ASCVD or 10 y ASCVD risk &gt;15%), a </a:t>
            </a:r>
            <a:r>
              <a:rPr lang="en-US" b="1"/>
              <a:t>BP target of &lt;130/90 mmHg may be appropriate </a:t>
            </a:r>
            <a:r>
              <a:rPr lang="en-US"/>
              <a:t>if it can be safely attained. C</a:t>
            </a:r>
          </a:p>
          <a:p>
            <a:pPr marL="457200" lvl="1" indent="0">
              <a:buNone/>
            </a:pPr>
            <a:endParaRPr lang="en-US" sz="800"/>
          </a:p>
          <a:p>
            <a:pPr marL="0" indent="0" algn="ctr">
              <a:buNone/>
            </a:pPr>
            <a:r>
              <a:rPr lang="en-US" sz="2400" i="1"/>
              <a:t>“Patients with older age, </a:t>
            </a:r>
            <a:r>
              <a:rPr lang="en-US" sz="2400" b="1" i="1"/>
              <a:t>chronic kidney disease</a:t>
            </a:r>
            <a:r>
              <a:rPr lang="en-US" sz="2400" i="1"/>
              <a:t>, and frailty have been shown to be at </a:t>
            </a:r>
            <a:r>
              <a:rPr lang="en-US" sz="2400" b="1" i="1"/>
              <a:t>higher risk of adverse effects of intensive BP control. </a:t>
            </a:r>
            <a:r>
              <a:rPr lang="en-US" sz="2400" i="1"/>
              <a:t>In addition, patients with orthostatic hypotension, substantial comorbidity, functional limitations, or polypharmacy may be at high risk for adverse effects. </a:t>
            </a:r>
          </a:p>
          <a:p>
            <a:pPr marL="0" indent="0" algn="ctr">
              <a:buNone/>
            </a:pPr>
            <a:r>
              <a:rPr lang="en-US" sz="2400" i="1"/>
              <a:t>Patients with a history of or at risk for such adverse effects should have a higher</a:t>
            </a:r>
            <a:r>
              <a:rPr lang="en-US" sz="2400"/>
              <a:t> </a:t>
            </a:r>
            <a:r>
              <a:rPr lang="en-US" sz="2400" i="1"/>
              <a:t>BP target. In such patients, a BP target of </a:t>
            </a:r>
            <a:r>
              <a:rPr lang="en-US" sz="2400" b="1" i="1"/>
              <a:t>&lt;140/90 mmHg </a:t>
            </a:r>
            <a:r>
              <a:rPr lang="en-US" sz="2400" i="1"/>
              <a:t>is recommended, if it can be safely attained.”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57612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D990-1EF9-4459-9810-088BA77B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22" y="376414"/>
            <a:ext cx="10509956" cy="933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/>
              <a:t>Optimize blood pressure control to reduce the risk or slow the progression of chronic kidney disease.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E966-7C27-4DBB-9EB2-CCC65F97F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22" y="1309510"/>
            <a:ext cx="10668000" cy="5172075"/>
          </a:xfrm>
        </p:spPr>
        <p:txBody>
          <a:bodyPr>
            <a:normAutofit lnSpcReduction="10000"/>
          </a:bodyPr>
          <a:lstStyle/>
          <a:p>
            <a:r>
              <a:rPr lang="en-US"/>
              <a:t>ADA</a:t>
            </a:r>
          </a:p>
          <a:p>
            <a:r>
              <a:rPr lang="en-US" sz="2400"/>
              <a:t>Potential adverse effects of anti-hypertensive therapy</a:t>
            </a:r>
          </a:p>
          <a:p>
            <a:pPr lvl="1"/>
            <a:r>
              <a:rPr lang="en-US" sz="2000"/>
              <a:t>Hypotension</a:t>
            </a:r>
          </a:p>
          <a:p>
            <a:pPr lvl="1"/>
            <a:r>
              <a:rPr lang="en-US" sz="2000"/>
              <a:t>Syncope</a:t>
            </a:r>
          </a:p>
          <a:p>
            <a:pPr lvl="1"/>
            <a:r>
              <a:rPr lang="en-US" sz="2000"/>
              <a:t>Acute kidney injury</a:t>
            </a:r>
          </a:p>
          <a:p>
            <a:pPr lvl="1"/>
            <a:r>
              <a:rPr lang="en-US" sz="2000"/>
              <a:t>Electrolyte abnormalities </a:t>
            </a:r>
          </a:p>
          <a:p>
            <a:pPr marL="457200" lvl="1" indent="0">
              <a:buNone/>
            </a:pPr>
            <a:endParaRPr lang="en-US" sz="1000"/>
          </a:p>
          <a:p>
            <a:pPr marL="0" indent="0" algn="ctr">
              <a:buNone/>
            </a:pPr>
            <a:r>
              <a:rPr lang="en-US" sz="2400" i="1"/>
              <a:t>“Postural changes in blood pressure and pulse may be evidence of </a:t>
            </a:r>
            <a:r>
              <a:rPr lang="en-US" sz="2400" b="1" i="1"/>
              <a:t>autonomic neuropathy</a:t>
            </a:r>
            <a:r>
              <a:rPr lang="en-US" sz="2400" i="1"/>
              <a:t> and therefore require adjustment of blood pressure targets. </a:t>
            </a:r>
          </a:p>
          <a:p>
            <a:pPr marL="0" indent="0" algn="ctr">
              <a:buNone/>
            </a:pPr>
            <a:r>
              <a:rPr lang="en-US" sz="2400" b="1" i="1"/>
              <a:t>Orthostatic blood pressure </a:t>
            </a:r>
            <a:r>
              <a:rPr lang="en-US" sz="2400" i="1"/>
              <a:t>measurements should be </a:t>
            </a:r>
            <a:r>
              <a:rPr lang="en-US" sz="2400" b="1" i="1"/>
              <a:t>checked on initial visit </a:t>
            </a:r>
            <a:r>
              <a:rPr lang="en-US" sz="2400" i="1"/>
              <a:t>and as indicated”</a:t>
            </a:r>
          </a:p>
          <a:p>
            <a:pPr marL="0" indent="0" algn="ctr">
              <a:buNone/>
            </a:pPr>
            <a:endParaRPr lang="en-US" sz="800" i="1"/>
          </a:p>
          <a:p>
            <a:pPr marL="0" indent="0" algn="ctr">
              <a:buNone/>
            </a:pPr>
            <a:r>
              <a:rPr lang="en-US" sz="2400" i="1"/>
              <a:t>“The </a:t>
            </a:r>
            <a:r>
              <a:rPr lang="en-US" sz="2400" b="1" i="1"/>
              <a:t>combined use of ACE inhibitors and ARBs </a:t>
            </a:r>
            <a:r>
              <a:rPr lang="en-US" sz="2400" i="1"/>
              <a:t>should be </a:t>
            </a:r>
            <a:r>
              <a:rPr lang="en-US" sz="2400" b="1" i="1"/>
              <a:t>avoided</a:t>
            </a:r>
            <a:r>
              <a:rPr lang="en-US" sz="2400" i="1"/>
              <a:t>.” (Two clinical trials found no benefits on CVD or CKD and the combination had higher adverse event rates [hyperkalemia and/or AKI])</a:t>
            </a:r>
          </a:p>
        </p:txBody>
      </p:sp>
    </p:spTree>
    <p:extLst>
      <p:ext uri="{BB962C8B-B14F-4D97-AF65-F5344CB8AC3E}">
        <p14:creationId xmlns:p14="http://schemas.microsoft.com/office/powerpoint/2010/main" val="134441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659F-ECA0-43C5-9B01-13133D89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365125"/>
            <a:ext cx="10515601" cy="698131"/>
          </a:xfrm>
        </p:spPr>
        <p:txBody>
          <a:bodyPr>
            <a:normAutofit/>
          </a:bodyPr>
          <a:lstStyle/>
          <a:p>
            <a:r>
              <a:rPr lang="en-US" sz="3600" b="1"/>
              <a:t>Treatment – Referral (ADA Standards of Care)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087B-19C9-419F-B737-6753977D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8" y="1377243"/>
            <a:ext cx="10100666" cy="4874701"/>
          </a:xfrm>
        </p:spPr>
        <p:txBody>
          <a:bodyPr>
            <a:normAutofit/>
          </a:bodyPr>
          <a:lstStyle/>
          <a:p>
            <a:r>
              <a:rPr lang="en-US"/>
              <a:t>11.10 Patients should be </a:t>
            </a:r>
            <a:r>
              <a:rPr lang="en-US" b="1"/>
              <a:t>referred</a:t>
            </a:r>
            <a:r>
              <a:rPr lang="en-US"/>
              <a:t> for </a:t>
            </a:r>
            <a:r>
              <a:rPr lang="en-US" b="1"/>
              <a:t>evaluation by a nephrologist </a:t>
            </a:r>
            <a:r>
              <a:rPr lang="en-US"/>
              <a:t>if they have an </a:t>
            </a:r>
            <a:r>
              <a:rPr lang="en-US" b="1"/>
              <a:t>eGFR &lt;30 mL</a:t>
            </a:r>
            <a:r>
              <a:rPr lang="en-US"/>
              <a:t>/min/1.73 m2. A</a:t>
            </a:r>
          </a:p>
          <a:p>
            <a:pPr marL="0" indent="0">
              <a:buNone/>
            </a:pPr>
            <a:endParaRPr lang="en-US" sz="800"/>
          </a:p>
          <a:p>
            <a:r>
              <a:rPr lang="en-US"/>
              <a:t>11.11 Promptly </a:t>
            </a:r>
            <a:r>
              <a:rPr lang="en-US" b="1"/>
              <a:t>refer</a:t>
            </a:r>
            <a:r>
              <a:rPr lang="en-US"/>
              <a:t> to a physician experienced in the care of kidney disease for </a:t>
            </a:r>
          </a:p>
          <a:p>
            <a:pPr lvl="1"/>
            <a:r>
              <a:rPr lang="en-US"/>
              <a:t>uncertainty about the etiology of kidney disease </a:t>
            </a:r>
          </a:p>
          <a:p>
            <a:pPr lvl="1"/>
            <a:r>
              <a:rPr lang="en-US"/>
              <a:t>difficult management issues* </a:t>
            </a:r>
            <a:r>
              <a:rPr lang="en-US" sz="2000"/>
              <a:t>(anemia &amp; secondary hyperparathyroidism may occur earlier in DKD vs other causes of CKD)</a:t>
            </a:r>
          </a:p>
          <a:p>
            <a:pPr lvl="1"/>
            <a:r>
              <a:rPr lang="en-US"/>
              <a:t>rapidly progressing kidney disease. A </a:t>
            </a:r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FDCA7-8EF9-4A3A-9EDC-E40B27A593CE}"/>
              </a:ext>
            </a:extLst>
          </p:cNvPr>
          <p:cNvSpPr txBox="1"/>
          <p:nvPr/>
        </p:nvSpPr>
        <p:spPr>
          <a:xfrm>
            <a:off x="6626577" y="4504266"/>
            <a:ext cx="394729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*</a:t>
            </a:r>
            <a:r>
              <a:rPr lang="en-US" b="1"/>
              <a:t>Difficult management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Anemia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Metabolic Bone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Secondary Hyperparathyroidism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Resistant Hypertension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Electrolyte Disturbances</a:t>
            </a:r>
          </a:p>
        </p:txBody>
      </p:sp>
    </p:spTree>
    <p:extLst>
      <p:ext uri="{BB962C8B-B14F-4D97-AF65-F5344CB8AC3E}">
        <p14:creationId xmlns:p14="http://schemas.microsoft.com/office/powerpoint/2010/main" val="1027069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F532-E07B-47A4-B162-15AB200EE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365126"/>
            <a:ext cx="10632558" cy="719396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ADA Standards of Care – 2022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3E312-905A-4729-90F8-3D1BC2357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3" y="1169581"/>
            <a:ext cx="10547498" cy="5323293"/>
          </a:xfrm>
        </p:spPr>
        <p:txBody>
          <a:bodyPr>
            <a:normAutofit lnSpcReduction="10000"/>
          </a:bodyPr>
          <a:lstStyle/>
          <a:p>
            <a:r>
              <a:rPr lang="en-US"/>
              <a:t>The updated guidelines now suggest that certain individuals who have </a:t>
            </a:r>
            <a:r>
              <a:rPr lang="en-US" b="1"/>
              <a:t>stage 4</a:t>
            </a:r>
            <a:r>
              <a:rPr lang="en-US"/>
              <a:t> </a:t>
            </a:r>
            <a:r>
              <a:rPr lang="en-US" b="1"/>
              <a:t>CKD</a:t>
            </a:r>
            <a:r>
              <a:rPr lang="en-US"/>
              <a:t> to take </a:t>
            </a:r>
            <a:r>
              <a:rPr lang="en-US" b="1"/>
              <a:t>SGLT-2 inhibitors </a:t>
            </a:r>
            <a:r>
              <a:rPr lang="en-US"/>
              <a:t>to preserve kidney function. </a:t>
            </a:r>
          </a:p>
          <a:p>
            <a:pPr lvl="1"/>
            <a:r>
              <a:rPr lang="en-US"/>
              <a:t>In the past, ADA recommended that after progressing to stage 4 kidney disease (eGFR 15-29), people should stop using SGLT-2s - the updated guidelines changed this threshold, suggesting that more people in advanced stages of CKD can now safely use an SLGT-2 inhibitor (many nephrologists continue until start of dialysis)</a:t>
            </a:r>
          </a:p>
          <a:p>
            <a:pPr marL="0" indent="0">
              <a:buNone/>
            </a:pPr>
            <a:endParaRPr lang="en-US" sz="800"/>
          </a:p>
          <a:p>
            <a:r>
              <a:rPr lang="en-US"/>
              <a:t>Finerenone can be used to treat CKD when SGLT-2 inhibitors are not well-tolerated</a:t>
            </a:r>
          </a:p>
          <a:p>
            <a:pPr lvl="1"/>
            <a:r>
              <a:rPr lang="en-US"/>
              <a:t>Some people, however, may not respond well to treatment with an SGLT-2 inhibitor. In this case, finerenone (Kerendia), a recently approved </a:t>
            </a:r>
            <a:r>
              <a:rPr lang="en-US" b="1"/>
              <a:t>non-steroidal</a:t>
            </a:r>
            <a:r>
              <a:rPr lang="en-US"/>
              <a:t> </a:t>
            </a:r>
            <a:r>
              <a:rPr lang="en-US" b="1"/>
              <a:t>mineralocorticoid receptor agonist (MRA) </a:t>
            </a:r>
            <a:r>
              <a:rPr lang="en-US"/>
              <a:t>drug, can alternatively be used to improve both kidney and heart outcomes. </a:t>
            </a:r>
          </a:p>
          <a:p>
            <a:pPr lvl="2"/>
            <a:r>
              <a:rPr lang="en-US"/>
              <a:t>Less gynecomastia, less hyperkalemia</a:t>
            </a:r>
          </a:p>
        </p:txBody>
      </p:sp>
    </p:spTree>
    <p:extLst>
      <p:ext uri="{BB962C8B-B14F-4D97-AF65-F5344CB8AC3E}">
        <p14:creationId xmlns:p14="http://schemas.microsoft.com/office/powerpoint/2010/main" val="967863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787E9-F41D-4EC0-B20F-4AF51643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365125"/>
            <a:ext cx="10864702" cy="921415"/>
          </a:xfrm>
        </p:spPr>
        <p:txBody>
          <a:bodyPr/>
          <a:lstStyle/>
          <a:p>
            <a:r>
              <a:rPr lang="en-US"/>
              <a:t>Post-Question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AD00D-D4DE-4B79-AC89-7E631372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1392865"/>
            <a:ext cx="10960395" cy="4815995"/>
          </a:xfrm>
        </p:spPr>
        <p:txBody>
          <a:bodyPr/>
          <a:lstStyle/>
          <a:p>
            <a:pPr marL="0" indent="0">
              <a:buNone/>
            </a:pPr>
            <a:r>
              <a:rPr lang="en-US" sz="3200"/>
              <a:t>Diabetic Kidney Disease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/>
              <a:t>Can be diagnosed based on one elevated urinary-albumin-creatine ratio result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/>
              <a:t>Progression can be slowed by appropriate treatment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/>
              <a:t>Is most often associated with a rapid decline in eGFR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/>
              <a:t>Increases the risk of cardiovascular disease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/>
              <a:t>B &amp; D</a:t>
            </a:r>
          </a:p>
          <a:p>
            <a:pPr lvl="1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12B408-10FA-4245-A204-65E0BD327330}"/>
              </a:ext>
            </a:extLst>
          </p:cNvPr>
          <p:cNvSpPr/>
          <p:nvPr/>
        </p:nvSpPr>
        <p:spPr>
          <a:xfrm>
            <a:off x="643467" y="3996266"/>
            <a:ext cx="1941689" cy="609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E402AD-042B-4812-9954-FF3063B7A594}"/>
              </a:ext>
            </a:extLst>
          </p:cNvPr>
          <p:cNvSpPr txBox="1"/>
          <p:nvPr/>
        </p:nvSpPr>
        <p:spPr>
          <a:xfrm>
            <a:off x="3601157" y="2921168"/>
            <a:ext cx="45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/>
              <a:t>Extra Slides </a:t>
            </a:r>
          </a:p>
        </p:txBody>
      </p:sp>
    </p:spTree>
    <p:extLst>
      <p:ext uri="{BB962C8B-B14F-4D97-AF65-F5344CB8AC3E}">
        <p14:creationId xmlns:p14="http://schemas.microsoft.com/office/powerpoint/2010/main" val="382445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96D9-E688-493E-A63D-F7B2972B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276447"/>
            <a:ext cx="10281916" cy="7336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/>
              <a:t>Diabetic Kidney Disease (DKD)</a:t>
            </a:r>
            <a:br>
              <a:rPr lang="en-US" sz="3600" b="1"/>
            </a:br>
            <a:r>
              <a:rPr lang="en-US" sz="2800" b="1"/>
              <a:t>Chronic Kidney Disease (CKD) attributed to Diabetes</a:t>
            </a:r>
            <a:endParaRPr lang="en-US" sz="36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19F81-A5B4-4FAB-A8D0-BE2E43DC9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116418"/>
            <a:ext cx="10281916" cy="5376455"/>
          </a:xfrm>
        </p:spPr>
        <p:txBody>
          <a:bodyPr>
            <a:normAutofit/>
          </a:bodyPr>
          <a:lstStyle/>
          <a:p>
            <a:r>
              <a:rPr lang="en-US"/>
              <a:t>Occurs in 20-40% of patients with diabetes </a:t>
            </a:r>
            <a:r>
              <a:rPr lang="en-US" sz="2000"/>
              <a:t>(&lt;10% are aware)</a:t>
            </a:r>
          </a:p>
          <a:p>
            <a:pPr lvl="1"/>
            <a:r>
              <a:rPr lang="en-US"/>
              <a:t>In type 1 diabetes, usually develops after diabetes duration of 10 years </a:t>
            </a:r>
          </a:p>
          <a:p>
            <a:pPr lvl="1"/>
            <a:r>
              <a:rPr lang="en-US"/>
              <a:t>In type 2 diabetes, may be present at diagnosis</a:t>
            </a:r>
          </a:p>
          <a:p>
            <a:r>
              <a:rPr lang="en-US"/>
              <a:t>Can </a:t>
            </a:r>
            <a:r>
              <a:rPr lang="en-US" b="1"/>
              <a:t>lead to end-stage renal disease (ESRD) </a:t>
            </a:r>
            <a:r>
              <a:rPr lang="en-US"/>
              <a:t>requiring dialysis or kidney transplantation</a:t>
            </a:r>
          </a:p>
          <a:p>
            <a:pPr lvl="1"/>
            <a:r>
              <a:rPr lang="en-US"/>
              <a:t>Is the </a:t>
            </a:r>
            <a:r>
              <a:rPr lang="en-US" b="1"/>
              <a:t>leading cause of ESRD (ESKD) </a:t>
            </a:r>
            <a:r>
              <a:rPr lang="en-US"/>
              <a:t>in the US </a:t>
            </a:r>
            <a:r>
              <a:rPr lang="en-US" sz="2000"/>
              <a:t>(HTN is second leading cause)</a:t>
            </a:r>
          </a:p>
          <a:p>
            <a:r>
              <a:rPr lang="en-US"/>
              <a:t>Markedly </a:t>
            </a:r>
            <a:r>
              <a:rPr lang="en-US" b="1"/>
              <a:t>increases cardiovascular risk </a:t>
            </a:r>
            <a:r>
              <a:rPr lang="en-US"/>
              <a:t>and </a:t>
            </a:r>
            <a:r>
              <a:rPr lang="en-US" b="1"/>
              <a:t>health care costs</a:t>
            </a:r>
          </a:p>
          <a:p>
            <a:pPr lvl="1"/>
            <a:r>
              <a:rPr lang="en-US" b="1" i="1"/>
              <a:t>Even in early stages</a:t>
            </a:r>
            <a:r>
              <a:rPr lang="en-US"/>
              <a:t>, CKD has been associated with an </a:t>
            </a:r>
            <a:r>
              <a:rPr lang="en-US" b="1" i="1"/>
              <a:t>increased cardiovascular morbidity and mortality </a:t>
            </a:r>
          </a:p>
          <a:p>
            <a:pPr lvl="1"/>
            <a:r>
              <a:rPr lang="en-US"/>
              <a:t>Therefore, </a:t>
            </a:r>
            <a:r>
              <a:rPr lang="en-US" i="1"/>
              <a:t>early detection of CKD </a:t>
            </a:r>
            <a:r>
              <a:rPr lang="en-US"/>
              <a:t>is essential to </a:t>
            </a:r>
          </a:p>
          <a:p>
            <a:pPr lvl="2"/>
            <a:r>
              <a:rPr lang="en-US"/>
              <a:t>retard the progression of kidney disease </a:t>
            </a:r>
          </a:p>
          <a:p>
            <a:pPr lvl="2"/>
            <a:r>
              <a:rPr lang="en-US"/>
              <a:t>reduce cardiovascular morbimortality </a:t>
            </a:r>
          </a:p>
          <a:p>
            <a:pPr lvl="2"/>
            <a:r>
              <a:rPr lang="en-US"/>
              <a:t>reduce the economic burden caused by kidney disease.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83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875D2-9AB7-45FF-99E7-5D4E278E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Patients &amp;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274F7-3134-47A6-8512-958F73184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>
                <a:hlinkClick r:id="rId2"/>
              </a:rPr>
              <a:t>https://www.kidneyfund.org/kidney-disease/chronic-kidney-disease-ckd/stages-of-chronic-kidney-disease/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077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906B-89EC-4B9F-ABA0-3ABC75BD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 Depth Article </a:t>
            </a:r>
            <a:r>
              <a:rPr lang="en-US" sz="3100"/>
              <a:t>(also available as 2-hour Webinar)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C71B-2FCF-43D0-BC9F-96DA2C5A9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Expert Insights for Primary Care Physicians in Managing Chronic Kidney Disease in T2DM (medscape.org)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4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CA8E8-ECE6-4BCC-811C-BC0BCAD3A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51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91EE1-7BFB-49E0-AB72-FB61C4A83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8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2DF34-B5BC-465A-A4C5-5E2DCC247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43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B620-F131-4421-84EC-3C16DE2D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290697"/>
            <a:ext cx="10547498" cy="9639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/>
              <a:t>KDIQO  </a:t>
            </a:r>
            <a:br>
              <a:rPr lang="en-US" sz="3200" b="1"/>
            </a:br>
            <a:r>
              <a:rPr lang="en-US" sz="3200" b="1"/>
              <a:t>guideline for clinicians caring for patients with diabetes and CKD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B13E-A560-4292-9A44-A8919FC2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435395"/>
            <a:ext cx="10621926" cy="5131907"/>
          </a:xfrm>
        </p:spPr>
        <p:txBody>
          <a:bodyPr>
            <a:normAutofit lnSpcReduction="10000"/>
          </a:bodyPr>
          <a:lstStyle/>
          <a:p>
            <a:r>
              <a:rPr lang="en-US"/>
              <a:t>Patients with diabetes, CKD, hypertension, and albuminuria should be treated with an </a:t>
            </a:r>
            <a:r>
              <a:rPr lang="en-US" b="1"/>
              <a:t>angiotensin-converting enzyme inhibitor </a:t>
            </a:r>
            <a:r>
              <a:rPr lang="en-US"/>
              <a:t>or </a:t>
            </a:r>
            <a:r>
              <a:rPr lang="en-US" b="1"/>
              <a:t>angiotensin II receptor blocker</a:t>
            </a:r>
            <a:r>
              <a:rPr lang="en-US"/>
              <a:t>, </a:t>
            </a:r>
          </a:p>
          <a:p>
            <a:pPr lvl="1"/>
            <a:r>
              <a:rPr lang="en-US"/>
              <a:t>titrated to the </a:t>
            </a:r>
            <a:r>
              <a:rPr lang="en-US" b="1" i="1"/>
              <a:t>highest approved tolerated dose</a:t>
            </a:r>
            <a:r>
              <a:rPr lang="en-US"/>
              <a:t>, </a:t>
            </a:r>
          </a:p>
          <a:p>
            <a:pPr lvl="1"/>
            <a:r>
              <a:rPr lang="en-US"/>
              <a:t>with close monitoring of </a:t>
            </a:r>
            <a:r>
              <a:rPr lang="en-US" b="1"/>
              <a:t>serum potassium and serum creatinine </a:t>
            </a:r>
            <a:r>
              <a:rPr lang="en-US"/>
              <a:t>levels within 2 to 4 weeks of initiation or change in dose.</a:t>
            </a:r>
          </a:p>
          <a:p>
            <a:r>
              <a:rPr lang="en-US"/>
              <a:t>Patients with diabetes and CKD who use </a:t>
            </a:r>
            <a:r>
              <a:rPr lang="en-US" b="1" i="1"/>
              <a:t>tobacco should quit</a:t>
            </a:r>
            <a:r>
              <a:rPr lang="en-US"/>
              <a:t>.</a:t>
            </a:r>
          </a:p>
          <a:p>
            <a:r>
              <a:rPr lang="en-US"/>
              <a:t>For patients with diabetes and CKD not receiving dialysis, </a:t>
            </a:r>
            <a:r>
              <a:rPr lang="en-US" b="1"/>
              <a:t>protein intake</a:t>
            </a:r>
            <a:r>
              <a:rPr lang="en-US"/>
              <a:t> should be </a:t>
            </a:r>
            <a:r>
              <a:rPr lang="en-US" b="1"/>
              <a:t>0.8 g/kg/day</a:t>
            </a:r>
            <a:r>
              <a:rPr lang="en-US"/>
              <a:t>, </a:t>
            </a:r>
          </a:p>
          <a:p>
            <a:pPr lvl="1"/>
            <a:r>
              <a:rPr lang="en-US"/>
              <a:t>or 1.0 to 1.2 g/kg/day for those receiving dialysis, to offset catabolism and negative nitrogen imbalance.</a:t>
            </a:r>
          </a:p>
          <a:p>
            <a:r>
              <a:rPr lang="en-US" b="1"/>
              <a:t>Sodium intake </a:t>
            </a:r>
            <a:r>
              <a:rPr lang="en-US"/>
              <a:t>should be less than 2 g/day (&lt;90 mmol sodium/day; &lt;5 g sodium chloride/day) in patients with diabetes and CKD.</a:t>
            </a:r>
          </a:p>
        </p:txBody>
      </p:sp>
    </p:spTree>
    <p:extLst>
      <p:ext uri="{BB962C8B-B14F-4D97-AF65-F5344CB8AC3E}">
        <p14:creationId xmlns:p14="http://schemas.microsoft.com/office/powerpoint/2010/main" val="2436341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B620-F131-4421-84EC-3C16DE2D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290697"/>
            <a:ext cx="10547498" cy="9639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/>
              <a:t>KDIQO  </a:t>
            </a:r>
            <a:br>
              <a:rPr lang="en-US" sz="3200" b="1"/>
            </a:br>
            <a:r>
              <a:rPr lang="en-US" sz="3200" b="1"/>
              <a:t>guideline for clinicians caring for patients with diabetes and CKD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B13E-A560-4292-9A44-A8919FC2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435395"/>
            <a:ext cx="10621926" cy="5131907"/>
          </a:xfrm>
        </p:spPr>
        <p:txBody>
          <a:bodyPr>
            <a:normAutofit/>
          </a:bodyPr>
          <a:lstStyle/>
          <a:p>
            <a:r>
              <a:rPr lang="en-US"/>
              <a:t>These patients should undertake </a:t>
            </a:r>
            <a:r>
              <a:rPr lang="en-US" b="1" i="1"/>
              <a:t>moderate-intensity physical activity </a:t>
            </a:r>
            <a:r>
              <a:rPr lang="en-US"/>
              <a:t>for a cumulative duration of </a:t>
            </a:r>
            <a:r>
              <a:rPr lang="en-US" b="1"/>
              <a:t>at least 150 minutes/week</a:t>
            </a:r>
            <a:r>
              <a:rPr lang="en-US"/>
              <a:t>, or to cardiovascular and physical tolerance, and should be counseled to </a:t>
            </a:r>
            <a:r>
              <a:rPr lang="en-US" b="1" i="1"/>
              <a:t>avoid sedentary behavior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sz="800"/>
          </a:p>
          <a:p>
            <a:r>
              <a:rPr lang="en-US"/>
              <a:t>People with diabetes and CKD should have a </a:t>
            </a:r>
            <a:r>
              <a:rPr lang="en-US" b="1"/>
              <a:t>structured self-management educational program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sz="800"/>
          </a:p>
          <a:p>
            <a:r>
              <a:rPr lang="en-US"/>
              <a:t>For comprehensive care of patients with diabetes and CKD, policy makers and institutional decision-makers should implement </a:t>
            </a:r>
            <a:r>
              <a:rPr lang="en-US" b="1" i="1"/>
              <a:t>team-based, integrated care </a:t>
            </a:r>
            <a:r>
              <a:rPr lang="en-US"/>
              <a:t>highlighting risk evaluation and patient empowerment.</a:t>
            </a:r>
          </a:p>
        </p:txBody>
      </p:sp>
    </p:spTree>
    <p:extLst>
      <p:ext uri="{BB962C8B-B14F-4D97-AF65-F5344CB8AC3E}">
        <p14:creationId xmlns:p14="http://schemas.microsoft.com/office/powerpoint/2010/main" val="1417516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56D03F-CBA3-4911-84BD-D23BBC2C1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27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D494F1-52D5-47CA-B22C-1E582A8C8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56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FE06C6-EE49-4BD6-8CB1-91DF24EC0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3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BE99-E23C-463D-AE43-B6FA6B34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7" y="365126"/>
            <a:ext cx="10217427" cy="687497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Screening for DKD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2DB2-6592-43B5-B789-9CE52A493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8" y="1052624"/>
            <a:ext cx="10217426" cy="56671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/>
              <a:t>American Diabetes Association Standards of Care</a:t>
            </a:r>
          </a:p>
          <a:p>
            <a:pPr marL="0" indent="0">
              <a:buNone/>
            </a:pPr>
            <a:r>
              <a:rPr lang="en-US"/>
              <a:t>Recommendations </a:t>
            </a:r>
          </a:p>
          <a:p>
            <a:r>
              <a:rPr lang="en-US"/>
              <a:t>11.1a At</a:t>
            </a:r>
            <a:r>
              <a:rPr lang="en-US" b="1" i="1"/>
              <a:t> least annually </a:t>
            </a:r>
            <a:r>
              <a:rPr lang="en-US"/>
              <a:t>, urinary albumin (e.g., spot urinary albumin-to-creatinine ratio (UACR)) and estimated glomerular filtration rate (eGFR) should be assessed </a:t>
            </a:r>
          </a:p>
          <a:p>
            <a:pPr lvl="1"/>
            <a:r>
              <a:rPr lang="en-US"/>
              <a:t>in patients with type 1 diabetes with duration of =/&gt;5 years and </a:t>
            </a:r>
          </a:p>
          <a:p>
            <a:pPr lvl="1"/>
            <a:r>
              <a:rPr lang="en-US"/>
              <a:t>in all patients with type 2 diabetes regardless of treatment. B</a:t>
            </a:r>
          </a:p>
          <a:p>
            <a:r>
              <a:rPr lang="en-US"/>
              <a:t>11.1b Patients with diabetes and urinary albumin &gt;300 mg/g Cr and/or an estimated GFR 30-60 ml/min/1.73 m2 should be monitored </a:t>
            </a:r>
            <a:r>
              <a:rPr lang="en-US" b="1" i="1"/>
              <a:t>twice annually </a:t>
            </a:r>
            <a:r>
              <a:rPr lang="en-US"/>
              <a:t>to guide therapy. B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/>
              <a:t>A = clear evidence from well conducted trials</a:t>
            </a:r>
          </a:p>
          <a:p>
            <a:pPr marL="0" indent="0">
              <a:buNone/>
            </a:pPr>
            <a:r>
              <a:rPr lang="en-US"/>
              <a:t>B = supportive evidence from well conducted trials</a:t>
            </a:r>
          </a:p>
          <a:p>
            <a:pPr marL="0" indent="0">
              <a:buNone/>
            </a:pPr>
            <a:r>
              <a:rPr lang="en-US"/>
              <a:t>C = supportive evidence from poorly controlled or uncontrolled studies</a:t>
            </a:r>
          </a:p>
        </p:txBody>
      </p:sp>
    </p:spTree>
    <p:extLst>
      <p:ext uri="{BB962C8B-B14F-4D97-AF65-F5344CB8AC3E}">
        <p14:creationId xmlns:p14="http://schemas.microsoft.com/office/powerpoint/2010/main" val="77007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AEAB-55A9-4107-BB3A-513A8C15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4" y="226902"/>
            <a:ext cx="10515600" cy="655601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ADA Standards of Care – Screening for Nephropathy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C9D85-DB09-42E2-96B1-EE2F26F7B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978196"/>
            <a:ext cx="10292316" cy="5514680"/>
          </a:xfrm>
        </p:spPr>
        <p:txBody>
          <a:bodyPr>
            <a:normAutofit lnSpcReduction="10000"/>
          </a:bodyPr>
          <a:lstStyle/>
          <a:p>
            <a:r>
              <a:rPr lang="en-US" sz="2400" i="1"/>
              <a:t>“Screening for albuminuria can be most easily performed by urinary albumin-to-creatinine ratio (UACR) in random spot urine collection.”</a:t>
            </a:r>
          </a:p>
          <a:p>
            <a:pPr lvl="1"/>
            <a:r>
              <a:rPr lang="en-US" sz="2000"/>
              <a:t>Measurement of spot urine sample for albumin alone without simultaneously measuring urine creatinine (Cr) is less expensive but susceptible to false-negative and false-positive determination </a:t>
            </a:r>
          </a:p>
          <a:p>
            <a:pPr lvl="1"/>
            <a:r>
              <a:rPr lang="en-US" sz="2000"/>
              <a:t>Timed or 24-h collections are more burdensome &amp; add little to accuracy </a:t>
            </a:r>
          </a:p>
          <a:p>
            <a:r>
              <a:rPr lang="en-US" sz="2400"/>
              <a:t>Normal UACR is defined as &lt;30 mg/g Cr (high UACR is defined as =/&gt;30 mg/g Cr)</a:t>
            </a:r>
          </a:p>
          <a:p>
            <a:pPr lvl="1"/>
            <a:r>
              <a:rPr lang="en-US" sz="2000"/>
              <a:t>Because of high biologic variability of &gt;20% between measurements in urinary albumin excretion, </a:t>
            </a:r>
            <a:r>
              <a:rPr lang="en-US" sz="2000" b="1"/>
              <a:t>two of three UACR specimens </a:t>
            </a:r>
            <a:r>
              <a:rPr lang="en-US" sz="2000"/>
              <a:t>collected within a </a:t>
            </a:r>
            <a:r>
              <a:rPr lang="en-US" sz="2000" b="1" i="1"/>
              <a:t>3-to-6-month period </a:t>
            </a:r>
            <a:r>
              <a:rPr lang="en-US" sz="2000"/>
              <a:t>should be abnormal before considering a patient to have high or very high albuminuria. </a:t>
            </a:r>
          </a:p>
          <a:p>
            <a:pPr lvl="1"/>
            <a:r>
              <a:rPr lang="en-US" sz="2000"/>
              <a:t>UACR can be </a:t>
            </a:r>
            <a:r>
              <a:rPr lang="en-US" sz="2000" i="1"/>
              <a:t>elevated independently of kidney damage </a:t>
            </a:r>
            <a:r>
              <a:rPr lang="en-US" sz="2000"/>
              <a:t>by</a:t>
            </a:r>
          </a:p>
          <a:p>
            <a:pPr lvl="2"/>
            <a:r>
              <a:rPr lang="en-US" sz="1800"/>
              <a:t>Exercise within 24-hour </a:t>
            </a:r>
          </a:p>
          <a:p>
            <a:pPr lvl="2"/>
            <a:r>
              <a:rPr lang="en-US" sz="1800"/>
              <a:t>Infection</a:t>
            </a:r>
          </a:p>
          <a:p>
            <a:pPr lvl="2"/>
            <a:r>
              <a:rPr lang="en-US" sz="1800"/>
              <a:t>Fever</a:t>
            </a:r>
          </a:p>
          <a:p>
            <a:pPr lvl="2"/>
            <a:r>
              <a:rPr lang="en-US" sz="1800"/>
              <a:t>Congestive Heart Failure</a:t>
            </a:r>
          </a:p>
          <a:p>
            <a:pPr lvl="2"/>
            <a:r>
              <a:rPr lang="en-US" sz="1800"/>
              <a:t>Marked hyperglycemia </a:t>
            </a:r>
          </a:p>
          <a:p>
            <a:pPr lvl="2"/>
            <a:r>
              <a:rPr lang="en-US" sz="1800"/>
              <a:t>Marked hypertension</a:t>
            </a:r>
          </a:p>
          <a:p>
            <a:pPr lvl="2"/>
            <a:r>
              <a:rPr lang="en-US" sz="1800"/>
              <a:t>Menstruation </a:t>
            </a:r>
          </a:p>
          <a:p>
            <a:pPr lvl="2"/>
            <a:endParaRPr lang="en-US" sz="1600"/>
          </a:p>
          <a:p>
            <a:pPr lvl="2"/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95F69-2A6A-487F-A4FA-38088912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89735"/>
            <a:ext cx="3083442" cy="1772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4D50E-3488-4E35-B325-FB2C4EAF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440" y="3794014"/>
            <a:ext cx="2365453" cy="536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7DC20-1B52-41E6-AEE0-06A1DCCBDA1C}"/>
              </a:ext>
            </a:extLst>
          </p:cNvPr>
          <p:cNvSpPr txBox="1"/>
          <p:nvPr/>
        </p:nvSpPr>
        <p:spPr>
          <a:xfrm>
            <a:off x="6096000" y="4426201"/>
            <a:ext cx="308344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Causes of  False Positive UACR</a:t>
            </a:r>
          </a:p>
        </p:txBody>
      </p:sp>
    </p:spTree>
    <p:extLst>
      <p:ext uri="{BB962C8B-B14F-4D97-AF65-F5344CB8AC3E}">
        <p14:creationId xmlns:p14="http://schemas.microsoft.com/office/powerpoint/2010/main" val="170702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5791-A337-42DB-A335-B340F8B3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65125"/>
            <a:ext cx="10430539" cy="707319"/>
          </a:xfrm>
        </p:spPr>
        <p:txBody>
          <a:bodyPr>
            <a:normAutofit/>
          </a:bodyPr>
          <a:lstStyle/>
          <a:p>
            <a:r>
              <a:rPr lang="en-US" sz="3200" b="1"/>
              <a:t>ADA Standards of Care – additional comments re screening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BC71-6FDA-43D8-83D7-FBF31F38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072444"/>
            <a:ext cx="10430539" cy="5249334"/>
          </a:xfrm>
        </p:spPr>
        <p:txBody>
          <a:bodyPr/>
          <a:lstStyle/>
          <a:p>
            <a:r>
              <a:rPr lang="en-US"/>
              <a:t>An </a:t>
            </a:r>
            <a:r>
              <a:rPr lang="en-US" b="1"/>
              <a:t>eGFR</a:t>
            </a:r>
            <a:r>
              <a:rPr lang="en-US"/>
              <a:t> persistently &lt;60 ml/min/1.73 m2 is considered abnormal</a:t>
            </a:r>
          </a:p>
          <a:p>
            <a:pPr lvl="1"/>
            <a:r>
              <a:rPr lang="en-US"/>
              <a:t>For older adults, optimal thresholds for clinical diagnosis are </a:t>
            </a:r>
            <a:r>
              <a:rPr lang="en-US" i="1"/>
              <a:t>debated </a:t>
            </a:r>
            <a:r>
              <a:rPr lang="en-US"/>
              <a:t>(age related decline vs CKD – some suggest &lt;45 ml/min/1.73m2)</a:t>
            </a:r>
          </a:p>
          <a:p>
            <a:pPr lvl="2"/>
            <a:r>
              <a:rPr lang="en-US"/>
              <a:t>Still may have need to adjust medications for renal dosing </a:t>
            </a:r>
          </a:p>
          <a:p>
            <a:r>
              <a:rPr lang="en-US"/>
              <a:t>DKD is a </a:t>
            </a:r>
            <a:r>
              <a:rPr lang="en-US" i="1"/>
              <a:t>clinical </a:t>
            </a:r>
            <a:r>
              <a:rPr lang="en-US"/>
              <a:t>diagnosis</a:t>
            </a:r>
          </a:p>
          <a:p>
            <a:pPr lvl="1"/>
            <a:r>
              <a:rPr lang="en-US"/>
              <a:t>Based on the presence of albuminuria &amp;/or reduced eGFR in the absence of signs or symptoms of other primary causes of kidney damage </a:t>
            </a:r>
          </a:p>
          <a:p>
            <a:pPr lvl="1"/>
            <a:r>
              <a:rPr lang="en-US"/>
              <a:t>Typical presentation included </a:t>
            </a:r>
          </a:p>
          <a:p>
            <a:pPr lvl="2"/>
            <a:r>
              <a:rPr lang="en-US"/>
              <a:t>long-standing duration of diabetes (but can be present at diagnosis), </a:t>
            </a:r>
          </a:p>
          <a:p>
            <a:pPr lvl="2"/>
            <a:r>
              <a:rPr lang="en-US"/>
              <a:t>albuminuria without hematuria (reduced eGFR without albuminuria increasingly common in DKD)</a:t>
            </a:r>
          </a:p>
          <a:p>
            <a:pPr lvl="2"/>
            <a:r>
              <a:rPr lang="en-US"/>
              <a:t>retinopathy (but can be present without retinopathy, especially in T2D)</a:t>
            </a:r>
          </a:p>
          <a:p>
            <a:pPr lvl="2"/>
            <a:r>
              <a:rPr lang="en-US"/>
              <a:t>gradual progressive loss of eGFR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5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5791-A337-42DB-A335-B340F8B3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65125"/>
            <a:ext cx="10430539" cy="707319"/>
          </a:xfrm>
        </p:spPr>
        <p:txBody>
          <a:bodyPr>
            <a:normAutofit/>
          </a:bodyPr>
          <a:lstStyle/>
          <a:p>
            <a:r>
              <a:rPr lang="en-US" sz="3200" b="1"/>
              <a:t>ADA Standards of Care – additional comments re screening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8BC71-6FDA-43D8-83D7-FBF31F38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072444"/>
            <a:ext cx="10430539" cy="5249334"/>
          </a:xfrm>
        </p:spPr>
        <p:txBody>
          <a:bodyPr>
            <a:normAutofit fontScale="92500"/>
          </a:bodyPr>
          <a:lstStyle/>
          <a:p>
            <a:r>
              <a:rPr lang="en-US"/>
              <a:t>Presentations suggestive on an </a:t>
            </a:r>
            <a:r>
              <a:rPr lang="en-US" b="1"/>
              <a:t>alternative or additional cause </a:t>
            </a:r>
            <a:r>
              <a:rPr lang="en-US"/>
              <a:t>of </a:t>
            </a:r>
            <a:r>
              <a:rPr lang="en-US" b="1"/>
              <a:t>kidney disease </a:t>
            </a:r>
            <a:r>
              <a:rPr lang="en-US"/>
              <a:t>(</a:t>
            </a:r>
            <a:r>
              <a:rPr lang="en-US" i="1"/>
              <a:t>consider referral to a nephrologist for further diagnosis including possible kidney biopsy</a:t>
            </a:r>
            <a:r>
              <a:rPr lang="en-US"/>
              <a:t>)</a:t>
            </a:r>
          </a:p>
          <a:p>
            <a:pPr lvl="1"/>
            <a:r>
              <a:rPr lang="en-US"/>
              <a:t>An active urinary sediment (containing red or white cells or cellular casts)</a:t>
            </a:r>
          </a:p>
          <a:p>
            <a:pPr lvl="1"/>
            <a:r>
              <a:rPr lang="en-US"/>
              <a:t>Rapidly increasing albuminuria or nephrotic syndrome</a:t>
            </a:r>
          </a:p>
          <a:p>
            <a:pPr lvl="1"/>
            <a:r>
              <a:rPr lang="en-US"/>
              <a:t>Rapidly decreasing eGFR</a:t>
            </a:r>
          </a:p>
          <a:p>
            <a:pPr lvl="1"/>
            <a:r>
              <a:rPr lang="en-US"/>
              <a:t>Absence of retinopathy in T1D</a:t>
            </a:r>
          </a:p>
          <a:p>
            <a:pPr marL="457200" lvl="1" indent="0">
              <a:buNone/>
            </a:pPr>
            <a:endParaRPr lang="en-US" sz="800"/>
          </a:p>
          <a:p>
            <a:r>
              <a:rPr lang="en-US"/>
              <a:t>At any eGFR, the degree of albuminuria is associated with risk of</a:t>
            </a:r>
          </a:p>
          <a:p>
            <a:pPr lvl="1"/>
            <a:r>
              <a:rPr lang="en-US"/>
              <a:t>Cardiovascular disease (CVD)</a:t>
            </a:r>
          </a:p>
          <a:p>
            <a:pPr lvl="1"/>
            <a:r>
              <a:rPr lang="en-US"/>
              <a:t>CKD progression</a:t>
            </a:r>
          </a:p>
          <a:p>
            <a:pPr lvl="1"/>
            <a:r>
              <a:rPr lang="en-US"/>
              <a:t>Mortality </a:t>
            </a:r>
          </a:p>
          <a:p>
            <a:r>
              <a:rPr lang="en-US"/>
              <a:t>Both albuminuria &amp; eGFR must be quantified to guide treatment decisions </a:t>
            </a:r>
          </a:p>
          <a:p>
            <a:pPr lvl="1"/>
            <a:r>
              <a:rPr lang="en-US"/>
              <a:t>eGFR levels are essential to modify drug dosages or restrictions of use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8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6714-C0F2-46C0-8418-070336A0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274638"/>
            <a:ext cx="10196623" cy="1143000"/>
          </a:xfrm>
        </p:spPr>
        <p:txBody>
          <a:bodyPr>
            <a:normAutofit/>
          </a:bodyPr>
          <a:lstStyle/>
          <a:p>
            <a:r>
              <a:rPr lang="en-US" sz="4000"/>
              <a:t>CKD KDOQI 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AE50A-6AC8-4971-8459-958212CD2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5" y="1417638"/>
            <a:ext cx="10079665" cy="4844940"/>
          </a:xfrm>
        </p:spPr>
        <p:txBody>
          <a:bodyPr>
            <a:normAutofit lnSpcReduction="10000"/>
          </a:bodyPr>
          <a:lstStyle/>
          <a:p>
            <a:r>
              <a:rPr lang="en-US"/>
              <a:t>The National Kidney Foundation Kidney Disease Outcomes Quality Initiative (NKF KDOQI) CKD classification: </a:t>
            </a:r>
          </a:p>
          <a:p>
            <a:pPr lvl="1"/>
            <a:r>
              <a:rPr lang="en-US"/>
              <a:t>normal eGFR ≥ 90 mL/min (</a:t>
            </a:r>
            <a:r>
              <a:rPr lang="en-US" b="1" i="1"/>
              <a:t>stage 1 CKD if albuminuria is increased</a:t>
            </a:r>
            <a:r>
              <a:rPr lang="en-US"/>
              <a:t>); </a:t>
            </a:r>
          </a:p>
          <a:p>
            <a:pPr lvl="1"/>
            <a:r>
              <a:rPr lang="en-US"/>
              <a:t>mildly reduced eGFR 60–89 mL/min (</a:t>
            </a:r>
            <a:r>
              <a:rPr lang="en-US" b="1" i="1"/>
              <a:t>stage 2 CKD if albuminuria is increased</a:t>
            </a:r>
            <a:r>
              <a:rPr lang="en-US"/>
              <a:t>); </a:t>
            </a:r>
          </a:p>
          <a:p>
            <a:pPr lvl="1"/>
            <a:r>
              <a:rPr lang="en-US"/>
              <a:t>moderately reduced eGFR 30–59 mL/min (</a:t>
            </a:r>
            <a:r>
              <a:rPr lang="en-US" b="1" i="1"/>
              <a:t>stage 3 CKD</a:t>
            </a:r>
            <a:r>
              <a:rPr lang="en-US"/>
              <a:t>); </a:t>
            </a:r>
          </a:p>
          <a:p>
            <a:pPr lvl="1"/>
            <a:r>
              <a:rPr lang="en-US"/>
              <a:t>severely reduced eGFR &gt; 15–29 mL/min (sta</a:t>
            </a:r>
            <a:r>
              <a:rPr lang="en-US" b="1" i="1"/>
              <a:t>ge 4 CKD</a:t>
            </a:r>
            <a:r>
              <a:rPr lang="en-US"/>
              <a:t>); </a:t>
            </a:r>
          </a:p>
          <a:p>
            <a:pPr lvl="1"/>
            <a:r>
              <a:rPr lang="en-US" b="1" i="1"/>
              <a:t>end stage renal failure </a:t>
            </a:r>
            <a:r>
              <a:rPr lang="en-US"/>
              <a:t>or </a:t>
            </a:r>
            <a:r>
              <a:rPr lang="en-US" b="1" i="1"/>
              <a:t>stage 5 CKD </a:t>
            </a:r>
            <a:r>
              <a:rPr lang="en-US"/>
              <a:t>if eGFR &lt; 15 mL/min </a:t>
            </a:r>
          </a:p>
        </p:txBody>
      </p:sp>
    </p:spTree>
    <p:extLst>
      <p:ext uri="{BB962C8B-B14F-4D97-AF65-F5344CB8AC3E}">
        <p14:creationId xmlns:p14="http://schemas.microsoft.com/office/powerpoint/2010/main" val="225253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C67BC-47D6-4201-8CB5-7FC8B4AE1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60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276117FE7A540ABCADC33F430ED11" ma:contentTypeVersion="13" ma:contentTypeDescription="Create a new document." ma:contentTypeScope="" ma:versionID="23b124e6a9b9a7d7c5a0764f3a02fbb8">
  <xsd:schema xmlns:xsd="http://www.w3.org/2001/XMLSchema" xmlns:xs="http://www.w3.org/2001/XMLSchema" xmlns:p="http://schemas.microsoft.com/office/2006/metadata/properties" xmlns:ns3="0c6729fa-945a-441a-8da4-ef49092738f4" xmlns:ns4="b3d8bf6a-2e31-469f-a2ef-514d9ff6a935" targetNamespace="http://schemas.microsoft.com/office/2006/metadata/properties" ma:root="true" ma:fieldsID="bbe17f3231573c17f59fa6ff39c725f7" ns3:_="" ns4:_="">
    <xsd:import namespace="0c6729fa-945a-441a-8da4-ef49092738f4"/>
    <xsd:import namespace="b3d8bf6a-2e31-469f-a2ef-514d9ff6a9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729fa-945a-441a-8da4-ef4909273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bf6a-2e31-469f-a2ef-514d9ff6a93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053B1-83BD-479E-87D0-96E4C43F91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13F21D-9D81-44DE-81CA-61256AB4DE6F}">
  <ds:schemaRefs>
    <ds:schemaRef ds:uri="http://purl.org/dc/terms/"/>
    <ds:schemaRef ds:uri="b3d8bf6a-2e31-469f-a2ef-514d9ff6a93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c6729fa-945a-441a-8da4-ef49092738f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09B04A-8598-41FD-9265-23DF0A8FA6A7}">
  <ds:schemaRefs>
    <ds:schemaRef ds:uri="0c6729fa-945a-441a-8da4-ef49092738f4"/>
    <ds:schemaRef ds:uri="b3d8bf6a-2e31-469f-a2ef-514d9ff6a9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3663</Words>
  <Application>Microsoft Office PowerPoint</Application>
  <PresentationFormat>Widescreen</PresentationFormat>
  <Paragraphs>290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</vt:lpstr>
      <vt:lpstr>Calibri</vt:lpstr>
      <vt:lpstr>Calibri Light</vt:lpstr>
      <vt:lpstr>Office Theme</vt:lpstr>
      <vt:lpstr>Office Theme</vt:lpstr>
      <vt:lpstr>Office Theme</vt:lpstr>
      <vt:lpstr>ECHO Diabetes Preserving Renal Function </vt:lpstr>
      <vt:lpstr>Pre-Question </vt:lpstr>
      <vt:lpstr>Diabetic Kidney Disease (DKD) Chronic Kidney Disease (CKD) attributed to Diabetes</vt:lpstr>
      <vt:lpstr>Screening for DKD</vt:lpstr>
      <vt:lpstr>ADA Standards of Care – Screening for Nephropathy</vt:lpstr>
      <vt:lpstr>ADA Standards of Care – additional comments re screening </vt:lpstr>
      <vt:lpstr>ADA Standards of Care – additional comments re screening </vt:lpstr>
      <vt:lpstr>CKD KDOQI Classification </vt:lpstr>
      <vt:lpstr>PowerPoint Presentation</vt:lpstr>
      <vt:lpstr>Glomerular Hyperfiltration</vt:lpstr>
      <vt:lpstr>Is hyperfiltration [itself] associated with the future risk of developing diabetic nephropathy? A meta-analysis (2009)</vt:lpstr>
      <vt:lpstr>ADA Standards of Care – additional comments re screening </vt:lpstr>
      <vt:lpstr>PowerPoint Presentation</vt:lpstr>
      <vt:lpstr>ADA Standards of Care – additional comments re screening </vt:lpstr>
      <vt:lpstr>PowerPoint Presentation</vt:lpstr>
      <vt:lpstr>Treatment (ADA Standards of Care)</vt:lpstr>
      <vt:lpstr>ADA Standards of Care – additional comments re treatment </vt:lpstr>
      <vt:lpstr>Metformin in CKD</vt:lpstr>
      <vt:lpstr>KDIQO  guidelines for clinicians caring for patients with diabetes and CKD </vt:lpstr>
      <vt:lpstr>PowerPoint Presentation</vt:lpstr>
      <vt:lpstr>Treatment (ADA Standards of Care)</vt:lpstr>
      <vt:lpstr>Treatment (ADA Standards of Care)</vt:lpstr>
      <vt:lpstr>Optimize blood pressure control to reduce the risk or slow the progression of chronic kidney disease. </vt:lpstr>
      <vt:lpstr>Optimize blood pressure control to reduce the risk or slow the progression of chronic kidney disease. </vt:lpstr>
      <vt:lpstr>Optimize blood pressure control to reduce the risk or slow the progression of chronic kidney disease. </vt:lpstr>
      <vt:lpstr>Treatment – Referral (ADA Standards of Care)</vt:lpstr>
      <vt:lpstr>ADA Standards of Care – 2022 Update</vt:lpstr>
      <vt:lpstr>Post-Question </vt:lpstr>
      <vt:lpstr>PowerPoint Presentation</vt:lpstr>
      <vt:lpstr>For Patients &amp; Families</vt:lpstr>
      <vt:lpstr>In Depth Article (also available as 2-hour Webinar)</vt:lpstr>
      <vt:lpstr>PowerPoint Presentation</vt:lpstr>
      <vt:lpstr>PowerPoint Presentation</vt:lpstr>
      <vt:lpstr>PowerPoint Presentation</vt:lpstr>
      <vt:lpstr>KDIQO   guideline for clinicians caring for patients with diabetes and CKD </vt:lpstr>
      <vt:lpstr>KDIQO   guideline for clinicians caring for patients with diabetes and CKD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ECHO Diabetes Preserving Renal Function </dc:title>
  <dc:creator>Carol Greenlee</dc:creator>
  <cp:lastModifiedBy>Carol Greenlee</cp:lastModifiedBy>
  <cp:revision>1</cp:revision>
  <dcterms:created xsi:type="dcterms:W3CDTF">2021-12-15T18:12:11Z</dcterms:created>
  <dcterms:modified xsi:type="dcterms:W3CDTF">2022-01-13T15:43:03Z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0x010100A4C276117FE7A540ABCADC33F430ED11</vt:lpwstr>
  </property>
</Properties>
</file>