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97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8" r:id="rId44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>
      <p:cViewPr varScale="1">
        <p:scale>
          <a:sx n="124" d="100"/>
          <a:sy n="124" d="100"/>
        </p:scale>
        <p:origin x="640" y="16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9/8/22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989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>
                <a:solidFill>
                  <a:srgbClr val="FFFFFF"/>
                </a:solidFill>
              </a:rPr>
              <a:t>‹#›</a:t>
            </a:fld>
            <a:endParaRPr spc="-25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1296" y="5445993"/>
            <a:ext cx="297263" cy="24111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9/8/22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989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>
                <a:solidFill>
                  <a:srgbClr val="FFFFFF"/>
                </a:solidFill>
              </a:rPr>
              <a:t>‹#›</a:t>
            </a:fld>
            <a:endParaRPr spc="-25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9/8/22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989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>
                <a:solidFill>
                  <a:srgbClr val="FFFFFF"/>
                </a:solidFill>
              </a:rPr>
              <a:t>‹#›</a:t>
            </a:fld>
            <a:endParaRPr spc="-25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9/8/22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989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>
                <a:solidFill>
                  <a:srgbClr val="FFFFFF"/>
                </a:solidFill>
              </a:rPr>
              <a:t>‹#›</a:t>
            </a:fld>
            <a:endParaRPr spc="-25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9/8/22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989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>
                <a:solidFill>
                  <a:srgbClr val="FFFFFF"/>
                </a:solidFill>
              </a:rPr>
              <a:t>‹#›</a:t>
            </a:fld>
            <a:endParaRPr spc="-25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629931" y="1905000"/>
            <a:ext cx="1659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Project</a:t>
            </a:r>
            <a:r>
              <a:rPr lang="en-US" sz="1400" baseline="0" dirty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ECHO®</a:t>
            </a:r>
          </a:p>
          <a:p>
            <a:r>
              <a:rPr lang="en-US" sz="1400" dirty="0">
                <a:solidFill>
                  <a:schemeClr val="bg1"/>
                </a:solidFill>
              </a:rPr>
              <a:t>HCV Collaborative</a:t>
            </a:r>
          </a:p>
        </p:txBody>
      </p:sp>
      <p:sp>
        <p:nvSpPr>
          <p:cNvPr id="17" name="Text Placeholder 16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711199" y="2209801"/>
            <a:ext cx="9347199" cy="430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 baseline="0">
                <a:solidFill>
                  <a:srgbClr val="0D444E"/>
                </a:solidFill>
              </a:defRPr>
            </a:lvl1pPr>
          </a:lstStyle>
          <a:p>
            <a:pPr lvl="0"/>
            <a:r>
              <a:rPr lang="en-US" sz="2800" dirty="0"/>
              <a:t>Title of Presentation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11199" y="2971800"/>
            <a:ext cx="9347199" cy="86177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0D444E"/>
                </a:solidFill>
              </a:defRPr>
            </a:lvl1pPr>
          </a:lstStyle>
          <a:p>
            <a:pPr lvl="0"/>
            <a:r>
              <a:rPr lang="en-US" dirty="0"/>
              <a:t>Presenter Line 1</a:t>
            </a:r>
          </a:p>
          <a:p>
            <a:pPr lvl="0"/>
            <a:r>
              <a:rPr lang="en-US" dirty="0"/>
              <a:t>Presenter Line 2</a:t>
            </a:r>
          </a:p>
          <a:p>
            <a:pPr lvl="0"/>
            <a:r>
              <a:rPr lang="en-US" dirty="0"/>
              <a:t>Presenter Line 3</a:t>
            </a:r>
          </a:p>
          <a:p>
            <a:pPr lvl="0"/>
            <a:r>
              <a:rPr lang="en-US" dirty="0"/>
              <a:t>Presenter Line 4</a:t>
            </a:r>
          </a:p>
        </p:txBody>
      </p:sp>
      <p:sp>
        <p:nvSpPr>
          <p:cNvPr id="21" name="Text Placeholder 20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11199" y="4191000"/>
            <a:ext cx="9347199" cy="2154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rgbClr val="0D444E"/>
                </a:solidFill>
              </a:defRPr>
            </a:lvl1pPr>
          </a:lstStyle>
          <a:p>
            <a:pPr lvl="0"/>
            <a:r>
              <a:rPr lang="en-US" dirty="0"/>
              <a:t>Date of Presentation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5F9F82-E5FB-3B74-C993-9EEB2D8A90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72278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AF675CF-ABEB-9BAD-3066-39A24EE6BC7B}"/>
              </a:ext>
            </a:extLst>
          </p:cNvPr>
          <p:cNvSpPr txBox="1"/>
          <p:nvPr userDrawn="1"/>
        </p:nvSpPr>
        <p:spPr>
          <a:xfrm>
            <a:off x="5689600" y="108858"/>
            <a:ext cx="65024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b="0" dirty="0">
                <a:solidFill>
                  <a:schemeClr val="bg1"/>
                </a:solidFill>
                <a:effectLst/>
                <a:latin typeface="Lucida Fax" panose="02060602050505020204" pitchFamily="18" charset="77"/>
                <a:ea typeface="Times New Roman" panose="02020603050405020304" pitchFamily="18" charset="0"/>
              </a:rPr>
              <a:t>Emergency Medicine for Rural and Indigenous Communities Conference</a:t>
            </a:r>
            <a:endParaRPr lang="en-US" sz="2400" b="1" dirty="0">
              <a:solidFill>
                <a:schemeClr val="bg1"/>
              </a:solidFill>
              <a:effectLst/>
              <a:latin typeface="Lucida Fax" panose="02060602050505020204" pitchFamily="18" charset="77"/>
              <a:ea typeface="Times New Roman" panose="02020603050405020304" pitchFamily="18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effectLst/>
                <a:latin typeface="Lucida Fax" panose="02060602050505020204" pitchFamily="18" charset="77"/>
                <a:ea typeface="Calibri" panose="020F0502020204030204" pitchFamily="34" charset="0"/>
                <a:cs typeface="Arial" panose="020B0604020202020204" pitchFamily="34" charset="0"/>
              </a:rPr>
              <a:t>September 15</a:t>
            </a:r>
            <a:r>
              <a:rPr lang="en-US" sz="1600" baseline="30000" dirty="0">
                <a:solidFill>
                  <a:schemeClr val="bg1"/>
                </a:solidFill>
                <a:effectLst/>
                <a:latin typeface="Lucida Fax" panose="02060602050505020204" pitchFamily="18" charset="77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US" sz="1600" dirty="0">
                <a:solidFill>
                  <a:schemeClr val="bg1"/>
                </a:solidFill>
                <a:effectLst/>
                <a:latin typeface="Lucida Fax" panose="02060602050505020204" pitchFamily="18" charset="77"/>
                <a:ea typeface="Calibri" panose="020F0502020204030204" pitchFamily="34" charset="0"/>
                <a:cs typeface="Arial" panose="020B0604020202020204" pitchFamily="34" charset="0"/>
              </a:rPr>
              <a:t> - 17</a:t>
            </a:r>
            <a:r>
              <a:rPr lang="en-US" sz="1600" baseline="30000" dirty="0">
                <a:solidFill>
                  <a:schemeClr val="bg1"/>
                </a:solidFill>
                <a:effectLst/>
                <a:latin typeface="Lucida Fax" panose="02060602050505020204" pitchFamily="18" charset="77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US" sz="1600" dirty="0">
                <a:solidFill>
                  <a:schemeClr val="bg1"/>
                </a:solidFill>
                <a:effectLst/>
                <a:latin typeface="Lucida Fax" panose="02060602050505020204" pitchFamily="18" charset="77"/>
                <a:ea typeface="Calibri" panose="020F0502020204030204" pitchFamily="34" charset="0"/>
                <a:cs typeface="Arial" panose="020B0604020202020204" pitchFamily="34" charset="0"/>
              </a:rPr>
              <a:t>, 2022</a:t>
            </a:r>
            <a:r>
              <a:rPr lang="en-US" sz="2000" dirty="0">
                <a:solidFill>
                  <a:schemeClr val="bg1"/>
                </a:solidFill>
                <a:effectLst/>
                <a:latin typeface="Lucida Fax" panose="02060602050505020204" pitchFamily="18" charset="77"/>
              </a:rPr>
              <a:t> </a:t>
            </a:r>
            <a:endParaRPr lang="en-US" sz="2000" dirty="0">
              <a:solidFill>
                <a:schemeClr val="bg1"/>
              </a:solidFill>
              <a:latin typeface="Lucida Fax" panose="020606020505050202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77799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of Presen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3444" y="289560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D444E"/>
                </a:solidFill>
              </a:rPr>
              <a:t>End of Presentation</a:t>
            </a:r>
          </a:p>
          <a:p>
            <a:pPr algn="ctr"/>
            <a:endParaRPr lang="en-US" b="1" dirty="0">
              <a:solidFill>
                <a:srgbClr val="0D444E"/>
              </a:solidFill>
            </a:endParaRPr>
          </a:p>
          <a:p>
            <a:pPr algn="ctr"/>
            <a:r>
              <a:rPr lang="en-US" b="1" dirty="0">
                <a:solidFill>
                  <a:srgbClr val="0D444E"/>
                </a:solidFill>
              </a:rPr>
              <a:t>Questions?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DD9316-7531-3F77-CA44-A7EBEB64ED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7227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C75778-1B7B-7393-C777-B232DF01A74A}"/>
              </a:ext>
            </a:extLst>
          </p:cNvPr>
          <p:cNvSpPr txBox="1"/>
          <p:nvPr userDrawn="1"/>
        </p:nvSpPr>
        <p:spPr>
          <a:xfrm>
            <a:off x="5689600" y="108858"/>
            <a:ext cx="65024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b="0" dirty="0">
                <a:solidFill>
                  <a:schemeClr val="bg1"/>
                </a:solidFill>
                <a:effectLst/>
                <a:latin typeface="Lucida Fax" panose="02060602050505020204" pitchFamily="18" charset="77"/>
                <a:ea typeface="Times New Roman" panose="02020603050405020304" pitchFamily="18" charset="0"/>
              </a:rPr>
              <a:t>Emergency Medicine for Rural and Indigenous Communities Conference</a:t>
            </a:r>
            <a:endParaRPr lang="en-US" sz="2400" b="1" dirty="0">
              <a:solidFill>
                <a:schemeClr val="bg1"/>
              </a:solidFill>
              <a:effectLst/>
              <a:latin typeface="Lucida Fax" panose="02060602050505020204" pitchFamily="18" charset="77"/>
              <a:ea typeface="Times New Roman" panose="02020603050405020304" pitchFamily="18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effectLst/>
                <a:latin typeface="Lucida Fax" panose="02060602050505020204" pitchFamily="18" charset="77"/>
                <a:ea typeface="Calibri" panose="020F0502020204030204" pitchFamily="34" charset="0"/>
                <a:cs typeface="Arial" panose="020B0604020202020204" pitchFamily="34" charset="0"/>
              </a:rPr>
              <a:t>September 15</a:t>
            </a:r>
            <a:r>
              <a:rPr lang="en-US" sz="1600" baseline="30000" dirty="0">
                <a:solidFill>
                  <a:schemeClr val="bg1"/>
                </a:solidFill>
                <a:effectLst/>
                <a:latin typeface="Lucida Fax" panose="02060602050505020204" pitchFamily="18" charset="77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US" sz="1600" dirty="0">
                <a:solidFill>
                  <a:schemeClr val="bg1"/>
                </a:solidFill>
                <a:effectLst/>
                <a:latin typeface="Lucida Fax" panose="02060602050505020204" pitchFamily="18" charset="77"/>
                <a:ea typeface="Calibri" panose="020F0502020204030204" pitchFamily="34" charset="0"/>
                <a:cs typeface="Arial" panose="020B0604020202020204" pitchFamily="34" charset="0"/>
              </a:rPr>
              <a:t> - 17</a:t>
            </a:r>
            <a:r>
              <a:rPr lang="en-US" sz="1600" baseline="30000" dirty="0">
                <a:solidFill>
                  <a:schemeClr val="bg1"/>
                </a:solidFill>
                <a:effectLst/>
                <a:latin typeface="Lucida Fax" panose="02060602050505020204" pitchFamily="18" charset="77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US" sz="1600" dirty="0">
                <a:solidFill>
                  <a:schemeClr val="bg1"/>
                </a:solidFill>
                <a:effectLst/>
                <a:latin typeface="Lucida Fax" panose="02060602050505020204" pitchFamily="18" charset="77"/>
                <a:ea typeface="Calibri" panose="020F0502020204030204" pitchFamily="34" charset="0"/>
                <a:cs typeface="Arial" panose="020B0604020202020204" pitchFamily="34" charset="0"/>
              </a:rPr>
              <a:t>, 2022</a:t>
            </a:r>
            <a:r>
              <a:rPr lang="en-US" sz="2000" dirty="0">
                <a:solidFill>
                  <a:schemeClr val="bg1"/>
                </a:solidFill>
                <a:effectLst/>
                <a:latin typeface="Lucida Fax" panose="02060602050505020204" pitchFamily="18" charset="77"/>
              </a:rPr>
              <a:t> </a:t>
            </a:r>
            <a:endParaRPr lang="en-US" sz="2000" dirty="0">
              <a:solidFill>
                <a:schemeClr val="bg1"/>
              </a:solidFill>
              <a:latin typeface="Lucida Fax" panose="02060602050505020204" pitchFamily="18" charset="77"/>
            </a:endParaRPr>
          </a:p>
        </p:txBody>
      </p:sp>
      <p:pic>
        <p:nvPicPr>
          <p:cNvPr id="5" name="Picture 8" descr="About Mass General Brigham | Mass General Brigham Innovation">
            <a:extLst>
              <a:ext uri="{FF2B5EF4-FFF2-40B4-BE49-F238E27FC236}">
                <a16:creationId xmlns:a16="http://schemas.microsoft.com/office/drawing/2014/main" id="{46310E01-DF8D-55DD-C9F4-A9A4A8B240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5837146"/>
            <a:ext cx="6535596" cy="73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LIP - Home">
            <a:extLst>
              <a:ext uri="{FF2B5EF4-FFF2-40B4-BE49-F238E27FC236}">
                <a16:creationId xmlns:a16="http://schemas.microsoft.com/office/drawing/2014/main" id="{D9498218-B9D1-793D-ABB5-485771539E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4723775"/>
            <a:ext cx="483726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1D9A59-2985-FDD9-11B1-73D81BF1E5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600" y="4765859"/>
            <a:ext cx="3860800" cy="88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974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62730" y="1908555"/>
            <a:ext cx="5614304" cy="9875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543799" y="2872575"/>
            <a:ext cx="5081270" cy="27260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9/8/22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067415" y="6428920"/>
            <a:ext cx="245745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98989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>
                <a:solidFill>
                  <a:srgbClr val="FFFFFF"/>
                </a:solidFill>
              </a:rPr>
              <a:t>‹#›</a:t>
            </a:fld>
            <a:endParaRPr spc="-25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jp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7" Type="http://schemas.openxmlformats.org/officeDocument/2006/relationships/image" Target="../media/image59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jpg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7" Type="http://schemas.openxmlformats.org/officeDocument/2006/relationships/image" Target="../media/image65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3" Type="http://schemas.openxmlformats.org/officeDocument/2006/relationships/image" Target="../media/image67.png"/><Relationship Id="rId7" Type="http://schemas.openxmlformats.org/officeDocument/2006/relationships/image" Target="../media/image71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png"/><Relationship Id="rId11" Type="http://schemas.openxmlformats.org/officeDocument/2006/relationships/image" Target="../media/image75.jp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jpg"/><Relationship Id="rId9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0.jp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hyperlink" Target="http://www.developingem.com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developingem@gmail.com" TargetMode="Externa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DCEA718-2DC2-284F-9E98-81107DA751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1199" y="2209801"/>
            <a:ext cx="9347199" cy="677108"/>
          </a:xfrm>
        </p:spPr>
        <p:txBody>
          <a:bodyPr/>
          <a:lstStyle/>
          <a:p>
            <a:r>
              <a:rPr lang="en-US" sz="4400" b="1" u="sng" dirty="0" err="1"/>
              <a:t>DevelopingEM</a:t>
            </a:r>
            <a:endParaRPr lang="en-US" sz="4400" b="1" u="sng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44782C8-DFF9-7C4C-9123-9D79CE3104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1198" y="3733800"/>
            <a:ext cx="9347199" cy="2000548"/>
          </a:xfrm>
        </p:spPr>
        <p:txBody>
          <a:bodyPr/>
          <a:lstStyle/>
          <a:p>
            <a:r>
              <a:rPr lang="en-US" sz="2800" b="1" dirty="0"/>
              <a:t>Mark Newcombe</a:t>
            </a:r>
          </a:p>
          <a:p>
            <a:r>
              <a:rPr lang="en-US" sz="2200" b="1" dirty="0"/>
              <a:t>Emergency and Retrieval Physician</a:t>
            </a:r>
          </a:p>
          <a:p>
            <a:r>
              <a:rPr lang="en-US" sz="2200" b="1" dirty="0"/>
              <a:t>Illawarra Shoalhaven Local Health District</a:t>
            </a:r>
          </a:p>
          <a:p>
            <a:r>
              <a:rPr lang="en-US" sz="2200" b="1" dirty="0"/>
              <a:t>Sydney HEMS and NSW Ambulance</a:t>
            </a:r>
          </a:p>
          <a:p>
            <a:r>
              <a:rPr lang="en-US" sz="2200" b="1" dirty="0"/>
              <a:t>Co-Director </a:t>
            </a:r>
            <a:r>
              <a:rPr lang="en-US" sz="2200" b="1" dirty="0" err="1"/>
              <a:t>DevelopingEM</a:t>
            </a:r>
            <a:endParaRPr lang="en-US" sz="2200" b="1" dirty="0"/>
          </a:p>
          <a:p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1101A82-FA6E-044A-9D95-8F2A4E999D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1199" y="5943600"/>
            <a:ext cx="9347199" cy="215444"/>
          </a:xfrm>
        </p:spPr>
        <p:txBody>
          <a:bodyPr/>
          <a:lstStyle/>
          <a:p>
            <a:r>
              <a:rPr lang="en-US" dirty="0"/>
              <a:t>September 17, 2022</a:t>
            </a:r>
          </a:p>
        </p:txBody>
      </p:sp>
    </p:spTree>
    <p:extLst>
      <p:ext uri="{BB962C8B-B14F-4D97-AF65-F5344CB8AC3E}">
        <p14:creationId xmlns:p14="http://schemas.microsoft.com/office/powerpoint/2010/main" val="4067199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931192" y="6483585"/>
            <a:ext cx="219075" cy="18097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z="1000" spc="-25" dirty="0">
                <a:solidFill>
                  <a:srgbClr val="898989"/>
                </a:solidFill>
                <a:latin typeface="Arial"/>
                <a:cs typeface="Arial"/>
              </a:rPr>
              <a:t>10</a:t>
            </a:fld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10549" y="433755"/>
            <a:ext cx="2445296" cy="530754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789554" y="5587491"/>
            <a:ext cx="186817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DARWIN</a:t>
            </a:r>
            <a:r>
              <a:rPr sz="22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20" dirty="0">
                <a:solidFill>
                  <a:srgbClr val="FFFFFF"/>
                </a:solidFill>
                <a:latin typeface="Arial"/>
                <a:cs typeface="Arial"/>
              </a:rPr>
              <a:t>2022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754505" y="5986387"/>
            <a:ext cx="1918335" cy="78105"/>
            <a:chOff x="8754505" y="5986387"/>
            <a:chExt cx="1918335" cy="78105"/>
          </a:xfrm>
        </p:grpSpPr>
        <p:sp>
          <p:nvSpPr>
            <p:cNvPr id="5" name="object 5"/>
            <p:cNvSpPr/>
            <p:nvPr/>
          </p:nvSpPr>
          <p:spPr>
            <a:xfrm>
              <a:off x="8760855" y="5992737"/>
              <a:ext cx="1906905" cy="65405"/>
            </a:xfrm>
            <a:custGeom>
              <a:avLst/>
              <a:gdLst/>
              <a:ahLst/>
              <a:cxnLst/>
              <a:rect l="l" t="t" r="r" b="b"/>
              <a:pathLst>
                <a:path w="1906904" h="65404">
                  <a:moveTo>
                    <a:pt x="1906574" y="0"/>
                  </a:moveTo>
                  <a:lnTo>
                    <a:pt x="0" y="0"/>
                  </a:lnTo>
                  <a:lnTo>
                    <a:pt x="0" y="65163"/>
                  </a:lnTo>
                  <a:lnTo>
                    <a:pt x="1906574" y="65163"/>
                  </a:lnTo>
                  <a:lnTo>
                    <a:pt x="19065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760855" y="5992737"/>
              <a:ext cx="1905635" cy="65405"/>
            </a:xfrm>
            <a:custGeom>
              <a:avLst/>
              <a:gdLst/>
              <a:ahLst/>
              <a:cxnLst/>
              <a:rect l="l" t="t" r="r" b="b"/>
              <a:pathLst>
                <a:path w="1905634" h="65404">
                  <a:moveTo>
                    <a:pt x="0" y="0"/>
                  </a:moveTo>
                  <a:lnTo>
                    <a:pt x="1905608" y="0"/>
                  </a:lnTo>
                  <a:lnTo>
                    <a:pt x="1905608" y="65128"/>
                  </a:lnTo>
                  <a:lnTo>
                    <a:pt x="0" y="65128"/>
                  </a:lnTo>
                  <a:lnTo>
                    <a:pt x="0" y="0"/>
                  </a:lnTo>
                  <a:close/>
                </a:path>
              </a:pathLst>
            </a:custGeom>
            <a:ln w="1269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997300" y="5637276"/>
            <a:ext cx="15652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#DevEM2022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26211" rIns="0" bIns="0" rtlCol="0">
            <a:spAutoFit/>
          </a:bodyPr>
          <a:lstStyle/>
          <a:p>
            <a:pPr marL="37465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Not</a:t>
            </a:r>
            <a:r>
              <a:rPr sz="3600" spc="-5" dirty="0"/>
              <a:t> </a:t>
            </a:r>
            <a:r>
              <a:rPr sz="3600" dirty="0"/>
              <a:t>for</a:t>
            </a:r>
            <a:r>
              <a:rPr sz="3600" spc="-5" dirty="0"/>
              <a:t> </a:t>
            </a:r>
            <a:r>
              <a:rPr sz="3600" spc="-10" dirty="0"/>
              <a:t>Profit</a:t>
            </a:r>
            <a:endParaRPr sz="3600"/>
          </a:p>
        </p:txBody>
      </p:sp>
      <p:grpSp>
        <p:nvGrpSpPr>
          <p:cNvPr id="9" name="object 9"/>
          <p:cNvGrpSpPr/>
          <p:nvPr/>
        </p:nvGrpSpPr>
        <p:grpSpPr>
          <a:xfrm>
            <a:off x="542781" y="1873473"/>
            <a:ext cx="2311400" cy="4284980"/>
            <a:chOff x="542781" y="1873473"/>
            <a:chExt cx="2311400" cy="4284980"/>
          </a:xfrm>
        </p:grpSpPr>
        <p:sp>
          <p:nvSpPr>
            <p:cNvPr id="10" name="object 10"/>
            <p:cNvSpPr/>
            <p:nvPr/>
          </p:nvSpPr>
          <p:spPr>
            <a:xfrm>
              <a:off x="815433" y="1873473"/>
              <a:ext cx="1403350" cy="1361440"/>
            </a:xfrm>
            <a:custGeom>
              <a:avLst/>
              <a:gdLst/>
              <a:ahLst/>
              <a:cxnLst/>
              <a:rect l="l" t="t" r="r" b="b"/>
              <a:pathLst>
                <a:path w="1403350" h="1361439">
                  <a:moveTo>
                    <a:pt x="704469" y="0"/>
                  </a:moveTo>
                  <a:lnTo>
                    <a:pt x="653649" y="1736"/>
                  </a:lnTo>
                  <a:lnTo>
                    <a:pt x="603875" y="6859"/>
                  </a:lnTo>
                  <a:lnTo>
                    <a:pt x="555259" y="15240"/>
                  </a:lnTo>
                  <a:lnTo>
                    <a:pt x="507914" y="26752"/>
                  </a:lnTo>
                  <a:lnTo>
                    <a:pt x="461953" y="41264"/>
                  </a:lnTo>
                  <a:lnTo>
                    <a:pt x="417489" y="58649"/>
                  </a:lnTo>
                  <a:lnTo>
                    <a:pt x="374634" y="78778"/>
                  </a:lnTo>
                  <a:lnTo>
                    <a:pt x="333502" y="101522"/>
                  </a:lnTo>
                  <a:lnTo>
                    <a:pt x="294205" y="126754"/>
                  </a:lnTo>
                  <a:lnTo>
                    <a:pt x="256857" y="154344"/>
                  </a:lnTo>
                  <a:lnTo>
                    <a:pt x="221570" y="184163"/>
                  </a:lnTo>
                  <a:lnTo>
                    <a:pt x="188457" y="216084"/>
                  </a:lnTo>
                  <a:lnTo>
                    <a:pt x="157631" y="249977"/>
                  </a:lnTo>
                  <a:lnTo>
                    <a:pt x="129205" y="285715"/>
                  </a:lnTo>
                  <a:lnTo>
                    <a:pt x="103292" y="323168"/>
                  </a:lnTo>
                  <a:lnTo>
                    <a:pt x="80005" y="362208"/>
                  </a:lnTo>
                  <a:lnTo>
                    <a:pt x="59457" y="402707"/>
                  </a:lnTo>
                  <a:lnTo>
                    <a:pt x="41760" y="444535"/>
                  </a:lnTo>
                  <a:lnTo>
                    <a:pt x="27027" y="487564"/>
                  </a:lnTo>
                  <a:lnTo>
                    <a:pt x="15372" y="531667"/>
                  </a:lnTo>
                  <a:lnTo>
                    <a:pt x="6907" y="576713"/>
                  </a:lnTo>
                  <a:lnTo>
                    <a:pt x="1745" y="622575"/>
                  </a:lnTo>
                  <a:lnTo>
                    <a:pt x="0" y="669124"/>
                  </a:lnTo>
                  <a:lnTo>
                    <a:pt x="1603" y="716857"/>
                  </a:lnTo>
                  <a:lnTo>
                    <a:pt x="6349" y="763676"/>
                  </a:lnTo>
                  <a:lnTo>
                    <a:pt x="14137" y="809481"/>
                  </a:lnTo>
                  <a:lnTo>
                    <a:pt x="24868" y="854174"/>
                  </a:lnTo>
                  <a:lnTo>
                    <a:pt x="38442" y="897655"/>
                  </a:lnTo>
                  <a:lnTo>
                    <a:pt x="54761" y="939824"/>
                  </a:lnTo>
                  <a:lnTo>
                    <a:pt x="73724" y="980583"/>
                  </a:lnTo>
                  <a:lnTo>
                    <a:pt x="95233" y="1019831"/>
                  </a:lnTo>
                  <a:lnTo>
                    <a:pt x="119187" y="1057470"/>
                  </a:lnTo>
                  <a:lnTo>
                    <a:pt x="145489" y="1093401"/>
                  </a:lnTo>
                  <a:lnTo>
                    <a:pt x="174038" y="1127524"/>
                  </a:lnTo>
                  <a:lnTo>
                    <a:pt x="204735" y="1159740"/>
                  </a:lnTo>
                  <a:lnTo>
                    <a:pt x="237480" y="1189949"/>
                  </a:lnTo>
                  <a:lnTo>
                    <a:pt x="272175" y="1218052"/>
                  </a:lnTo>
                  <a:lnTo>
                    <a:pt x="308719" y="1243950"/>
                  </a:lnTo>
                  <a:lnTo>
                    <a:pt x="347014" y="1267544"/>
                  </a:lnTo>
                  <a:lnTo>
                    <a:pt x="386960" y="1288734"/>
                  </a:lnTo>
                  <a:lnTo>
                    <a:pt x="428458" y="1307420"/>
                  </a:lnTo>
                  <a:lnTo>
                    <a:pt x="471409" y="1323505"/>
                  </a:lnTo>
                  <a:lnTo>
                    <a:pt x="515712" y="1336887"/>
                  </a:lnTo>
                  <a:lnTo>
                    <a:pt x="561269" y="1347469"/>
                  </a:lnTo>
                  <a:lnTo>
                    <a:pt x="607980" y="1355150"/>
                  </a:lnTo>
                  <a:lnTo>
                    <a:pt x="655747" y="1359832"/>
                  </a:lnTo>
                  <a:lnTo>
                    <a:pt x="704469" y="1361414"/>
                  </a:lnTo>
                  <a:lnTo>
                    <a:pt x="752485" y="1359832"/>
                  </a:lnTo>
                  <a:lnTo>
                    <a:pt x="799606" y="1355150"/>
                  </a:lnTo>
                  <a:lnTo>
                    <a:pt x="845727" y="1347469"/>
                  </a:lnTo>
                  <a:lnTo>
                    <a:pt x="890748" y="1336887"/>
                  </a:lnTo>
                  <a:lnTo>
                    <a:pt x="934566" y="1323505"/>
                  </a:lnTo>
                  <a:lnTo>
                    <a:pt x="977079" y="1307420"/>
                  </a:lnTo>
                  <a:lnTo>
                    <a:pt x="1018186" y="1288734"/>
                  </a:lnTo>
                  <a:lnTo>
                    <a:pt x="1057785" y="1267544"/>
                  </a:lnTo>
                  <a:lnTo>
                    <a:pt x="1095773" y="1243950"/>
                  </a:lnTo>
                  <a:lnTo>
                    <a:pt x="1109753" y="1233970"/>
                  </a:lnTo>
                  <a:lnTo>
                    <a:pt x="704469" y="1233970"/>
                  </a:lnTo>
                  <a:lnTo>
                    <a:pt x="657780" y="1232269"/>
                  </a:lnTo>
                  <a:lnTo>
                    <a:pt x="612041" y="1227226"/>
                  </a:lnTo>
                  <a:lnTo>
                    <a:pt x="567406" y="1218933"/>
                  </a:lnTo>
                  <a:lnTo>
                    <a:pt x="524033" y="1207482"/>
                  </a:lnTo>
                  <a:lnTo>
                    <a:pt x="482078" y="1192963"/>
                  </a:lnTo>
                  <a:lnTo>
                    <a:pt x="441696" y="1175468"/>
                  </a:lnTo>
                  <a:lnTo>
                    <a:pt x="403045" y="1155087"/>
                  </a:lnTo>
                  <a:lnTo>
                    <a:pt x="366281" y="1131913"/>
                  </a:lnTo>
                  <a:lnTo>
                    <a:pt x="331559" y="1106036"/>
                  </a:lnTo>
                  <a:lnTo>
                    <a:pt x="299037" y="1077548"/>
                  </a:lnTo>
                  <a:lnTo>
                    <a:pt x="268870" y="1046540"/>
                  </a:lnTo>
                  <a:lnTo>
                    <a:pt x="241215" y="1013104"/>
                  </a:lnTo>
                  <a:lnTo>
                    <a:pt x="216228" y="977329"/>
                  </a:lnTo>
                  <a:lnTo>
                    <a:pt x="194066" y="939309"/>
                  </a:lnTo>
                  <a:lnTo>
                    <a:pt x="174884" y="899133"/>
                  </a:lnTo>
                  <a:lnTo>
                    <a:pt x="158840" y="856894"/>
                  </a:lnTo>
                  <a:lnTo>
                    <a:pt x="146089" y="812682"/>
                  </a:lnTo>
                  <a:lnTo>
                    <a:pt x="136787" y="766589"/>
                  </a:lnTo>
                  <a:lnTo>
                    <a:pt x="131092" y="718706"/>
                  </a:lnTo>
                  <a:lnTo>
                    <a:pt x="129159" y="669124"/>
                  </a:lnTo>
                  <a:lnTo>
                    <a:pt x="129571" y="626395"/>
                  </a:lnTo>
                  <a:lnTo>
                    <a:pt x="132461" y="579324"/>
                  </a:lnTo>
                  <a:lnTo>
                    <a:pt x="140303" y="532256"/>
                  </a:lnTo>
                  <a:lnTo>
                    <a:pt x="155575" y="489534"/>
                  </a:lnTo>
                  <a:lnTo>
                    <a:pt x="493128" y="489534"/>
                  </a:lnTo>
                  <a:lnTo>
                    <a:pt x="234823" y="362077"/>
                  </a:lnTo>
                  <a:lnTo>
                    <a:pt x="256059" y="324812"/>
                  </a:lnTo>
                  <a:lnTo>
                    <a:pt x="281433" y="289890"/>
                  </a:lnTo>
                  <a:lnTo>
                    <a:pt x="310680" y="257483"/>
                  </a:lnTo>
                  <a:lnTo>
                    <a:pt x="343535" y="227761"/>
                  </a:lnTo>
                  <a:lnTo>
                    <a:pt x="379838" y="200832"/>
                  </a:lnTo>
                  <a:lnTo>
                    <a:pt x="419027" y="177048"/>
                  </a:lnTo>
                  <a:lnTo>
                    <a:pt x="461100" y="156416"/>
                  </a:lnTo>
                  <a:lnTo>
                    <a:pt x="505738" y="139145"/>
                  </a:lnTo>
                  <a:lnTo>
                    <a:pt x="552659" y="125415"/>
                  </a:lnTo>
                  <a:lnTo>
                    <a:pt x="601597" y="115395"/>
                  </a:lnTo>
                  <a:lnTo>
                    <a:pt x="652289" y="109258"/>
                  </a:lnTo>
                  <a:lnTo>
                    <a:pt x="704469" y="107175"/>
                  </a:lnTo>
                  <a:lnTo>
                    <a:pt x="1079921" y="107175"/>
                  </a:lnTo>
                  <a:lnTo>
                    <a:pt x="1071186" y="101522"/>
                  </a:lnTo>
                  <a:lnTo>
                    <a:pt x="1030402" y="78778"/>
                  </a:lnTo>
                  <a:lnTo>
                    <a:pt x="987942" y="58649"/>
                  </a:lnTo>
                  <a:lnTo>
                    <a:pt x="943922" y="41264"/>
                  </a:lnTo>
                  <a:lnTo>
                    <a:pt x="898457" y="26752"/>
                  </a:lnTo>
                  <a:lnTo>
                    <a:pt x="851664" y="15240"/>
                  </a:lnTo>
                  <a:lnTo>
                    <a:pt x="803657" y="6859"/>
                  </a:lnTo>
                  <a:lnTo>
                    <a:pt x="754554" y="1736"/>
                  </a:lnTo>
                  <a:lnTo>
                    <a:pt x="704469" y="0"/>
                  </a:lnTo>
                  <a:close/>
                </a:path>
                <a:path w="1403350" h="1361439">
                  <a:moveTo>
                    <a:pt x="1379525" y="848715"/>
                  </a:moveTo>
                  <a:lnTo>
                    <a:pt x="936358" y="848715"/>
                  </a:lnTo>
                  <a:lnTo>
                    <a:pt x="1197597" y="950099"/>
                  </a:lnTo>
                  <a:lnTo>
                    <a:pt x="1169619" y="994019"/>
                  </a:lnTo>
                  <a:lnTo>
                    <a:pt x="1138644" y="1034490"/>
                  </a:lnTo>
                  <a:lnTo>
                    <a:pt x="1104858" y="1071440"/>
                  </a:lnTo>
                  <a:lnTo>
                    <a:pt x="1068442" y="1104800"/>
                  </a:lnTo>
                  <a:lnTo>
                    <a:pt x="1029580" y="1134499"/>
                  </a:lnTo>
                  <a:lnTo>
                    <a:pt x="988456" y="1160467"/>
                  </a:lnTo>
                  <a:lnTo>
                    <a:pt x="945253" y="1182633"/>
                  </a:lnTo>
                  <a:lnTo>
                    <a:pt x="900154" y="1200926"/>
                  </a:lnTo>
                  <a:lnTo>
                    <a:pt x="853343" y="1215277"/>
                  </a:lnTo>
                  <a:lnTo>
                    <a:pt x="805003" y="1225615"/>
                  </a:lnTo>
                  <a:lnTo>
                    <a:pt x="755317" y="1231869"/>
                  </a:lnTo>
                  <a:lnTo>
                    <a:pt x="704469" y="1233970"/>
                  </a:lnTo>
                  <a:lnTo>
                    <a:pt x="1109753" y="1233970"/>
                  </a:lnTo>
                  <a:lnTo>
                    <a:pt x="1166511" y="1189949"/>
                  </a:lnTo>
                  <a:lnTo>
                    <a:pt x="1199057" y="1159740"/>
                  </a:lnTo>
                  <a:lnTo>
                    <a:pt x="1229585" y="1127524"/>
                  </a:lnTo>
                  <a:lnTo>
                    <a:pt x="1257993" y="1093401"/>
                  </a:lnTo>
                  <a:lnTo>
                    <a:pt x="1284180" y="1057470"/>
                  </a:lnTo>
                  <a:lnTo>
                    <a:pt x="1308042" y="1019831"/>
                  </a:lnTo>
                  <a:lnTo>
                    <a:pt x="1329479" y="980583"/>
                  </a:lnTo>
                  <a:lnTo>
                    <a:pt x="1348388" y="939824"/>
                  </a:lnTo>
                  <a:lnTo>
                    <a:pt x="1364668" y="897655"/>
                  </a:lnTo>
                  <a:lnTo>
                    <a:pt x="1378216" y="854174"/>
                  </a:lnTo>
                  <a:lnTo>
                    <a:pt x="1379525" y="848715"/>
                  </a:lnTo>
                  <a:close/>
                </a:path>
                <a:path w="1403350" h="1361439">
                  <a:moveTo>
                    <a:pt x="545960" y="822642"/>
                  </a:moveTo>
                  <a:lnTo>
                    <a:pt x="466712" y="900849"/>
                  </a:lnTo>
                  <a:lnTo>
                    <a:pt x="501065" y="930606"/>
                  </a:lnTo>
                  <a:lnTo>
                    <a:pt x="540067" y="958831"/>
                  </a:lnTo>
                  <a:lnTo>
                    <a:pt x="582735" y="982606"/>
                  </a:lnTo>
                  <a:lnTo>
                    <a:pt x="628080" y="999011"/>
                  </a:lnTo>
                  <a:lnTo>
                    <a:pt x="675119" y="1005128"/>
                  </a:lnTo>
                  <a:lnTo>
                    <a:pt x="675119" y="1106512"/>
                  </a:lnTo>
                  <a:lnTo>
                    <a:pt x="754367" y="1106512"/>
                  </a:lnTo>
                  <a:lnTo>
                    <a:pt x="754367" y="1005128"/>
                  </a:lnTo>
                  <a:lnTo>
                    <a:pt x="788580" y="989609"/>
                  </a:lnTo>
                  <a:lnTo>
                    <a:pt x="849300" y="967254"/>
                  </a:lnTo>
                  <a:lnTo>
                    <a:pt x="883513" y="950099"/>
                  </a:lnTo>
                  <a:lnTo>
                    <a:pt x="919846" y="899407"/>
                  </a:lnTo>
                  <a:lnTo>
                    <a:pt x="930556" y="874788"/>
                  </a:lnTo>
                  <a:lnTo>
                    <a:pt x="704469" y="874788"/>
                  </a:lnTo>
                  <a:lnTo>
                    <a:pt x="663192" y="870307"/>
                  </a:lnTo>
                  <a:lnTo>
                    <a:pt x="623014" y="858493"/>
                  </a:lnTo>
                  <a:lnTo>
                    <a:pt x="583936" y="841789"/>
                  </a:lnTo>
                  <a:lnTo>
                    <a:pt x="545960" y="822642"/>
                  </a:lnTo>
                  <a:close/>
                </a:path>
                <a:path w="1403350" h="1361439">
                  <a:moveTo>
                    <a:pt x="648703" y="489534"/>
                  </a:moveTo>
                  <a:lnTo>
                    <a:pt x="155575" y="489534"/>
                  </a:lnTo>
                  <a:lnTo>
                    <a:pt x="519544" y="643051"/>
                  </a:lnTo>
                  <a:lnTo>
                    <a:pt x="622287" y="695198"/>
                  </a:lnTo>
                  <a:lnTo>
                    <a:pt x="704469" y="744435"/>
                  </a:lnTo>
                  <a:lnTo>
                    <a:pt x="777849" y="770509"/>
                  </a:lnTo>
                  <a:lnTo>
                    <a:pt x="804265" y="796569"/>
                  </a:lnTo>
                  <a:lnTo>
                    <a:pt x="791057" y="832419"/>
                  </a:lnTo>
                  <a:lnTo>
                    <a:pt x="759779" y="863789"/>
                  </a:lnTo>
                  <a:lnTo>
                    <a:pt x="722539" y="874381"/>
                  </a:lnTo>
                  <a:lnTo>
                    <a:pt x="704469" y="874788"/>
                  </a:lnTo>
                  <a:lnTo>
                    <a:pt x="930556" y="874788"/>
                  </a:lnTo>
                  <a:lnTo>
                    <a:pt x="931817" y="871889"/>
                  </a:lnTo>
                  <a:lnTo>
                    <a:pt x="936358" y="848715"/>
                  </a:lnTo>
                  <a:lnTo>
                    <a:pt x="1379525" y="848715"/>
                  </a:lnTo>
                  <a:lnTo>
                    <a:pt x="1385776" y="822642"/>
                  </a:lnTo>
                  <a:lnTo>
                    <a:pt x="1247495" y="822642"/>
                  </a:lnTo>
                  <a:lnTo>
                    <a:pt x="909942" y="669124"/>
                  </a:lnTo>
                  <a:lnTo>
                    <a:pt x="777849" y="616978"/>
                  </a:lnTo>
                  <a:lnTo>
                    <a:pt x="727951" y="590918"/>
                  </a:lnTo>
                  <a:lnTo>
                    <a:pt x="622287" y="541667"/>
                  </a:lnTo>
                  <a:lnTo>
                    <a:pt x="626414" y="526186"/>
                  </a:lnTo>
                  <a:lnTo>
                    <a:pt x="644575" y="505007"/>
                  </a:lnTo>
                  <a:lnTo>
                    <a:pt x="648703" y="489534"/>
                  </a:lnTo>
                  <a:close/>
                </a:path>
                <a:path w="1403350" h="1361439">
                  <a:moveTo>
                    <a:pt x="1079921" y="107175"/>
                  </a:moveTo>
                  <a:lnTo>
                    <a:pt x="704469" y="107175"/>
                  </a:lnTo>
                  <a:lnTo>
                    <a:pt x="753126" y="109264"/>
                  </a:lnTo>
                  <a:lnTo>
                    <a:pt x="800727" y="115412"/>
                  </a:lnTo>
                  <a:lnTo>
                    <a:pt x="847089" y="125441"/>
                  </a:lnTo>
                  <a:lnTo>
                    <a:pt x="892034" y="139176"/>
                  </a:lnTo>
                  <a:lnTo>
                    <a:pt x="935382" y="156437"/>
                  </a:lnTo>
                  <a:lnTo>
                    <a:pt x="976967" y="177057"/>
                  </a:lnTo>
                  <a:lnTo>
                    <a:pt x="1016657" y="200895"/>
                  </a:lnTo>
                  <a:lnTo>
                    <a:pt x="1054047" y="227611"/>
                  </a:lnTo>
                  <a:lnTo>
                    <a:pt x="1089210" y="257207"/>
                  </a:lnTo>
                  <a:lnTo>
                    <a:pt x="1121876" y="289444"/>
                  </a:lnTo>
                  <a:lnTo>
                    <a:pt x="1151868" y="324144"/>
                  </a:lnTo>
                  <a:lnTo>
                    <a:pt x="1179004" y="361129"/>
                  </a:lnTo>
                  <a:lnTo>
                    <a:pt x="1203105" y="400223"/>
                  </a:lnTo>
                  <a:lnTo>
                    <a:pt x="1223991" y="441247"/>
                  </a:lnTo>
                  <a:lnTo>
                    <a:pt x="1241483" y="484025"/>
                  </a:lnTo>
                  <a:lnTo>
                    <a:pt x="1255401" y="528379"/>
                  </a:lnTo>
                  <a:lnTo>
                    <a:pt x="1265564" y="574132"/>
                  </a:lnTo>
                  <a:lnTo>
                    <a:pt x="1271794" y="621106"/>
                  </a:lnTo>
                  <a:lnTo>
                    <a:pt x="1273911" y="669124"/>
                  </a:lnTo>
                  <a:lnTo>
                    <a:pt x="1273498" y="707774"/>
                  </a:lnTo>
                  <a:lnTo>
                    <a:pt x="1270609" y="745883"/>
                  </a:lnTo>
                  <a:lnTo>
                    <a:pt x="1262767" y="783992"/>
                  </a:lnTo>
                  <a:lnTo>
                    <a:pt x="1247495" y="822642"/>
                  </a:lnTo>
                  <a:lnTo>
                    <a:pt x="1385776" y="822642"/>
                  </a:lnTo>
                  <a:lnTo>
                    <a:pt x="1388931" y="809481"/>
                  </a:lnTo>
                  <a:lnTo>
                    <a:pt x="1396711" y="763676"/>
                  </a:lnTo>
                  <a:lnTo>
                    <a:pt x="1401454" y="716857"/>
                  </a:lnTo>
                  <a:lnTo>
                    <a:pt x="1403057" y="669124"/>
                  </a:lnTo>
                  <a:lnTo>
                    <a:pt x="1401312" y="622575"/>
                  </a:lnTo>
                  <a:lnTo>
                    <a:pt x="1396154" y="576713"/>
                  </a:lnTo>
                  <a:lnTo>
                    <a:pt x="1387698" y="531667"/>
                  </a:lnTo>
                  <a:lnTo>
                    <a:pt x="1376061" y="487564"/>
                  </a:lnTo>
                  <a:lnTo>
                    <a:pt x="1361358" y="444535"/>
                  </a:lnTo>
                  <a:lnTo>
                    <a:pt x="1343705" y="402707"/>
                  </a:lnTo>
                  <a:lnTo>
                    <a:pt x="1323139" y="362077"/>
                  </a:lnTo>
                  <a:lnTo>
                    <a:pt x="1300012" y="323168"/>
                  </a:lnTo>
                  <a:lnTo>
                    <a:pt x="1274204" y="285715"/>
                  </a:lnTo>
                  <a:lnTo>
                    <a:pt x="1245909" y="249977"/>
                  </a:lnTo>
                  <a:lnTo>
                    <a:pt x="1215243" y="216084"/>
                  </a:lnTo>
                  <a:lnTo>
                    <a:pt x="1182322" y="184163"/>
                  </a:lnTo>
                  <a:lnTo>
                    <a:pt x="1147262" y="154344"/>
                  </a:lnTo>
                  <a:lnTo>
                    <a:pt x="1110178" y="126754"/>
                  </a:lnTo>
                  <a:lnTo>
                    <a:pt x="1079921" y="107175"/>
                  </a:lnTo>
                  <a:close/>
                </a:path>
                <a:path w="1403350" h="1361439">
                  <a:moveTo>
                    <a:pt x="754367" y="260692"/>
                  </a:moveTo>
                  <a:lnTo>
                    <a:pt x="675119" y="260692"/>
                  </a:lnTo>
                  <a:lnTo>
                    <a:pt x="675119" y="362077"/>
                  </a:lnTo>
                  <a:lnTo>
                    <a:pt x="639666" y="366558"/>
                  </a:lnTo>
                  <a:lnTo>
                    <a:pt x="609439" y="378372"/>
                  </a:lnTo>
                  <a:lnTo>
                    <a:pt x="545960" y="414223"/>
                  </a:lnTo>
                  <a:lnTo>
                    <a:pt x="526561" y="422324"/>
                  </a:lnTo>
                  <a:lnTo>
                    <a:pt x="509638" y="442101"/>
                  </a:lnTo>
                  <a:lnTo>
                    <a:pt x="497668" y="466767"/>
                  </a:lnTo>
                  <a:lnTo>
                    <a:pt x="493128" y="489534"/>
                  </a:lnTo>
                  <a:lnTo>
                    <a:pt x="704469" y="489534"/>
                  </a:lnTo>
                  <a:lnTo>
                    <a:pt x="741571" y="489941"/>
                  </a:lnTo>
                  <a:lnTo>
                    <a:pt x="776747" y="492791"/>
                  </a:lnTo>
                  <a:lnTo>
                    <a:pt x="808071" y="500528"/>
                  </a:lnTo>
                  <a:lnTo>
                    <a:pt x="833615" y="515594"/>
                  </a:lnTo>
                  <a:lnTo>
                    <a:pt x="936358" y="437388"/>
                  </a:lnTo>
                  <a:lnTo>
                    <a:pt x="892645" y="404848"/>
                  </a:lnTo>
                  <a:lnTo>
                    <a:pt x="844257" y="381268"/>
                  </a:lnTo>
                  <a:lnTo>
                    <a:pt x="796422" y="366920"/>
                  </a:lnTo>
                  <a:lnTo>
                    <a:pt x="754367" y="362077"/>
                  </a:lnTo>
                  <a:lnTo>
                    <a:pt x="754367" y="2606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4302" y="4042473"/>
              <a:ext cx="1329789" cy="132979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2781" y="4023324"/>
              <a:ext cx="2310793" cy="2135053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2687703" y="4309364"/>
            <a:ext cx="50330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No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Industry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Sponsorship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42015" y="5641423"/>
            <a:ext cx="2367813" cy="857250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1931192" y="6483585"/>
            <a:ext cx="219075" cy="18097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z="1000" spc="-25" dirty="0">
                <a:solidFill>
                  <a:srgbClr val="898989"/>
                </a:solidFill>
                <a:latin typeface="Arial"/>
                <a:cs typeface="Arial"/>
              </a:rPr>
              <a:t>11</a:t>
            </a:fld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10549" y="433755"/>
            <a:ext cx="2445296" cy="530754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789554" y="5587491"/>
            <a:ext cx="186817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DARWIN</a:t>
            </a:r>
            <a:r>
              <a:rPr sz="22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20" dirty="0">
                <a:solidFill>
                  <a:srgbClr val="FFFFFF"/>
                </a:solidFill>
                <a:latin typeface="Arial"/>
                <a:cs typeface="Arial"/>
              </a:rPr>
              <a:t>2022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22819" y="1743045"/>
            <a:ext cx="10050145" cy="4321175"/>
            <a:chOff x="622819" y="1743045"/>
            <a:chExt cx="10050145" cy="4321175"/>
          </a:xfrm>
        </p:grpSpPr>
        <p:sp>
          <p:nvSpPr>
            <p:cNvPr id="5" name="object 5"/>
            <p:cNvSpPr/>
            <p:nvPr/>
          </p:nvSpPr>
          <p:spPr>
            <a:xfrm>
              <a:off x="8760855" y="5992737"/>
              <a:ext cx="1906905" cy="65405"/>
            </a:xfrm>
            <a:custGeom>
              <a:avLst/>
              <a:gdLst/>
              <a:ahLst/>
              <a:cxnLst/>
              <a:rect l="l" t="t" r="r" b="b"/>
              <a:pathLst>
                <a:path w="1906904" h="65404">
                  <a:moveTo>
                    <a:pt x="1906574" y="0"/>
                  </a:moveTo>
                  <a:lnTo>
                    <a:pt x="0" y="0"/>
                  </a:lnTo>
                  <a:lnTo>
                    <a:pt x="0" y="65163"/>
                  </a:lnTo>
                  <a:lnTo>
                    <a:pt x="1906574" y="65163"/>
                  </a:lnTo>
                  <a:lnTo>
                    <a:pt x="19065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760855" y="5992737"/>
              <a:ext cx="1905635" cy="65405"/>
            </a:xfrm>
            <a:custGeom>
              <a:avLst/>
              <a:gdLst/>
              <a:ahLst/>
              <a:cxnLst/>
              <a:rect l="l" t="t" r="r" b="b"/>
              <a:pathLst>
                <a:path w="1905634" h="65404">
                  <a:moveTo>
                    <a:pt x="0" y="0"/>
                  </a:moveTo>
                  <a:lnTo>
                    <a:pt x="1905608" y="0"/>
                  </a:lnTo>
                  <a:lnTo>
                    <a:pt x="1905608" y="65128"/>
                  </a:lnTo>
                  <a:lnTo>
                    <a:pt x="0" y="65128"/>
                  </a:lnTo>
                  <a:lnTo>
                    <a:pt x="0" y="0"/>
                  </a:lnTo>
                  <a:close/>
                </a:path>
              </a:pathLst>
            </a:custGeom>
            <a:ln w="1269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22808" y="1743049"/>
              <a:ext cx="1461135" cy="3252470"/>
            </a:xfrm>
            <a:custGeom>
              <a:avLst/>
              <a:gdLst/>
              <a:ahLst/>
              <a:cxnLst/>
              <a:rect l="l" t="t" r="r" b="b"/>
              <a:pathLst>
                <a:path w="1461135" h="3252470">
                  <a:moveTo>
                    <a:pt x="513207" y="3022358"/>
                  </a:moveTo>
                  <a:lnTo>
                    <a:pt x="491286" y="2982988"/>
                  </a:lnTo>
                  <a:lnTo>
                    <a:pt x="472833" y="2976638"/>
                  </a:lnTo>
                  <a:lnTo>
                    <a:pt x="452183" y="2976638"/>
                  </a:lnTo>
                  <a:lnTo>
                    <a:pt x="414553" y="3003308"/>
                  </a:lnTo>
                  <a:lnTo>
                    <a:pt x="410730" y="3022358"/>
                  </a:lnTo>
                  <a:lnTo>
                    <a:pt x="411670" y="3031248"/>
                  </a:lnTo>
                  <a:lnTo>
                    <a:pt x="442734" y="3065538"/>
                  </a:lnTo>
                  <a:lnTo>
                    <a:pt x="452145" y="3068078"/>
                  </a:lnTo>
                  <a:lnTo>
                    <a:pt x="472808" y="3068078"/>
                  </a:lnTo>
                  <a:lnTo>
                    <a:pt x="505206" y="3047758"/>
                  </a:lnTo>
                  <a:lnTo>
                    <a:pt x="513207" y="3022358"/>
                  </a:lnTo>
                  <a:close/>
                </a:path>
                <a:path w="1461135" h="3252470">
                  <a:moveTo>
                    <a:pt x="1457858" y="723900"/>
                  </a:moveTo>
                  <a:lnTo>
                    <a:pt x="1456321" y="673100"/>
                  </a:lnTo>
                  <a:lnTo>
                    <a:pt x="1451775" y="622300"/>
                  </a:lnTo>
                  <a:lnTo>
                    <a:pt x="1444307" y="584200"/>
                  </a:lnTo>
                  <a:lnTo>
                    <a:pt x="1434020" y="533400"/>
                  </a:lnTo>
                  <a:lnTo>
                    <a:pt x="1420990" y="495300"/>
                  </a:lnTo>
                  <a:lnTo>
                    <a:pt x="1405331" y="444500"/>
                  </a:lnTo>
                  <a:lnTo>
                    <a:pt x="1387119" y="406400"/>
                  </a:lnTo>
                  <a:lnTo>
                    <a:pt x="1366443" y="368300"/>
                  </a:lnTo>
                  <a:lnTo>
                    <a:pt x="1351114" y="342950"/>
                  </a:lnTo>
                  <a:lnTo>
                    <a:pt x="1351114" y="723900"/>
                  </a:lnTo>
                  <a:lnTo>
                    <a:pt x="1348600" y="774700"/>
                  </a:lnTo>
                  <a:lnTo>
                    <a:pt x="1341297" y="825500"/>
                  </a:lnTo>
                  <a:lnTo>
                    <a:pt x="1329563" y="876300"/>
                  </a:lnTo>
                  <a:lnTo>
                    <a:pt x="1313751" y="927100"/>
                  </a:lnTo>
                  <a:lnTo>
                    <a:pt x="1294231" y="965200"/>
                  </a:lnTo>
                  <a:lnTo>
                    <a:pt x="1271346" y="1016000"/>
                  </a:lnTo>
                  <a:lnTo>
                    <a:pt x="1245450" y="1054100"/>
                  </a:lnTo>
                  <a:lnTo>
                    <a:pt x="1216914" y="1092200"/>
                  </a:lnTo>
                  <a:lnTo>
                    <a:pt x="1197190" y="1079500"/>
                  </a:lnTo>
                  <a:lnTo>
                    <a:pt x="1182611" y="1066800"/>
                  </a:lnTo>
                  <a:lnTo>
                    <a:pt x="1178318" y="1028700"/>
                  </a:lnTo>
                  <a:lnTo>
                    <a:pt x="1189469" y="990600"/>
                  </a:lnTo>
                  <a:lnTo>
                    <a:pt x="1205344" y="939800"/>
                  </a:lnTo>
                  <a:lnTo>
                    <a:pt x="1213485" y="876300"/>
                  </a:lnTo>
                  <a:lnTo>
                    <a:pt x="1216494" y="825500"/>
                  </a:lnTo>
                  <a:lnTo>
                    <a:pt x="1216914" y="774700"/>
                  </a:lnTo>
                  <a:lnTo>
                    <a:pt x="1211770" y="723900"/>
                  </a:lnTo>
                  <a:lnTo>
                    <a:pt x="1196340" y="673100"/>
                  </a:lnTo>
                  <a:lnTo>
                    <a:pt x="1170597" y="635000"/>
                  </a:lnTo>
                  <a:lnTo>
                    <a:pt x="1134567" y="609600"/>
                  </a:lnTo>
                  <a:lnTo>
                    <a:pt x="1079677" y="609600"/>
                  </a:lnTo>
                  <a:lnTo>
                    <a:pt x="1079677" y="1231900"/>
                  </a:lnTo>
                  <a:lnTo>
                    <a:pt x="999147" y="1282700"/>
                  </a:lnTo>
                  <a:lnTo>
                    <a:pt x="957973" y="1295400"/>
                  </a:lnTo>
                  <a:lnTo>
                    <a:pt x="872083" y="1320800"/>
                  </a:lnTo>
                  <a:lnTo>
                    <a:pt x="826630" y="1333500"/>
                  </a:lnTo>
                  <a:lnTo>
                    <a:pt x="633247" y="1333500"/>
                  </a:lnTo>
                  <a:lnTo>
                    <a:pt x="583539" y="1320800"/>
                  </a:lnTo>
                  <a:lnTo>
                    <a:pt x="539838" y="1308100"/>
                  </a:lnTo>
                  <a:lnTo>
                    <a:pt x="556564" y="1282700"/>
                  </a:lnTo>
                  <a:lnTo>
                    <a:pt x="570725" y="1270000"/>
                  </a:lnTo>
                  <a:lnTo>
                    <a:pt x="590016" y="1257300"/>
                  </a:lnTo>
                  <a:lnTo>
                    <a:pt x="641438" y="1257300"/>
                  </a:lnTo>
                  <a:lnTo>
                    <a:pt x="664121" y="1244600"/>
                  </a:lnTo>
                  <a:lnTo>
                    <a:pt x="692518" y="1244600"/>
                  </a:lnTo>
                  <a:lnTo>
                    <a:pt x="728929" y="1231900"/>
                  </a:lnTo>
                  <a:lnTo>
                    <a:pt x="758532" y="1219200"/>
                  </a:lnTo>
                  <a:lnTo>
                    <a:pt x="800989" y="1206500"/>
                  </a:lnTo>
                  <a:lnTo>
                    <a:pt x="848601" y="1193800"/>
                  </a:lnTo>
                  <a:lnTo>
                    <a:pt x="893622" y="1181100"/>
                  </a:lnTo>
                  <a:lnTo>
                    <a:pt x="941146" y="1181100"/>
                  </a:lnTo>
                  <a:lnTo>
                    <a:pt x="996950" y="1193800"/>
                  </a:lnTo>
                  <a:lnTo>
                    <a:pt x="1047610" y="1206500"/>
                  </a:lnTo>
                  <a:lnTo>
                    <a:pt x="1079677" y="1231900"/>
                  </a:lnTo>
                  <a:lnTo>
                    <a:pt x="1079677" y="609600"/>
                  </a:lnTo>
                  <a:lnTo>
                    <a:pt x="1044600" y="609600"/>
                  </a:lnTo>
                  <a:lnTo>
                    <a:pt x="1010196" y="584200"/>
                  </a:lnTo>
                  <a:lnTo>
                    <a:pt x="972921" y="533400"/>
                  </a:lnTo>
                  <a:lnTo>
                    <a:pt x="964031" y="495300"/>
                  </a:lnTo>
                  <a:lnTo>
                    <a:pt x="968019" y="457200"/>
                  </a:lnTo>
                  <a:lnTo>
                    <a:pt x="981494" y="419100"/>
                  </a:lnTo>
                  <a:lnTo>
                    <a:pt x="1001039" y="393700"/>
                  </a:lnTo>
                  <a:lnTo>
                    <a:pt x="1023251" y="368300"/>
                  </a:lnTo>
                  <a:lnTo>
                    <a:pt x="1044727" y="342900"/>
                  </a:lnTo>
                  <a:lnTo>
                    <a:pt x="1062075" y="330200"/>
                  </a:lnTo>
                  <a:lnTo>
                    <a:pt x="1071892" y="304800"/>
                  </a:lnTo>
                  <a:lnTo>
                    <a:pt x="1070749" y="292100"/>
                  </a:lnTo>
                  <a:lnTo>
                    <a:pt x="1063015" y="279400"/>
                  </a:lnTo>
                  <a:lnTo>
                    <a:pt x="1055268" y="266700"/>
                  </a:lnTo>
                  <a:lnTo>
                    <a:pt x="1038961" y="254000"/>
                  </a:lnTo>
                  <a:lnTo>
                    <a:pt x="1015492" y="266700"/>
                  </a:lnTo>
                  <a:lnTo>
                    <a:pt x="987806" y="266700"/>
                  </a:lnTo>
                  <a:lnTo>
                    <a:pt x="958850" y="279400"/>
                  </a:lnTo>
                  <a:lnTo>
                    <a:pt x="931545" y="266700"/>
                  </a:lnTo>
                  <a:lnTo>
                    <a:pt x="908824" y="241300"/>
                  </a:lnTo>
                  <a:lnTo>
                    <a:pt x="893622" y="190500"/>
                  </a:lnTo>
                  <a:lnTo>
                    <a:pt x="918019" y="152400"/>
                  </a:lnTo>
                  <a:lnTo>
                    <a:pt x="963104" y="177800"/>
                  </a:lnTo>
                  <a:lnTo>
                    <a:pt x="1006690" y="190500"/>
                  </a:lnTo>
                  <a:lnTo>
                    <a:pt x="1048600" y="215900"/>
                  </a:lnTo>
                  <a:lnTo>
                    <a:pt x="1088631" y="241300"/>
                  </a:lnTo>
                  <a:lnTo>
                    <a:pt x="1126591" y="266700"/>
                  </a:lnTo>
                  <a:lnTo>
                    <a:pt x="1162291" y="304800"/>
                  </a:lnTo>
                  <a:lnTo>
                    <a:pt x="1195514" y="330200"/>
                  </a:lnTo>
                  <a:lnTo>
                    <a:pt x="1226070" y="368300"/>
                  </a:lnTo>
                  <a:lnTo>
                    <a:pt x="1253782" y="406400"/>
                  </a:lnTo>
                  <a:lnTo>
                    <a:pt x="1278420" y="444500"/>
                  </a:lnTo>
                  <a:lnTo>
                    <a:pt x="1299819" y="482600"/>
                  </a:lnTo>
                  <a:lnTo>
                    <a:pt x="1317764" y="533400"/>
                  </a:lnTo>
                  <a:lnTo>
                    <a:pt x="1332064" y="571500"/>
                  </a:lnTo>
                  <a:lnTo>
                    <a:pt x="1342517" y="622300"/>
                  </a:lnTo>
                  <a:lnTo>
                    <a:pt x="1348930" y="673100"/>
                  </a:lnTo>
                  <a:lnTo>
                    <a:pt x="1351114" y="723900"/>
                  </a:lnTo>
                  <a:lnTo>
                    <a:pt x="1351114" y="342950"/>
                  </a:lnTo>
                  <a:lnTo>
                    <a:pt x="1343406" y="330200"/>
                  </a:lnTo>
                  <a:lnTo>
                    <a:pt x="1318107" y="292100"/>
                  </a:lnTo>
                  <a:lnTo>
                    <a:pt x="1290624" y="254000"/>
                  </a:lnTo>
                  <a:lnTo>
                    <a:pt x="1261046" y="228600"/>
                  </a:lnTo>
                  <a:lnTo>
                    <a:pt x="1229487" y="190500"/>
                  </a:lnTo>
                  <a:lnTo>
                    <a:pt x="1196022" y="165100"/>
                  </a:lnTo>
                  <a:lnTo>
                    <a:pt x="1160754" y="139700"/>
                  </a:lnTo>
                  <a:lnTo>
                    <a:pt x="1123759" y="114300"/>
                  </a:lnTo>
                  <a:lnTo>
                    <a:pt x="1085151" y="88900"/>
                  </a:lnTo>
                  <a:lnTo>
                    <a:pt x="1045006" y="63500"/>
                  </a:lnTo>
                  <a:lnTo>
                    <a:pt x="960513" y="38100"/>
                  </a:lnTo>
                  <a:lnTo>
                    <a:pt x="870991" y="12700"/>
                  </a:lnTo>
                  <a:lnTo>
                    <a:pt x="824585" y="0"/>
                  </a:lnTo>
                  <a:lnTo>
                    <a:pt x="771067" y="0"/>
                  </a:lnTo>
                  <a:lnTo>
                    <a:pt x="771067" y="660400"/>
                  </a:lnTo>
                  <a:lnTo>
                    <a:pt x="756373" y="723900"/>
                  </a:lnTo>
                  <a:lnTo>
                    <a:pt x="738543" y="749300"/>
                  </a:lnTo>
                  <a:lnTo>
                    <a:pt x="711161" y="774700"/>
                  </a:lnTo>
                  <a:lnTo>
                    <a:pt x="678116" y="787400"/>
                  </a:lnTo>
                  <a:lnTo>
                    <a:pt x="643318" y="800100"/>
                  </a:lnTo>
                  <a:lnTo>
                    <a:pt x="610641" y="812800"/>
                  </a:lnTo>
                  <a:lnTo>
                    <a:pt x="584009" y="838200"/>
                  </a:lnTo>
                  <a:lnTo>
                    <a:pt x="567283" y="876300"/>
                  </a:lnTo>
                  <a:lnTo>
                    <a:pt x="566864" y="914400"/>
                  </a:lnTo>
                  <a:lnTo>
                    <a:pt x="563854" y="952500"/>
                  </a:lnTo>
                  <a:lnTo>
                    <a:pt x="555713" y="990600"/>
                  </a:lnTo>
                  <a:lnTo>
                    <a:pt x="539838" y="1016000"/>
                  </a:lnTo>
                  <a:lnTo>
                    <a:pt x="543699" y="1054100"/>
                  </a:lnTo>
                  <a:lnTo>
                    <a:pt x="550138" y="1104900"/>
                  </a:lnTo>
                  <a:lnTo>
                    <a:pt x="551421" y="1155700"/>
                  </a:lnTo>
                  <a:lnTo>
                    <a:pt x="539838" y="1181100"/>
                  </a:lnTo>
                  <a:lnTo>
                    <a:pt x="507288" y="1155700"/>
                  </a:lnTo>
                  <a:lnTo>
                    <a:pt x="462445" y="1104900"/>
                  </a:lnTo>
                  <a:lnTo>
                    <a:pt x="422744" y="1066800"/>
                  </a:lnTo>
                  <a:lnTo>
                    <a:pt x="405638" y="1041400"/>
                  </a:lnTo>
                  <a:lnTo>
                    <a:pt x="401358" y="1016000"/>
                  </a:lnTo>
                  <a:lnTo>
                    <a:pt x="382485" y="914400"/>
                  </a:lnTo>
                  <a:lnTo>
                    <a:pt x="378193" y="850900"/>
                  </a:lnTo>
                  <a:lnTo>
                    <a:pt x="366776" y="825500"/>
                  </a:lnTo>
                  <a:lnTo>
                    <a:pt x="339547" y="812800"/>
                  </a:lnTo>
                  <a:lnTo>
                    <a:pt x="307047" y="787400"/>
                  </a:lnTo>
                  <a:lnTo>
                    <a:pt x="279819" y="762000"/>
                  </a:lnTo>
                  <a:lnTo>
                    <a:pt x="268389" y="723900"/>
                  </a:lnTo>
                  <a:lnTo>
                    <a:pt x="276974" y="660400"/>
                  </a:lnTo>
                  <a:lnTo>
                    <a:pt x="314718" y="584200"/>
                  </a:lnTo>
                  <a:lnTo>
                    <a:pt x="323291" y="558800"/>
                  </a:lnTo>
                  <a:lnTo>
                    <a:pt x="290322" y="533400"/>
                  </a:lnTo>
                  <a:lnTo>
                    <a:pt x="194627" y="508000"/>
                  </a:lnTo>
                  <a:lnTo>
                    <a:pt x="161645" y="508000"/>
                  </a:lnTo>
                  <a:lnTo>
                    <a:pt x="182460" y="457200"/>
                  </a:lnTo>
                  <a:lnTo>
                    <a:pt x="206756" y="419100"/>
                  </a:lnTo>
                  <a:lnTo>
                    <a:pt x="234327" y="368300"/>
                  </a:lnTo>
                  <a:lnTo>
                    <a:pt x="264985" y="330200"/>
                  </a:lnTo>
                  <a:lnTo>
                    <a:pt x="298526" y="292100"/>
                  </a:lnTo>
                  <a:lnTo>
                    <a:pt x="334746" y="266700"/>
                  </a:lnTo>
                  <a:lnTo>
                    <a:pt x="373443" y="228600"/>
                  </a:lnTo>
                  <a:lnTo>
                    <a:pt x="414426" y="203200"/>
                  </a:lnTo>
                  <a:lnTo>
                    <a:pt x="457492" y="190500"/>
                  </a:lnTo>
                  <a:lnTo>
                    <a:pt x="502437" y="165100"/>
                  </a:lnTo>
                  <a:lnTo>
                    <a:pt x="597192" y="139700"/>
                  </a:lnTo>
                  <a:lnTo>
                    <a:pt x="646582" y="127000"/>
                  </a:lnTo>
                  <a:lnTo>
                    <a:pt x="627329" y="152400"/>
                  </a:lnTo>
                  <a:lnTo>
                    <a:pt x="586536" y="165100"/>
                  </a:lnTo>
                  <a:lnTo>
                    <a:pt x="567283" y="190500"/>
                  </a:lnTo>
                  <a:lnTo>
                    <a:pt x="530834" y="215900"/>
                  </a:lnTo>
                  <a:lnTo>
                    <a:pt x="502094" y="228600"/>
                  </a:lnTo>
                  <a:lnTo>
                    <a:pt x="478510" y="241300"/>
                  </a:lnTo>
                  <a:lnTo>
                    <a:pt x="457492" y="266700"/>
                  </a:lnTo>
                  <a:lnTo>
                    <a:pt x="429234" y="304800"/>
                  </a:lnTo>
                  <a:lnTo>
                    <a:pt x="393827" y="342900"/>
                  </a:lnTo>
                  <a:lnTo>
                    <a:pt x="363562" y="368300"/>
                  </a:lnTo>
                  <a:lnTo>
                    <a:pt x="350735" y="393700"/>
                  </a:lnTo>
                  <a:lnTo>
                    <a:pt x="359321" y="419100"/>
                  </a:lnTo>
                  <a:lnTo>
                    <a:pt x="397065" y="469900"/>
                  </a:lnTo>
                  <a:lnTo>
                    <a:pt x="405638" y="482600"/>
                  </a:lnTo>
                  <a:lnTo>
                    <a:pt x="429183" y="457200"/>
                  </a:lnTo>
                  <a:lnTo>
                    <a:pt x="499148" y="457200"/>
                  </a:lnTo>
                  <a:lnTo>
                    <a:pt x="539838" y="482600"/>
                  </a:lnTo>
                  <a:lnTo>
                    <a:pt x="580809" y="482600"/>
                  </a:lnTo>
                  <a:lnTo>
                    <a:pt x="614286" y="495300"/>
                  </a:lnTo>
                  <a:lnTo>
                    <a:pt x="689292" y="520700"/>
                  </a:lnTo>
                  <a:lnTo>
                    <a:pt x="723646" y="546100"/>
                  </a:lnTo>
                  <a:lnTo>
                    <a:pt x="751116" y="571500"/>
                  </a:lnTo>
                  <a:lnTo>
                    <a:pt x="768121" y="609600"/>
                  </a:lnTo>
                  <a:lnTo>
                    <a:pt x="771067" y="660400"/>
                  </a:lnTo>
                  <a:lnTo>
                    <a:pt x="771067" y="0"/>
                  </a:lnTo>
                  <a:lnTo>
                    <a:pt x="633285" y="0"/>
                  </a:lnTo>
                  <a:lnTo>
                    <a:pt x="586879" y="12700"/>
                  </a:lnTo>
                  <a:lnTo>
                    <a:pt x="497357" y="38100"/>
                  </a:lnTo>
                  <a:lnTo>
                    <a:pt x="412851" y="63500"/>
                  </a:lnTo>
                  <a:lnTo>
                    <a:pt x="372719" y="88900"/>
                  </a:lnTo>
                  <a:lnTo>
                    <a:pt x="334098" y="114300"/>
                  </a:lnTo>
                  <a:lnTo>
                    <a:pt x="297116" y="139700"/>
                  </a:lnTo>
                  <a:lnTo>
                    <a:pt x="261848" y="165100"/>
                  </a:lnTo>
                  <a:lnTo>
                    <a:pt x="228384" y="190500"/>
                  </a:lnTo>
                  <a:lnTo>
                    <a:pt x="196811" y="228600"/>
                  </a:lnTo>
                  <a:lnTo>
                    <a:pt x="167246" y="254000"/>
                  </a:lnTo>
                  <a:lnTo>
                    <a:pt x="139763" y="292100"/>
                  </a:lnTo>
                  <a:lnTo>
                    <a:pt x="114465" y="330200"/>
                  </a:lnTo>
                  <a:lnTo>
                    <a:pt x="91427" y="368300"/>
                  </a:lnTo>
                  <a:lnTo>
                    <a:pt x="70751" y="406400"/>
                  </a:lnTo>
                  <a:lnTo>
                    <a:pt x="52539" y="444500"/>
                  </a:lnTo>
                  <a:lnTo>
                    <a:pt x="36868" y="495300"/>
                  </a:lnTo>
                  <a:lnTo>
                    <a:pt x="23850" y="533400"/>
                  </a:lnTo>
                  <a:lnTo>
                    <a:pt x="13550" y="584200"/>
                  </a:lnTo>
                  <a:lnTo>
                    <a:pt x="6083" y="622300"/>
                  </a:lnTo>
                  <a:lnTo>
                    <a:pt x="1536" y="673100"/>
                  </a:lnTo>
                  <a:lnTo>
                    <a:pt x="0" y="723900"/>
                  </a:lnTo>
                  <a:lnTo>
                    <a:pt x="1536" y="762000"/>
                  </a:lnTo>
                  <a:lnTo>
                    <a:pt x="6083" y="812800"/>
                  </a:lnTo>
                  <a:lnTo>
                    <a:pt x="13550" y="863600"/>
                  </a:lnTo>
                  <a:lnTo>
                    <a:pt x="23850" y="901700"/>
                  </a:lnTo>
                  <a:lnTo>
                    <a:pt x="36868" y="952500"/>
                  </a:lnTo>
                  <a:lnTo>
                    <a:pt x="52539" y="990600"/>
                  </a:lnTo>
                  <a:lnTo>
                    <a:pt x="70751" y="1028700"/>
                  </a:lnTo>
                  <a:lnTo>
                    <a:pt x="91427" y="1066800"/>
                  </a:lnTo>
                  <a:lnTo>
                    <a:pt x="114465" y="1104900"/>
                  </a:lnTo>
                  <a:lnTo>
                    <a:pt x="139763" y="1143000"/>
                  </a:lnTo>
                  <a:lnTo>
                    <a:pt x="167246" y="1181100"/>
                  </a:lnTo>
                  <a:lnTo>
                    <a:pt x="196811" y="1219200"/>
                  </a:lnTo>
                  <a:lnTo>
                    <a:pt x="228384" y="1244600"/>
                  </a:lnTo>
                  <a:lnTo>
                    <a:pt x="261848" y="1270000"/>
                  </a:lnTo>
                  <a:lnTo>
                    <a:pt x="297116" y="1308100"/>
                  </a:lnTo>
                  <a:lnTo>
                    <a:pt x="334098" y="1333500"/>
                  </a:lnTo>
                  <a:lnTo>
                    <a:pt x="372719" y="1346200"/>
                  </a:lnTo>
                  <a:lnTo>
                    <a:pt x="412851" y="1371600"/>
                  </a:lnTo>
                  <a:lnTo>
                    <a:pt x="454431" y="1384300"/>
                  </a:lnTo>
                  <a:lnTo>
                    <a:pt x="497357" y="1409700"/>
                  </a:lnTo>
                  <a:lnTo>
                    <a:pt x="541540" y="1422400"/>
                  </a:lnTo>
                  <a:lnTo>
                    <a:pt x="586879" y="1422400"/>
                  </a:lnTo>
                  <a:lnTo>
                    <a:pt x="633285" y="1435100"/>
                  </a:lnTo>
                  <a:lnTo>
                    <a:pt x="824585" y="1435100"/>
                  </a:lnTo>
                  <a:lnTo>
                    <a:pt x="870991" y="1422400"/>
                  </a:lnTo>
                  <a:lnTo>
                    <a:pt x="916330" y="1422400"/>
                  </a:lnTo>
                  <a:lnTo>
                    <a:pt x="960513" y="1409700"/>
                  </a:lnTo>
                  <a:lnTo>
                    <a:pt x="1003427" y="1384300"/>
                  </a:lnTo>
                  <a:lnTo>
                    <a:pt x="1045006" y="1371600"/>
                  </a:lnTo>
                  <a:lnTo>
                    <a:pt x="1085151" y="1346200"/>
                  </a:lnTo>
                  <a:lnTo>
                    <a:pt x="1123759" y="1333500"/>
                  </a:lnTo>
                  <a:lnTo>
                    <a:pt x="1160754" y="1308100"/>
                  </a:lnTo>
                  <a:lnTo>
                    <a:pt x="1196022" y="1270000"/>
                  </a:lnTo>
                  <a:lnTo>
                    <a:pt x="1229487" y="1244600"/>
                  </a:lnTo>
                  <a:lnTo>
                    <a:pt x="1261046" y="1219200"/>
                  </a:lnTo>
                  <a:lnTo>
                    <a:pt x="1290624" y="1181100"/>
                  </a:lnTo>
                  <a:lnTo>
                    <a:pt x="1318107" y="1143000"/>
                  </a:lnTo>
                  <a:lnTo>
                    <a:pt x="1343406" y="1104900"/>
                  </a:lnTo>
                  <a:lnTo>
                    <a:pt x="1366443" y="1066800"/>
                  </a:lnTo>
                  <a:lnTo>
                    <a:pt x="1387119" y="1028700"/>
                  </a:lnTo>
                  <a:lnTo>
                    <a:pt x="1405331" y="990600"/>
                  </a:lnTo>
                  <a:lnTo>
                    <a:pt x="1420990" y="952500"/>
                  </a:lnTo>
                  <a:lnTo>
                    <a:pt x="1434020" y="901700"/>
                  </a:lnTo>
                  <a:lnTo>
                    <a:pt x="1444307" y="863600"/>
                  </a:lnTo>
                  <a:lnTo>
                    <a:pt x="1451775" y="812800"/>
                  </a:lnTo>
                  <a:lnTo>
                    <a:pt x="1456321" y="762000"/>
                  </a:lnTo>
                  <a:lnTo>
                    <a:pt x="1457858" y="723900"/>
                  </a:lnTo>
                  <a:close/>
                </a:path>
                <a:path w="1461135" h="3252470">
                  <a:moveTo>
                    <a:pt x="1460855" y="3196348"/>
                  </a:moveTo>
                  <a:lnTo>
                    <a:pt x="1460766" y="2900438"/>
                  </a:lnTo>
                  <a:lnTo>
                    <a:pt x="1450505" y="2848368"/>
                  </a:lnTo>
                  <a:lnTo>
                    <a:pt x="1432521" y="2810268"/>
                  </a:lnTo>
                  <a:lnTo>
                    <a:pt x="1408658" y="2774708"/>
                  </a:lnTo>
                  <a:lnTo>
                    <a:pt x="1379601" y="2741688"/>
                  </a:lnTo>
                  <a:lnTo>
                    <a:pt x="1346123" y="2712478"/>
                  </a:lnTo>
                  <a:lnTo>
                    <a:pt x="1308938" y="2688348"/>
                  </a:lnTo>
                  <a:lnTo>
                    <a:pt x="1271600" y="2674378"/>
                  </a:lnTo>
                  <a:lnTo>
                    <a:pt x="1253083" y="2671838"/>
                  </a:lnTo>
                  <a:lnTo>
                    <a:pt x="1257820" y="2684538"/>
                  </a:lnTo>
                  <a:lnTo>
                    <a:pt x="1261237" y="2697238"/>
                  </a:lnTo>
                  <a:lnTo>
                    <a:pt x="1263319" y="2709938"/>
                  </a:lnTo>
                  <a:lnTo>
                    <a:pt x="1264031" y="2722638"/>
                  </a:lnTo>
                  <a:lnTo>
                    <a:pt x="1261478" y="2756928"/>
                  </a:lnTo>
                  <a:lnTo>
                    <a:pt x="1253794" y="2788678"/>
                  </a:lnTo>
                  <a:lnTo>
                    <a:pt x="1240929" y="2819158"/>
                  </a:lnTo>
                  <a:lnTo>
                    <a:pt x="1222870" y="2848368"/>
                  </a:lnTo>
                  <a:lnTo>
                    <a:pt x="1238986" y="2875038"/>
                  </a:lnTo>
                  <a:lnTo>
                    <a:pt x="1250492" y="2901708"/>
                  </a:lnTo>
                  <a:lnTo>
                    <a:pt x="1257376" y="2929648"/>
                  </a:lnTo>
                  <a:lnTo>
                    <a:pt x="1259674" y="2958858"/>
                  </a:lnTo>
                  <a:lnTo>
                    <a:pt x="1255509" y="2998228"/>
                  </a:lnTo>
                  <a:lnTo>
                    <a:pt x="1243037" y="3036328"/>
                  </a:lnTo>
                  <a:lnTo>
                    <a:pt x="1222248" y="3070618"/>
                  </a:lnTo>
                  <a:lnTo>
                    <a:pt x="1193114" y="3101098"/>
                  </a:lnTo>
                  <a:lnTo>
                    <a:pt x="1195031" y="3104908"/>
                  </a:lnTo>
                  <a:lnTo>
                    <a:pt x="1177798" y="3155708"/>
                  </a:lnTo>
                  <a:lnTo>
                    <a:pt x="1148321" y="3181108"/>
                  </a:lnTo>
                  <a:lnTo>
                    <a:pt x="1111910" y="3195078"/>
                  </a:lnTo>
                  <a:lnTo>
                    <a:pt x="1091399" y="3196348"/>
                  </a:lnTo>
                  <a:lnTo>
                    <a:pt x="1070965" y="3195078"/>
                  </a:lnTo>
                  <a:lnTo>
                    <a:pt x="1034313" y="3181108"/>
                  </a:lnTo>
                  <a:lnTo>
                    <a:pt x="1004506" y="3155708"/>
                  </a:lnTo>
                  <a:lnTo>
                    <a:pt x="987069" y="3104908"/>
                  </a:lnTo>
                  <a:lnTo>
                    <a:pt x="988999" y="3085858"/>
                  </a:lnTo>
                  <a:lnTo>
                    <a:pt x="1018108" y="3038868"/>
                  </a:lnTo>
                  <a:lnTo>
                    <a:pt x="1052080" y="3018548"/>
                  </a:lnTo>
                  <a:lnTo>
                    <a:pt x="1091399" y="3012198"/>
                  </a:lnTo>
                  <a:lnTo>
                    <a:pt x="1100785" y="3012198"/>
                  </a:lnTo>
                  <a:lnTo>
                    <a:pt x="1110665" y="3013468"/>
                  </a:lnTo>
                  <a:lnTo>
                    <a:pt x="1121054" y="3016008"/>
                  </a:lnTo>
                  <a:lnTo>
                    <a:pt x="1132039" y="3019818"/>
                  </a:lnTo>
                  <a:lnTo>
                    <a:pt x="1136827" y="3013468"/>
                  </a:lnTo>
                  <a:lnTo>
                    <a:pt x="1137716" y="3012198"/>
                  </a:lnTo>
                  <a:lnTo>
                    <a:pt x="1141298" y="3007118"/>
                  </a:lnTo>
                  <a:lnTo>
                    <a:pt x="1145413" y="2999498"/>
                  </a:lnTo>
                  <a:lnTo>
                    <a:pt x="1149134" y="2991878"/>
                  </a:lnTo>
                  <a:lnTo>
                    <a:pt x="1149642" y="2990608"/>
                  </a:lnTo>
                  <a:lnTo>
                    <a:pt x="1152245" y="2984258"/>
                  </a:lnTo>
                  <a:lnTo>
                    <a:pt x="1154493" y="2976638"/>
                  </a:lnTo>
                  <a:lnTo>
                    <a:pt x="1155852" y="2967748"/>
                  </a:lnTo>
                  <a:lnTo>
                    <a:pt x="1156309" y="2958858"/>
                  </a:lnTo>
                  <a:lnTo>
                    <a:pt x="1154074" y="2937268"/>
                  </a:lnTo>
                  <a:lnTo>
                    <a:pt x="1136154" y="2899168"/>
                  </a:lnTo>
                  <a:lnTo>
                    <a:pt x="1101598" y="2868688"/>
                  </a:lnTo>
                  <a:lnTo>
                    <a:pt x="1058862" y="2853448"/>
                  </a:lnTo>
                  <a:lnTo>
                    <a:pt x="1035011" y="2850908"/>
                  </a:lnTo>
                  <a:lnTo>
                    <a:pt x="1014996" y="2853448"/>
                  </a:lnTo>
                  <a:lnTo>
                    <a:pt x="972045" y="2869958"/>
                  </a:lnTo>
                  <a:lnTo>
                    <a:pt x="964666" y="2875038"/>
                  </a:lnTo>
                  <a:lnTo>
                    <a:pt x="966000" y="2877578"/>
                  </a:lnTo>
                  <a:lnTo>
                    <a:pt x="967092" y="2881388"/>
                  </a:lnTo>
                  <a:lnTo>
                    <a:pt x="968438" y="2886468"/>
                  </a:lnTo>
                  <a:lnTo>
                    <a:pt x="969594" y="2890278"/>
                  </a:lnTo>
                  <a:lnTo>
                    <a:pt x="970051" y="2892818"/>
                  </a:lnTo>
                  <a:lnTo>
                    <a:pt x="962710" y="2933458"/>
                  </a:lnTo>
                  <a:lnTo>
                    <a:pt x="924166" y="2975368"/>
                  </a:lnTo>
                  <a:lnTo>
                    <a:pt x="887933" y="2988068"/>
                  </a:lnTo>
                  <a:lnTo>
                    <a:pt x="867625" y="2990608"/>
                  </a:lnTo>
                  <a:lnTo>
                    <a:pt x="846683" y="2988068"/>
                  </a:lnTo>
                  <a:lnTo>
                    <a:pt x="809459" y="2975368"/>
                  </a:lnTo>
                  <a:lnTo>
                    <a:pt x="779691" y="2948698"/>
                  </a:lnTo>
                  <a:lnTo>
                    <a:pt x="762203" y="2897898"/>
                  </a:lnTo>
                  <a:lnTo>
                    <a:pt x="764019" y="2881388"/>
                  </a:lnTo>
                  <a:lnTo>
                    <a:pt x="764159" y="2880118"/>
                  </a:lnTo>
                  <a:lnTo>
                    <a:pt x="793762" y="2833128"/>
                  </a:lnTo>
                  <a:lnTo>
                    <a:pt x="828027" y="2812808"/>
                  </a:lnTo>
                  <a:lnTo>
                    <a:pt x="867625" y="2805188"/>
                  </a:lnTo>
                  <a:lnTo>
                    <a:pt x="871207" y="2805188"/>
                  </a:lnTo>
                  <a:lnTo>
                    <a:pt x="874407" y="2806458"/>
                  </a:lnTo>
                  <a:lnTo>
                    <a:pt x="877608" y="2806458"/>
                  </a:lnTo>
                  <a:lnTo>
                    <a:pt x="880618" y="2807728"/>
                  </a:lnTo>
                  <a:lnTo>
                    <a:pt x="883818" y="2807728"/>
                  </a:lnTo>
                  <a:lnTo>
                    <a:pt x="887590" y="2808998"/>
                  </a:lnTo>
                  <a:lnTo>
                    <a:pt x="892975" y="2805188"/>
                  </a:lnTo>
                  <a:lnTo>
                    <a:pt x="903744" y="2797568"/>
                  </a:lnTo>
                  <a:lnTo>
                    <a:pt x="920623" y="2787408"/>
                  </a:lnTo>
                  <a:lnTo>
                    <a:pt x="956792" y="2772168"/>
                  </a:lnTo>
                  <a:lnTo>
                    <a:pt x="995222" y="2762008"/>
                  </a:lnTo>
                  <a:lnTo>
                    <a:pt x="1035202" y="2758198"/>
                  </a:lnTo>
                  <a:lnTo>
                    <a:pt x="1062863" y="2759468"/>
                  </a:lnTo>
                  <a:lnTo>
                    <a:pt x="1090256" y="2764548"/>
                  </a:lnTo>
                  <a:lnTo>
                    <a:pt x="1117346" y="2772168"/>
                  </a:lnTo>
                  <a:lnTo>
                    <a:pt x="1144079" y="2783598"/>
                  </a:lnTo>
                  <a:lnTo>
                    <a:pt x="1151102" y="2770898"/>
                  </a:lnTo>
                  <a:lnTo>
                    <a:pt x="1155306" y="2758198"/>
                  </a:lnTo>
                  <a:lnTo>
                    <a:pt x="1156144" y="2755658"/>
                  </a:lnTo>
                  <a:lnTo>
                    <a:pt x="1159179" y="2739148"/>
                  </a:lnTo>
                  <a:lnTo>
                    <a:pt x="1160208" y="2722638"/>
                  </a:lnTo>
                  <a:lnTo>
                    <a:pt x="1159281" y="2711208"/>
                  </a:lnTo>
                  <a:lnTo>
                    <a:pt x="1137856" y="2675648"/>
                  </a:lnTo>
                  <a:lnTo>
                    <a:pt x="972019" y="2636278"/>
                  </a:lnTo>
                  <a:lnTo>
                    <a:pt x="1011123" y="2610878"/>
                  </a:lnTo>
                  <a:lnTo>
                    <a:pt x="1045578" y="2582938"/>
                  </a:lnTo>
                  <a:lnTo>
                    <a:pt x="1075359" y="2551188"/>
                  </a:lnTo>
                  <a:lnTo>
                    <a:pt x="1100429" y="2514358"/>
                  </a:lnTo>
                  <a:lnTo>
                    <a:pt x="1120279" y="2476258"/>
                  </a:lnTo>
                  <a:lnTo>
                    <a:pt x="1134440" y="2436888"/>
                  </a:lnTo>
                  <a:lnTo>
                    <a:pt x="1142911" y="2394978"/>
                  </a:lnTo>
                  <a:lnTo>
                    <a:pt x="1145743" y="2351798"/>
                  </a:lnTo>
                  <a:lnTo>
                    <a:pt x="1143901" y="2317508"/>
                  </a:lnTo>
                  <a:lnTo>
                    <a:pt x="1129157" y="2252738"/>
                  </a:lnTo>
                  <a:lnTo>
                    <a:pt x="1100023" y="2191778"/>
                  </a:lnTo>
                  <a:lnTo>
                    <a:pt x="1059497" y="2138438"/>
                  </a:lnTo>
                  <a:lnTo>
                    <a:pt x="1008341" y="2092718"/>
                  </a:lnTo>
                  <a:lnTo>
                    <a:pt x="948474" y="2055888"/>
                  </a:lnTo>
                  <a:lnTo>
                    <a:pt x="880592" y="2030488"/>
                  </a:lnTo>
                  <a:lnTo>
                    <a:pt x="807605" y="2016518"/>
                  </a:lnTo>
                  <a:lnTo>
                    <a:pt x="769493" y="2015248"/>
                  </a:lnTo>
                  <a:lnTo>
                    <a:pt x="731405" y="2016518"/>
                  </a:lnTo>
                  <a:lnTo>
                    <a:pt x="658545" y="2030488"/>
                  </a:lnTo>
                  <a:lnTo>
                    <a:pt x="590677" y="2055888"/>
                  </a:lnTo>
                  <a:lnTo>
                    <a:pt x="530821" y="2092718"/>
                  </a:lnTo>
                  <a:lnTo>
                    <a:pt x="479742" y="2138438"/>
                  </a:lnTo>
                  <a:lnTo>
                    <a:pt x="439166" y="2191778"/>
                  </a:lnTo>
                  <a:lnTo>
                    <a:pt x="409981" y="2252738"/>
                  </a:lnTo>
                  <a:lnTo>
                    <a:pt x="395122" y="2317508"/>
                  </a:lnTo>
                  <a:lnTo>
                    <a:pt x="393255" y="2351798"/>
                  </a:lnTo>
                  <a:lnTo>
                    <a:pt x="396100" y="2394978"/>
                  </a:lnTo>
                  <a:lnTo>
                    <a:pt x="404647" y="2435618"/>
                  </a:lnTo>
                  <a:lnTo>
                    <a:pt x="418871" y="2476258"/>
                  </a:lnTo>
                  <a:lnTo>
                    <a:pt x="438759" y="2514358"/>
                  </a:lnTo>
                  <a:lnTo>
                    <a:pt x="463816" y="2549918"/>
                  </a:lnTo>
                  <a:lnTo>
                    <a:pt x="493572" y="2582938"/>
                  </a:lnTo>
                  <a:lnTo>
                    <a:pt x="527964" y="2610878"/>
                  </a:lnTo>
                  <a:lnTo>
                    <a:pt x="566978" y="2636278"/>
                  </a:lnTo>
                  <a:lnTo>
                    <a:pt x="439153" y="2652788"/>
                  </a:lnTo>
                  <a:lnTo>
                    <a:pt x="396265" y="2690888"/>
                  </a:lnTo>
                  <a:lnTo>
                    <a:pt x="372287" y="2722638"/>
                  </a:lnTo>
                  <a:lnTo>
                    <a:pt x="358216" y="2774708"/>
                  </a:lnTo>
                  <a:lnTo>
                    <a:pt x="358216" y="2783598"/>
                  </a:lnTo>
                  <a:lnTo>
                    <a:pt x="358559" y="2789948"/>
                  </a:lnTo>
                  <a:lnTo>
                    <a:pt x="359181" y="2797568"/>
                  </a:lnTo>
                  <a:lnTo>
                    <a:pt x="360159" y="2805188"/>
                  </a:lnTo>
                  <a:lnTo>
                    <a:pt x="361111" y="2814078"/>
                  </a:lnTo>
                  <a:lnTo>
                    <a:pt x="362534" y="2821698"/>
                  </a:lnTo>
                  <a:lnTo>
                    <a:pt x="364413" y="2830588"/>
                  </a:lnTo>
                  <a:lnTo>
                    <a:pt x="366750" y="2839478"/>
                  </a:lnTo>
                  <a:lnTo>
                    <a:pt x="369303" y="2847098"/>
                  </a:lnTo>
                  <a:lnTo>
                    <a:pt x="372186" y="2855988"/>
                  </a:lnTo>
                  <a:lnTo>
                    <a:pt x="391668" y="2891548"/>
                  </a:lnTo>
                  <a:lnTo>
                    <a:pt x="396836" y="2896628"/>
                  </a:lnTo>
                  <a:lnTo>
                    <a:pt x="404583" y="2892818"/>
                  </a:lnTo>
                  <a:lnTo>
                    <a:pt x="420484" y="2887738"/>
                  </a:lnTo>
                  <a:lnTo>
                    <a:pt x="428777" y="2885198"/>
                  </a:lnTo>
                  <a:lnTo>
                    <a:pt x="453580" y="2881388"/>
                  </a:lnTo>
                  <a:lnTo>
                    <a:pt x="461873" y="2881388"/>
                  </a:lnTo>
                  <a:lnTo>
                    <a:pt x="508838" y="2887738"/>
                  </a:lnTo>
                  <a:lnTo>
                    <a:pt x="549910" y="2906788"/>
                  </a:lnTo>
                  <a:lnTo>
                    <a:pt x="582930" y="2933458"/>
                  </a:lnTo>
                  <a:lnTo>
                    <a:pt x="606272" y="2967748"/>
                  </a:lnTo>
                  <a:lnTo>
                    <a:pt x="617562" y="3008388"/>
                  </a:lnTo>
                  <a:lnTo>
                    <a:pt x="618236" y="3022358"/>
                  </a:lnTo>
                  <a:lnTo>
                    <a:pt x="617562" y="3035058"/>
                  </a:lnTo>
                  <a:lnTo>
                    <a:pt x="606272" y="3075698"/>
                  </a:lnTo>
                  <a:lnTo>
                    <a:pt x="582930" y="3109988"/>
                  </a:lnTo>
                  <a:lnTo>
                    <a:pt x="549910" y="3136658"/>
                  </a:lnTo>
                  <a:lnTo>
                    <a:pt x="508927" y="3154438"/>
                  </a:lnTo>
                  <a:lnTo>
                    <a:pt x="461873" y="3160788"/>
                  </a:lnTo>
                  <a:lnTo>
                    <a:pt x="430669" y="3158248"/>
                  </a:lnTo>
                  <a:lnTo>
                    <a:pt x="375691" y="3137928"/>
                  </a:lnTo>
                  <a:lnTo>
                    <a:pt x="332270" y="3098558"/>
                  </a:lnTo>
                  <a:lnTo>
                    <a:pt x="309753" y="3049028"/>
                  </a:lnTo>
                  <a:lnTo>
                    <a:pt x="307086" y="3022358"/>
                  </a:lnTo>
                  <a:lnTo>
                    <a:pt x="307124" y="3018548"/>
                  </a:lnTo>
                  <a:lnTo>
                    <a:pt x="307949" y="3005848"/>
                  </a:lnTo>
                  <a:lnTo>
                    <a:pt x="310946" y="2991878"/>
                  </a:lnTo>
                  <a:lnTo>
                    <a:pt x="315988" y="2976638"/>
                  </a:lnTo>
                  <a:lnTo>
                    <a:pt x="323100" y="2961398"/>
                  </a:lnTo>
                  <a:lnTo>
                    <a:pt x="305384" y="2943618"/>
                  </a:lnTo>
                  <a:lnTo>
                    <a:pt x="278841" y="2900438"/>
                  </a:lnTo>
                  <a:lnTo>
                    <a:pt x="263702" y="2849638"/>
                  </a:lnTo>
                  <a:lnTo>
                    <a:pt x="256514" y="2800108"/>
                  </a:lnTo>
                  <a:lnTo>
                    <a:pt x="255638" y="2775978"/>
                  </a:lnTo>
                  <a:lnTo>
                    <a:pt x="257200" y="2748038"/>
                  </a:lnTo>
                  <a:lnTo>
                    <a:pt x="262813" y="2721368"/>
                  </a:lnTo>
                  <a:lnTo>
                    <a:pt x="272478" y="2695968"/>
                  </a:lnTo>
                  <a:lnTo>
                    <a:pt x="286232" y="2671838"/>
                  </a:lnTo>
                  <a:lnTo>
                    <a:pt x="267804" y="2675648"/>
                  </a:lnTo>
                  <a:lnTo>
                    <a:pt x="231076" y="2689618"/>
                  </a:lnTo>
                  <a:lnTo>
                    <a:pt x="194983" y="2713748"/>
                  </a:lnTo>
                  <a:lnTo>
                    <a:pt x="161429" y="2742958"/>
                  </a:lnTo>
                  <a:lnTo>
                    <a:pt x="131191" y="2775978"/>
                  </a:lnTo>
                  <a:lnTo>
                    <a:pt x="106641" y="2812808"/>
                  </a:lnTo>
                  <a:lnTo>
                    <a:pt x="88582" y="2850908"/>
                  </a:lnTo>
                  <a:lnTo>
                    <a:pt x="78409" y="2900438"/>
                  </a:lnTo>
                  <a:lnTo>
                    <a:pt x="78333" y="3206508"/>
                  </a:lnTo>
                  <a:lnTo>
                    <a:pt x="89865" y="3214128"/>
                  </a:lnTo>
                  <a:lnTo>
                    <a:pt x="100291" y="3220478"/>
                  </a:lnTo>
                  <a:lnTo>
                    <a:pt x="109588" y="3228098"/>
                  </a:lnTo>
                  <a:lnTo>
                    <a:pt x="117754" y="3236988"/>
                  </a:lnTo>
                  <a:lnTo>
                    <a:pt x="126517" y="3243338"/>
                  </a:lnTo>
                  <a:lnTo>
                    <a:pt x="137248" y="3248418"/>
                  </a:lnTo>
                  <a:lnTo>
                    <a:pt x="149948" y="3252228"/>
                  </a:lnTo>
                  <a:lnTo>
                    <a:pt x="1379499" y="3252228"/>
                  </a:lnTo>
                  <a:lnTo>
                    <a:pt x="1385836" y="3250958"/>
                  </a:lnTo>
                  <a:lnTo>
                    <a:pt x="1393964" y="3247148"/>
                  </a:lnTo>
                  <a:lnTo>
                    <a:pt x="1400060" y="3244608"/>
                  </a:lnTo>
                  <a:lnTo>
                    <a:pt x="1406042" y="3240798"/>
                  </a:lnTo>
                  <a:lnTo>
                    <a:pt x="1411998" y="3238258"/>
                  </a:lnTo>
                  <a:lnTo>
                    <a:pt x="1418031" y="3234448"/>
                  </a:lnTo>
                  <a:lnTo>
                    <a:pt x="1435201" y="3223018"/>
                  </a:lnTo>
                  <a:lnTo>
                    <a:pt x="1440764" y="3219208"/>
                  </a:lnTo>
                  <a:lnTo>
                    <a:pt x="1448308" y="3214128"/>
                  </a:lnTo>
                  <a:lnTo>
                    <a:pt x="1455039" y="3210318"/>
                  </a:lnTo>
                  <a:lnTo>
                    <a:pt x="1460855" y="3206508"/>
                  </a:lnTo>
                  <a:lnTo>
                    <a:pt x="1460855" y="31963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997300" y="5637276"/>
            <a:ext cx="15652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#DevEM2022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0065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Regular</a:t>
            </a:r>
            <a:r>
              <a:rPr sz="3600" spc="-45" dirty="0"/>
              <a:t> </a:t>
            </a:r>
            <a:r>
              <a:rPr sz="3600" spc="-10" dirty="0"/>
              <a:t>Conference</a:t>
            </a:r>
            <a:endParaRPr sz="3600"/>
          </a:p>
        </p:txBody>
      </p:sp>
      <p:sp>
        <p:nvSpPr>
          <p:cNvPr id="10" name="object 10"/>
          <p:cNvSpPr txBox="1"/>
          <p:nvPr/>
        </p:nvSpPr>
        <p:spPr>
          <a:xfrm>
            <a:off x="2662730" y="4083964"/>
            <a:ext cx="57429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Local</a:t>
            </a:r>
            <a:r>
              <a:rPr sz="36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Delegate</a:t>
            </a:r>
            <a:r>
              <a:rPr sz="36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Sponsorship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6533" y="5379266"/>
            <a:ext cx="2217589" cy="650240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1931192" y="6483585"/>
            <a:ext cx="219075" cy="18097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z="1000" spc="-25" dirty="0">
                <a:solidFill>
                  <a:srgbClr val="898989"/>
                </a:solidFill>
                <a:latin typeface="Arial"/>
                <a:cs typeface="Arial"/>
              </a:rPr>
              <a:t>12</a:t>
            </a:fld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10549" y="433755"/>
            <a:ext cx="2445296" cy="530754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789554" y="5587491"/>
            <a:ext cx="186817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DARWIN</a:t>
            </a:r>
            <a:r>
              <a:rPr sz="22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20" dirty="0">
                <a:solidFill>
                  <a:srgbClr val="FFFFFF"/>
                </a:solidFill>
                <a:latin typeface="Arial"/>
                <a:cs typeface="Arial"/>
              </a:rPr>
              <a:t>2022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42781" y="5133488"/>
            <a:ext cx="10130155" cy="1024890"/>
            <a:chOff x="542781" y="5133488"/>
            <a:chExt cx="10130155" cy="1024890"/>
          </a:xfrm>
        </p:grpSpPr>
        <p:sp>
          <p:nvSpPr>
            <p:cNvPr id="5" name="object 5"/>
            <p:cNvSpPr/>
            <p:nvPr/>
          </p:nvSpPr>
          <p:spPr>
            <a:xfrm>
              <a:off x="8760855" y="5992737"/>
              <a:ext cx="1906905" cy="65405"/>
            </a:xfrm>
            <a:custGeom>
              <a:avLst/>
              <a:gdLst/>
              <a:ahLst/>
              <a:cxnLst/>
              <a:rect l="l" t="t" r="r" b="b"/>
              <a:pathLst>
                <a:path w="1906904" h="65404">
                  <a:moveTo>
                    <a:pt x="1906574" y="0"/>
                  </a:moveTo>
                  <a:lnTo>
                    <a:pt x="0" y="0"/>
                  </a:lnTo>
                  <a:lnTo>
                    <a:pt x="0" y="65163"/>
                  </a:lnTo>
                  <a:lnTo>
                    <a:pt x="1906574" y="65163"/>
                  </a:lnTo>
                  <a:lnTo>
                    <a:pt x="19065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760855" y="5992737"/>
              <a:ext cx="1905635" cy="65405"/>
            </a:xfrm>
            <a:custGeom>
              <a:avLst/>
              <a:gdLst/>
              <a:ahLst/>
              <a:cxnLst/>
              <a:rect l="l" t="t" r="r" b="b"/>
              <a:pathLst>
                <a:path w="1905634" h="65404">
                  <a:moveTo>
                    <a:pt x="0" y="0"/>
                  </a:moveTo>
                  <a:lnTo>
                    <a:pt x="1905608" y="0"/>
                  </a:lnTo>
                  <a:lnTo>
                    <a:pt x="1905608" y="65128"/>
                  </a:lnTo>
                  <a:lnTo>
                    <a:pt x="0" y="65128"/>
                  </a:lnTo>
                  <a:lnTo>
                    <a:pt x="0" y="0"/>
                  </a:lnTo>
                  <a:close/>
                </a:path>
              </a:pathLst>
            </a:custGeom>
            <a:ln w="1269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2781" y="5133488"/>
              <a:ext cx="2310793" cy="1024889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689716" y="1194308"/>
            <a:ext cx="35058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Core</a:t>
            </a:r>
            <a:r>
              <a:rPr sz="3600" spc="-20" dirty="0"/>
              <a:t> </a:t>
            </a:r>
            <a:r>
              <a:rPr sz="3600" spc="-10" dirty="0"/>
              <a:t>Conference</a:t>
            </a:r>
            <a:endParaRPr sz="3600"/>
          </a:p>
        </p:txBody>
      </p:sp>
      <p:sp>
        <p:nvSpPr>
          <p:cNvPr id="9" name="object 9"/>
          <p:cNvSpPr txBox="1"/>
          <p:nvPr/>
        </p:nvSpPr>
        <p:spPr>
          <a:xfrm>
            <a:off x="2689716" y="3178555"/>
            <a:ext cx="38131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Thematic 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sessions</a:t>
            </a:r>
            <a:endParaRPr sz="3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71900" y="5434076"/>
            <a:ext cx="404685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1730375" algn="l"/>
              </a:tabLst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#DevEM2022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5400" spc="-15" baseline="19290" dirty="0">
                <a:solidFill>
                  <a:srgbClr val="FFFFFF"/>
                </a:solidFill>
                <a:latin typeface="Arial"/>
                <a:cs typeface="Arial"/>
              </a:rPr>
              <a:t>Workshops</a:t>
            </a:r>
            <a:endParaRPr sz="5400" baseline="1929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39216" y="598703"/>
            <a:ext cx="1999614" cy="3561715"/>
            <a:chOff x="439216" y="598703"/>
            <a:chExt cx="1999614" cy="3561715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9216" y="598703"/>
              <a:ext cx="1999484" cy="176783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31611" y="2889805"/>
              <a:ext cx="1614170" cy="1270000"/>
            </a:xfrm>
            <a:custGeom>
              <a:avLst/>
              <a:gdLst/>
              <a:ahLst/>
              <a:cxnLst/>
              <a:rect l="l" t="t" r="r" b="b"/>
              <a:pathLst>
                <a:path w="1614170" h="1270000">
                  <a:moveTo>
                    <a:pt x="1010369" y="12699"/>
                  </a:moveTo>
                  <a:lnTo>
                    <a:pt x="595917" y="12699"/>
                  </a:lnTo>
                  <a:lnTo>
                    <a:pt x="545000" y="25399"/>
                  </a:lnTo>
                  <a:lnTo>
                    <a:pt x="495530" y="50799"/>
                  </a:lnTo>
                  <a:lnTo>
                    <a:pt x="401444" y="76199"/>
                  </a:lnTo>
                  <a:lnTo>
                    <a:pt x="357083" y="101599"/>
                  </a:lnTo>
                  <a:lnTo>
                    <a:pt x="314682" y="126999"/>
                  </a:lnTo>
                  <a:lnTo>
                    <a:pt x="274368" y="152399"/>
                  </a:lnTo>
                  <a:lnTo>
                    <a:pt x="236269" y="177799"/>
                  </a:lnTo>
                  <a:lnTo>
                    <a:pt x="200513" y="215899"/>
                  </a:lnTo>
                  <a:lnTo>
                    <a:pt x="167228" y="241299"/>
                  </a:lnTo>
                  <a:lnTo>
                    <a:pt x="136543" y="279399"/>
                  </a:lnTo>
                  <a:lnTo>
                    <a:pt x="108585" y="317499"/>
                  </a:lnTo>
                  <a:lnTo>
                    <a:pt x="83483" y="355599"/>
                  </a:lnTo>
                  <a:lnTo>
                    <a:pt x="61363" y="393699"/>
                  </a:lnTo>
                  <a:lnTo>
                    <a:pt x="42356" y="431799"/>
                  </a:lnTo>
                  <a:lnTo>
                    <a:pt x="26587" y="469899"/>
                  </a:lnTo>
                  <a:lnTo>
                    <a:pt x="14187" y="507999"/>
                  </a:lnTo>
                  <a:lnTo>
                    <a:pt x="5281" y="558799"/>
                  </a:lnTo>
                  <a:lnTo>
                    <a:pt x="0" y="596899"/>
                  </a:lnTo>
                  <a:lnTo>
                    <a:pt x="0" y="673099"/>
                  </a:lnTo>
                  <a:lnTo>
                    <a:pt x="4975" y="711199"/>
                  </a:lnTo>
                  <a:lnTo>
                    <a:pt x="13272" y="761999"/>
                  </a:lnTo>
                  <a:lnTo>
                    <a:pt x="24776" y="800099"/>
                  </a:lnTo>
                  <a:lnTo>
                    <a:pt x="39377" y="838199"/>
                  </a:lnTo>
                  <a:lnTo>
                    <a:pt x="56962" y="876299"/>
                  </a:lnTo>
                  <a:lnTo>
                    <a:pt x="77420" y="914399"/>
                  </a:lnTo>
                  <a:lnTo>
                    <a:pt x="100637" y="952499"/>
                  </a:lnTo>
                  <a:lnTo>
                    <a:pt x="126503" y="977899"/>
                  </a:lnTo>
                  <a:lnTo>
                    <a:pt x="154904" y="1015999"/>
                  </a:lnTo>
                  <a:lnTo>
                    <a:pt x="185730" y="1041399"/>
                  </a:lnTo>
                  <a:lnTo>
                    <a:pt x="218868" y="1079499"/>
                  </a:lnTo>
                  <a:lnTo>
                    <a:pt x="254206" y="1104899"/>
                  </a:lnTo>
                  <a:lnTo>
                    <a:pt x="291631" y="1130299"/>
                  </a:lnTo>
                  <a:lnTo>
                    <a:pt x="331032" y="1155699"/>
                  </a:lnTo>
                  <a:lnTo>
                    <a:pt x="372297" y="1181099"/>
                  </a:lnTo>
                  <a:lnTo>
                    <a:pt x="415314" y="1193799"/>
                  </a:lnTo>
                  <a:lnTo>
                    <a:pt x="459971" y="1219199"/>
                  </a:lnTo>
                  <a:lnTo>
                    <a:pt x="553755" y="1244599"/>
                  </a:lnTo>
                  <a:lnTo>
                    <a:pt x="652753" y="1269999"/>
                  </a:lnTo>
                  <a:lnTo>
                    <a:pt x="960170" y="1269999"/>
                  </a:lnTo>
                  <a:lnTo>
                    <a:pt x="1059366" y="1244599"/>
                  </a:lnTo>
                  <a:lnTo>
                    <a:pt x="1153310" y="1219199"/>
                  </a:lnTo>
                  <a:lnTo>
                    <a:pt x="1198034" y="1193799"/>
                  </a:lnTo>
                  <a:lnTo>
                    <a:pt x="756069" y="1193799"/>
                  </a:lnTo>
                  <a:lnTo>
                    <a:pt x="713152" y="1181099"/>
                  </a:lnTo>
                  <a:lnTo>
                    <a:pt x="672684" y="1155699"/>
                  </a:lnTo>
                  <a:lnTo>
                    <a:pt x="634761" y="1130299"/>
                  </a:lnTo>
                  <a:lnTo>
                    <a:pt x="503707" y="1130299"/>
                  </a:lnTo>
                  <a:lnTo>
                    <a:pt x="454388" y="1117599"/>
                  </a:lnTo>
                  <a:lnTo>
                    <a:pt x="407442" y="1092199"/>
                  </a:lnTo>
                  <a:lnTo>
                    <a:pt x="363152" y="1066799"/>
                  </a:lnTo>
                  <a:lnTo>
                    <a:pt x="321798" y="1041399"/>
                  </a:lnTo>
                  <a:lnTo>
                    <a:pt x="283662" y="1003299"/>
                  </a:lnTo>
                  <a:lnTo>
                    <a:pt x="249027" y="977899"/>
                  </a:lnTo>
                  <a:lnTo>
                    <a:pt x="218173" y="939799"/>
                  </a:lnTo>
                  <a:lnTo>
                    <a:pt x="1520764" y="939799"/>
                  </a:lnTo>
                  <a:lnTo>
                    <a:pt x="1536249" y="914399"/>
                  </a:lnTo>
                  <a:lnTo>
                    <a:pt x="1556714" y="876299"/>
                  </a:lnTo>
                  <a:lnTo>
                    <a:pt x="1568441" y="850899"/>
                  </a:lnTo>
                  <a:lnTo>
                    <a:pt x="158851" y="850899"/>
                  </a:lnTo>
                  <a:lnTo>
                    <a:pt x="140394" y="812799"/>
                  </a:lnTo>
                  <a:lnTo>
                    <a:pt x="124293" y="761999"/>
                  </a:lnTo>
                  <a:lnTo>
                    <a:pt x="112904" y="723899"/>
                  </a:lnTo>
                  <a:lnTo>
                    <a:pt x="108584" y="673099"/>
                  </a:lnTo>
                  <a:lnTo>
                    <a:pt x="1613687" y="673099"/>
                  </a:lnTo>
                  <a:lnTo>
                    <a:pt x="1613687" y="596899"/>
                  </a:lnTo>
                  <a:lnTo>
                    <a:pt x="108584" y="596899"/>
                  </a:lnTo>
                  <a:lnTo>
                    <a:pt x="112904" y="546099"/>
                  </a:lnTo>
                  <a:lnTo>
                    <a:pt x="124293" y="507999"/>
                  </a:lnTo>
                  <a:lnTo>
                    <a:pt x="140394" y="469899"/>
                  </a:lnTo>
                  <a:lnTo>
                    <a:pt x="158851" y="419099"/>
                  </a:lnTo>
                  <a:lnTo>
                    <a:pt x="1568441" y="419099"/>
                  </a:lnTo>
                  <a:lnTo>
                    <a:pt x="1556714" y="393699"/>
                  </a:lnTo>
                  <a:lnTo>
                    <a:pt x="1536249" y="355599"/>
                  </a:lnTo>
                  <a:lnTo>
                    <a:pt x="1513021" y="330199"/>
                  </a:lnTo>
                  <a:lnTo>
                    <a:pt x="218173" y="330199"/>
                  </a:lnTo>
                  <a:lnTo>
                    <a:pt x="249027" y="304799"/>
                  </a:lnTo>
                  <a:lnTo>
                    <a:pt x="283662" y="266699"/>
                  </a:lnTo>
                  <a:lnTo>
                    <a:pt x="321798" y="228599"/>
                  </a:lnTo>
                  <a:lnTo>
                    <a:pt x="363152" y="203199"/>
                  </a:lnTo>
                  <a:lnTo>
                    <a:pt x="407442" y="177799"/>
                  </a:lnTo>
                  <a:lnTo>
                    <a:pt x="454388" y="152399"/>
                  </a:lnTo>
                  <a:lnTo>
                    <a:pt x="503707" y="139699"/>
                  </a:lnTo>
                  <a:lnTo>
                    <a:pt x="634761" y="139699"/>
                  </a:lnTo>
                  <a:lnTo>
                    <a:pt x="672684" y="114299"/>
                  </a:lnTo>
                  <a:lnTo>
                    <a:pt x="713152" y="101599"/>
                  </a:lnTo>
                  <a:lnTo>
                    <a:pt x="756069" y="88899"/>
                  </a:lnTo>
                  <a:lnTo>
                    <a:pt x="1219572" y="88899"/>
                  </a:lnTo>
                  <a:lnTo>
                    <a:pt x="1198034" y="76199"/>
                  </a:lnTo>
                  <a:lnTo>
                    <a:pt x="1153310" y="63499"/>
                  </a:lnTo>
                  <a:lnTo>
                    <a:pt x="1107050" y="38099"/>
                  </a:lnTo>
                  <a:lnTo>
                    <a:pt x="1010369" y="12699"/>
                  </a:lnTo>
                  <a:close/>
                </a:path>
                <a:path w="1614170" h="1270000">
                  <a:moveTo>
                    <a:pt x="856614" y="939799"/>
                  </a:moveTo>
                  <a:lnTo>
                    <a:pt x="756069" y="939799"/>
                  </a:lnTo>
                  <a:lnTo>
                    <a:pt x="756069" y="1193799"/>
                  </a:lnTo>
                  <a:lnTo>
                    <a:pt x="856614" y="1193799"/>
                  </a:lnTo>
                  <a:lnTo>
                    <a:pt x="856614" y="939799"/>
                  </a:lnTo>
                  <a:close/>
                </a:path>
                <a:path w="1614170" h="1270000">
                  <a:moveTo>
                    <a:pt x="1235646" y="939799"/>
                  </a:moveTo>
                  <a:lnTo>
                    <a:pt x="1126058" y="939799"/>
                  </a:lnTo>
                  <a:lnTo>
                    <a:pt x="1102273" y="977899"/>
                  </a:lnTo>
                  <a:lnTo>
                    <a:pt x="1075472" y="1028699"/>
                  </a:lnTo>
                  <a:lnTo>
                    <a:pt x="1045750" y="1066799"/>
                  </a:lnTo>
                  <a:lnTo>
                    <a:pt x="1013201" y="1104899"/>
                  </a:lnTo>
                  <a:lnTo>
                    <a:pt x="977918" y="1130299"/>
                  </a:lnTo>
                  <a:lnTo>
                    <a:pt x="939997" y="1155699"/>
                  </a:lnTo>
                  <a:lnTo>
                    <a:pt x="899531" y="1181099"/>
                  </a:lnTo>
                  <a:lnTo>
                    <a:pt x="856614" y="1193799"/>
                  </a:lnTo>
                  <a:lnTo>
                    <a:pt x="1198034" y="1193799"/>
                  </a:lnTo>
                  <a:lnTo>
                    <a:pt x="1241111" y="1181099"/>
                  </a:lnTo>
                  <a:lnTo>
                    <a:pt x="1282428" y="1155699"/>
                  </a:lnTo>
                  <a:lnTo>
                    <a:pt x="1321874" y="1130299"/>
                  </a:lnTo>
                  <a:lnTo>
                    <a:pt x="1108964" y="1130299"/>
                  </a:lnTo>
                  <a:lnTo>
                    <a:pt x="1138165" y="1104899"/>
                  </a:lnTo>
                  <a:lnTo>
                    <a:pt x="1165434" y="1066799"/>
                  </a:lnTo>
                  <a:lnTo>
                    <a:pt x="1190770" y="1028699"/>
                  </a:lnTo>
                  <a:lnTo>
                    <a:pt x="1214174" y="977899"/>
                  </a:lnTo>
                  <a:lnTo>
                    <a:pt x="1235646" y="939799"/>
                  </a:lnTo>
                  <a:close/>
                </a:path>
                <a:path w="1614170" h="1270000">
                  <a:moveTo>
                    <a:pt x="486613" y="939799"/>
                  </a:moveTo>
                  <a:lnTo>
                    <a:pt x="378028" y="939799"/>
                  </a:lnTo>
                  <a:lnTo>
                    <a:pt x="399016" y="977899"/>
                  </a:lnTo>
                  <a:lnTo>
                    <a:pt x="422126" y="1028699"/>
                  </a:lnTo>
                  <a:lnTo>
                    <a:pt x="447310" y="1066799"/>
                  </a:lnTo>
                  <a:lnTo>
                    <a:pt x="474520" y="1104899"/>
                  </a:lnTo>
                  <a:lnTo>
                    <a:pt x="503707" y="1130299"/>
                  </a:lnTo>
                  <a:lnTo>
                    <a:pt x="634761" y="1130299"/>
                  </a:lnTo>
                  <a:lnTo>
                    <a:pt x="599476" y="1104899"/>
                  </a:lnTo>
                  <a:lnTo>
                    <a:pt x="566924" y="1066799"/>
                  </a:lnTo>
                  <a:lnTo>
                    <a:pt x="537200" y="1028699"/>
                  </a:lnTo>
                  <a:lnTo>
                    <a:pt x="510398" y="977899"/>
                  </a:lnTo>
                  <a:lnTo>
                    <a:pt x="486613" y="939799"/>
                  </a:lnTo>
                  <a:close/>
                </a:path>
                <a:path w="1614170" h="1270000">
                  <a:moveTo>
                    <a:pt x="1520764" y="939799"/>
                  </a:moveTo>
                  <a:lnTo>
                    <a:pt x="1394510" y="939799"/>
                  </a:lnTo>
                  <a:lnTo>
                    <a:pt x="1363657" y="977899"/>
                  </a:lnTo>
                  <a:lnTo>
                    <a:pt x="1329021" y="1003299"/>
                  </a:lnTo>
                  <a:lnTo>
                    <a:pt x="1290885" y="1041399"/>
                  </a:lnTo>
                  <a:lnTo>
                    <a:pt x="1249529" y="1066799"/>
                  </a:lnTo>
                  <a:lnTo>
                    <a:pt x="1205236" y="1092199"/>
                  </a:lnTo>
                  <a:lnTo>
                    <a:pt x="1158287" y="1117599"/>
                  </a:lnTo>
                  <a:lnTo>
                    <a:pt x="1108964" y="1130299"/>
                  </a:lnTo>
                  <a:lnTo>
                    <a:pt x="1321874" y="1130299"/>
                  </a:lnTo>
                  <a:lnTo>
                    <a:pt x="1359338" y="1104899"/>
                  </a:lnTo>
                  <a:lnTo>
                    <a:pt x="1394709" y="1079499"/>
                  </a:lnTo>
                  <a:lnTo>
                    <a:pt x="1427874" y="1041399"/>
                  </a:lnTo>
                  <a:lnTo>
                    <a:pt x="1458722" y="1015999"/>
                  </a:lnTo>
                  <a:lnTo>
                    <a:pt x="1487141" y="977899"/>
                  </a:lnTo>
                  <a:lnTo>
                    <a:pt x="1513021" y="952499"/>
                  </a:lnTo>
                  <a:lnTo>
                    <a:pt x="1520764" y="939799"/>
                  </a:lnTo>
                  <a:close/>
                </a:path>
                <a:path w="1614170" h="1270000">
                  <a:moveTo>
                    <a:pt x="428307" y="673099"/>
                  </a:moveTo>
                  <a:lnTo>
                    <a:pt x="318719" y="673099"/>
                  </a:lnTo>
                  <a:lnTo>
                    <a:pt x="325470" y="723899"/>
                  </a:lnTo>
                  <a:lnTo>
                    <a:pt x="332787" y="761999"/>
                  </a:lnTo>
                  <a:lnTo>
                    <a:pt x="341614" y="812799"/>
                  </a:lnTo>
                  <a:lnTo>
                    <a:pt x="352894" y="850899"/>
                  </a:lnTo>
                  <a:lnTo>
                    <a:pt x="461479" y="850899"/>
                  </a:lnTo>
                  <a:lnTo>
                    <a:pt x="450644" y="812799"/>
                  </a:lnTo>
                  <a:lnTo>
                    <a:pt x="441879" y="761999"/>
                  </a:lnTo>
                  <a:lnTo>
                    <a:pt x="434621" y="723899"/>
                  </a:lnTo>
                  <a:lnTo>
                    <a:pt x="428307" y="673099"/>
                  </a:lnTo>
                  <a:close/>
                </a:path>
                <a:path w="1614170" h="1270000">
                  <a:moveTo>
                    <a:pt x="856614" y="673099"/>
                  </a:moveTo>
                  <a:lnTo>
                    <a:pt x="756069" y="673099"/>
                  </a:lnTo>
                  <a:lnTo>
                    <a:pt x="756069" y="850899"/>
                  </a:lnTo>
                  <a:lnTo>
                    <a:pt x="856614" y="850899"/>
                  </a:lnTo>
                  <a:lnTo>
                    <a:pt x="856614" y="673099"/>
                  </a:lnTo>
                  <a:close/>
                </a:path>
                <a:path w="1614170" h="1270000">
                  <a:moveTo>
                    <a:pt x="1293964" y="673099"/>
                  </a:moveTo>
                  <a:lnTo>
                    <a:pt x="1184376" y="673099"/>
                  </a:lnTo>
                  <a:lnTo>
                    <a:pt x="1178329" y="723899"/>
                  </a:lnTo>
                  <a:lnTo>
                    <a:pt x="1172186" y="761999"/>
                  </a:lnTo>
                  <a:lnTo>
                    <a:pt x="1165854" y="812799"/>
                  </a:lnTo>
                  <a:lnTo>
                    <a:pt x="1159243" y="850899"/>
                  </a:lnTo>
                  <a:lnTo>
                    <a:pt x="1260792" y="850899"/>
                  </a:lnTo>
                  <a:lnTo>
                    <a:pt x="1271628" y="812799"/>
                  </a:lnTo>
                  <a:lnTo>
                    <a:pt x="1280393" y="761999"/>
                  </a:lnTo>
                  <a:lnTo>
                    <a:pt x="1287651" y="723899"/>
                  </a:lnTo>
                  <a:lnTo>
                    <a:pt x="1293964" y="673099"/>
                  </a:lnTo>
                  <a:close/>
                </a:path>
                <a:path w="1614170" h="1270000">
                  <a:moveTo>
                    <a:pt x="1613687" y="673099"/>
                  </a:moveTo>
                  <a:lnTo>
                    <a:pt x="1504099" y="673099"/>
                  </a:lnTo>
                  <a:lnTo>
                    <a:pt x="1499779" y="723899"/>
                  </a:lnTo>
                  <a:lnTo>
                    <a:pt x="1488390" y="761999"/>
                  </a:lnTo>
                  <a:lnTo>
                    <a:pt x="1472289" y="812799"/>
                  </a:lnTo>
                  <a:lnTo>
                    <a:pt x="1453832" y="850899"/>
                  </a:lnTo>
                  <a:lnTo>
                    <a:pt x="1568441" y="850899"/>
                  </a:lnTo>
                  <a:lnTo>
                    <a:pt x="1574304" y="838199"/>
                  </a:lnTo>
                  <a:lnTo>
                    <a:pt x="1588908" y="800099"/>
                  </a:lnTo>
                  <a:lnTo>
                    <a:pt x="1600414" y="761999"/>
                  </a:lnTo>
                  <a:lnTo>
                    <a:pt x="1608711" y="711199"/>
                  </a:lnTo>
                  <a:lnTo>
                    <a:pt x="1613687" y="673099"/>
                  </a:lnTo>
                  <a:close/>
                </a:path>
                <a:path w="1614170" h="1270000">
                  <a:moveTo>
                    <a:pt x="461479" y="419099"/>
                  </a:moveTo>
                  <a:lnTo>
                    <a:pt x="352894" y="419099"/>
                  </a:lnTo>
                  <a:lnTo>
                    <a:pt x="341614" y="469899"/>
                  </a:lnTo>
                  <a:lnTo>
                    <a:pt x="332787" y="507999"/>
                  </a:lnTo>
                  <a:lnTo>
                    <a:pt x="325470" y="546099"/>
                  </a:lnTo>
                  <a:lnTo>
                    <a:pt x="318719" y="596899"/>
                  </a:lnTo>
                  <a:lnTo>
                    <a:pt x="428307" y="596899"/>
                  </a:lnTo>
                  <a:lnTo>
                    <a:pt x="434621" y="546099"/>
                  </a:lnTo>
                  <a:lnTo>
                    <a:pt x="441879" y="507999"/>
                  </a:lnTo>
                  <a:lnTo>
                    <a:pt x="450644" y="469899"/>
                  </a:lnTo>
                  <a:lnTo>
                    <a:pt x="461479" y="419099"/>
                  </a:lnTo>
                  <a:close/>
                </a:path>
                <a:path w="1614170" h="1270000">
                  <a:moveTo>
                    <a:pt x="856614" y="419099"/>
                  </a:moveTo>
                  <a:lnTo>
                    <a:pt x="756069" y="419099"/>
                  </a:lnTo>
                  <a:lnTo>
                    <a:pt x="756069" y="596899"/>
                  </a:lnTo>
                  <a:lnTo>
                    <a:pt x="856614" y="596899"/>
                  </a:lnTo>
                  <a:lnTo>
                    <a:pt x="856614" y="419099"/>
                  </a:lnTo>
                  <a:close/>
                </a:path>
                <a:path w="1614170" h="1270000">
                  <a:moveTo>
                    <a:pt x="1260792" y="419099"/>
                  </a:moveTo>
                  <a:lnTo>
                    <a:pt x="1159243" y="419099"/>
                  </a:lnTo>
                  <a:lnTo>
                    <a:pt x="1165854" y="469899"/>
                  </a:lnTo>
                  <a:lnTo>
                    <a:pt x="1172186" y="507999"/>
                  </a:lnTo>
                  <a:lnTo>
                    <a:pt x="1178329" y="546099"/>
                  </a:lnTo>
                  <a:lnTo>
                    <a:pt x="1184376" y="596899"/>
                  </a:lnTo>
                  <a:lnTo>
                    <a:pt x="1293964" y="596899"/>
                  </a:lnTo>
                  <a:lnTo>
                    <a:pt x="1287651" y="546099"/>
                  </a:lnTo>
                  <a:lnTo>
                    <a:pt x="1280393" y="507999"/>
                  </a:lnTo>
                  <a:lnTo>
                    <a:pt x="1271628" y="469899"/>
                  </a:lnTo>
                  <a:lnTo>
                    <a:pt x="1260792" y="419099"/>
                  </a:lnTo>
                  <a:close/>
                </a:path>
                <a:path w="1614170" h="1270000">
                  <a:moveTo>
                    <a:pt x="1568441" y="419099"/>
                  </a:moveTo>
                  <a:lnTo>
                    <a:pt x="1453832" y="419099"/>
                  </a:lnTo>
                  <a:lnTo>
                    <a:pt x="1472289" y="469899"/>
                  </a:lnTo>
                  <a:lnTo>
                    <a:pt x="1488390" y="507999"/>
                  </a:lnTo>
                  <a:lnTo>
                    <a:pt x="1499779" y="546099"/>
                  </a:lnTo>
                  <a:lnTo>
                    <a:pt x="1504099" y="596899"/>
                  </a:lnTo>
                  <a:lnTo>
                    <a:pt x="1613687" y="596899"/>
                  </a:lnTo>
                  <a:lnTo>
                    <a:pt x="1608711" y="558799"/>
                  </a:lnTo>
                  <a:lnTo>
                    <a:pt x="1600414" y="507999"/>
                  </a:lnTo>
                  <a:lnTo>
                    <a:pt x="1588908" y="469899"/>
                  </a:lnTo>
                  <a:lnTo>
                    <a:pt x="1574304" y="431799"/>
                  </a:lnTo>
                  <a:lnTo>
                    <a:pt x="1568441" y="419099"/>
                  </a:lnTo>
                  <a:close/>
                </a:path>
                <a:path w="1614170" h="1270000">
                  <a:moveTo>
                    <a:pt x="634761" y="139699"/>
                  </a:moveTo>
                  <a:lnTo>
                    <a:pt x="503707" y="139699"/>
                  </a:lnTo>
                  <a:lnTo>
                    <a:pt x="474520" y="165099"/>
                  </a:lnTo>
                  <a:lnTo>
                    <a:pt x="447310" y="203199"/>
                  </a:lnTo>
                  <a:lnTo>
                    <a:pt x="422126" y="241299"/>
                  </a:lnTo>
                  <a:lnTo>
                    <a:pt x="399016" y="292099"/>
                  </a:lnTo>
                  <a:lnTo>
                    <a:pt x="378028" y="330199"/>
                  </a:lnTo>
                  <a:lnTo>
                    <a:pt x="486613" y="330199"/>
                  </a:lnTo>
                  <a:lnTo>
                    <a:pt x="510398" y="292099"/>
                  </a:lnTo>
                  <a:lnTo>
                    <a:pt x="537200" y="241299"/>
                  </a:lnTo>
                  <a:lnTo>
                    <a:pt x="566924" y="203199"/>
                  </a:lnTo>
                  <a:lnTo>
                    <a:pt x="599476" y="165099"/>
                  </a:lnTo>
                  <a:lnTo>
                    <a:pt x="634761" y="139699"/>
                  </a:lnTo>
                  <a:close/>
                </a:path>
                <a:path w="1614170" h="1270000">
                  <a:moveTo>
                    <a:pt x="856614" y="88899"/>
                  </a:moveTo>
                  <a:lnTo>
                    <a:pt x="756069" y="88899"/>
                  </a:lnTo>
                  <a:lnTo>
                    <a:pt x="756069" y="330199"/>
                  </a:lnTo>
                  <a:lnTo>
                    <a:pt x="856614" y="330199"/>
                  </a:lnTo>
                  <a:lnTo>
                    <a:pt x="856614" y="88899"/>
                  </a:lnTo>
                  <a:close/>
                </a:path>
                <a:path w="1614170" h="1270000">
                  <a:moveTo>
                    <a:pt x="1219572" y="88899"/>
                  </a:moveTo>
                  <a:lnTo>
                    <a:pt x="856614" y="88899"/>
                  </a:lnTo>
                  <a:lnTo>
                    <a:pt x="899531" y="101599"/>
                  </a:lnTo>
                  <a:lnTo>
                    <a:pt x="939997" y="114299"/>
                  </a:lnTo>
                  <a:lnTo>
                    <a:pt x="977918" y="139699"/>
                  </a:lnTo>
                  <a:lnTo>
                    <a:pt x="1013201" y="165099"/>
                  </a:lnTo>
                  <a:lnTo>
                    <a:pt x="1045750" y="203199"/>
                  </a:lnTo>
                  <a:lnTo>
                    <a:pt x="1075472" y="241299"/>
                  </a:lnTo>
                  <a:lnTo>
                    <a:pt x="1102273" y="292099"/>
                  </a:lnTo>
                  <a:lnTo>
                    <a:pt x="1126058" y="330199"/>
                  </a:lnTo>
                  <a:lnTo>
                    <a:pt x="1235646" y="330199"/>
                  </a:lnTo>
                  <a:lnTo>
                    <a:pt x="1214174" y="292099"/>
                  </a:lnTo>
                  <a:lnTo>
                    <a:pt x="1190770" y="241299"/>
                  </a:lnTo>
                  <a:lnTo>
                    <a:pt x="1165434" y="203199"/>
                  </a:lnTo>
                  <a:lnTo>
                    <a:pt x="1138165" y="165099"/>
                  </a:lnTo>
                  <a:lnTo>
                    <a:pt x="1108964" y="139699"/>
                  </a:lnTo>
                  <a:lnTo>
                    <a:pt x="1321874" y="139699"/>
                  </a:lnTo>
                  <a:lnTo>
                    <a:pt x="1282428" y="114299"/>
                  </a:lnTo>
                  <a:lnTo>
                    <a:pt x="1241111" y="101599"/>
                  </a:lnTo>
                  <a:lnTo>
                    <a:pt x="1219572" y="88899"/>
                  </a:lnTo>
                  <a:close/>
                </a:path>
                <a:path w="1614170" h="1270000">
                  <a:moveTo>
                    <a:pt x="1321874" y="139699"/>
                  </a:moveTo>
                  <a:lnTo>
                    <a:pt x="1108964" y="139699"/>
                  </a:lnTo>
                  <a:lnTo>
                    <a:pt x="1158287" y="152399"/>
                  </a:lnTo>
                  <a:lnTo>
                    <a:pt x="1205236" y="177799"/>
                  </a:lnTo>
                  <a:lnTo>
                    <a:pt x="1249529" y="203199"/>
                  </a:lnTo>
                  <a:lnTo>
                    <a:pt x="1290885" y="228599"/>
                  </a:lnTo>
                  <a:lnTo>
                    <a:pt x="1329021" y="266699"/>
                  </a:lnTo>
                  <a:lnTo>
                    <a:pt x="1363657" y="304799"/>
                  </a:lnTo>
                  <a:lnTo>
                    <a:pt x="1394510" y="330199"/>
                  </a:lnTo>
                  <a:lnTo>
                    <a:pt x="1513021" y="330199"/>
                  </a:lnTo>
                  <a:lnTo>
                    <a:pt x="1487141" y="292099"/>
                  </a:lnTo>
                  <a:lnTo>
                    <a:pt x="1458722" y="253999"/>
                  </a:lnTo>
                  <a:lnTo>
                    <a:pt x="1427874" y="228599"/>
                  </a:lnTo>
                  <a:lnTo>
                    <a:pt x="1394709" y="203199"/>
                  </a:lnTo>
                  <a:lnTo>
                    <a:pt x="1359338" y="165099"/>
                  </a:lnTo>
                  <a:lnTo>
                    <a:pt x="1321874" y="139699"/>
                  </a:lnTo>
                  <a:close/>
                </a:path>
                <a:path w="1614170" h="1270000">
                  <a:moveTo>
                    <a:pt x="908881" y="0"/>
                  </a:moveTo>
                  <a:lnTo>
                    <a:pt x="701579" y="0"/>
                  </a:lnTo>
                  <a:lnTo>
                    <a:pt x="648152" y="12699"/>
                  </a:lnTo>
                  <a:lnTo>
                    <a:pt x="960170" y="12699"/>
                  </a:lnTo>
                  <a:lnTo>
                    <a:pt x="9088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725266" y="4980189"/>
            <a:ext cx="1424940" cy="1276350"/>
          </a:xfrm>
          <a:custGeom>
            <a:avLst/>
            <a:gdLst/>
            <a:ahLst/>
            <a:cxnLst/>
            <a:rect l="l" t="t" r="r" b="b"/>
            <a:pathLst>
              <a:path w="1424939" h="1276350">
                <a:moveTo>
                  <a:pt x="558914" y="790460"/>
                </a:moveTo>
                <a:lnTo>
                  <a:pt x="206375" y="1149756"/>
                </a:lnTo>
                <a:lnTo>
                  <a:pt x="190251" y="1167095"/>
                </a:lnTo>
                <a:lnTo>
                  <a:pt x="184877" y="1182816"/>
                </a:lnTo>
                <a:lnTo>
                  <a:pt x="190251" y="1194224"/>
                </a:lnTo>
                <a:lnTo>
                  <a:pt x="206375" y="1198626"/>
                </a:lnTo>
                <a:lnTo>
                  <a:pt x="255092" y="1276235"/>
                </a:lnTo>
                <a:lnTo>
                  <a:pt x="272830" y="1275831"/>
                </a:lnTo>
                <a:lnTo>
                  <a:pt x="289493" y="1273001"/>
                </a:lnTo>
                <a:lnTo>
                  <a:pt x="301855" y="1265321"/>
                </a:lnTo>
                <a:lnTo>
                  <a:pt x="306692" y="1250365"/>
                </a:lnTo>
                <a:lnTo>
                  <a:pt x="662101" y="919810"/>
                </a:lnTo>
                <a:lnTo>
                  <a:pt x="558914" y="790460"/>
                </a:lnTo>
                <a:close/>
              </a:path>
              <a:path w="1424939" h="1276350">
                <a:moveTo>
                  <a:pt x="636308" y="459905"/>
                </a:moveTo>
                <a:lnTo>
                  <a:pt x="610501" y="459905"/>
                </a:lnTo>
                <a:lnTo>
                  <a:pt x="510184" y="537514"/>
                </a:lnTo>
                <a:lnTo>
                  <a:pt x="495272" y="552830"/>
                </a:lnTo>
                <a:lnTo>
                  <a:pt x="487614" y="563024"/>
                </a:lnTo>
                <a:lnTo>
                  <a:pt x="484793" y="572678"/>
                </a:lnTo>
                <a:lnTo>
                  <a:pt x="484390" y="586371"/>
                </a:lnTo>
                <a:lnTo>
                  <a:pt x="1092034" y="1250365"/>
                </a:lnTo>
                <a:lnTo>
                  <a:pt x="1096871" y="1264917"/>
                </a:lnTo>
                <a:lnTo>
                  <a:pt x="1109232" y="1269768"/>
                </a:lnTo>
                <a:lnTo>
                  <a:pt x="1125890" y="1264917"/>
                </a:lnTo>
                <a:lnTo>
                  <a:pt x="1143622" y="1250365"/>
                </a:lnTo>
                <a:lnTo>
                  <a:pt x="1221016" y="1198626"/>
                </a:lnTo>
                <a:lnTo>
                  <a:pt x="1221016" y="1149756"/>
                </a:lnTo>
                <a:lnTo>
                  <a:pt x="636308" y="459905"/>
                </a:lnTo>
                <a:close/>
              </a:path>
              <a:path w="1424939" h="1276350">
                <a:moveTo>
                  <a:pt x="1169416" y="28740"/>
                </a:moveTo>
                <a:lnTo>
                  <a:pt x="1147177" y="43738"/>
                </a:lnTo>
                <a:lnTo>
                  <a:pt x="1110926" y="63447"/>
                </a:lnTo>
                <a:lnTo>
                  <a:pt x="1067668" y="88746"/>
                </a:lnTo>
                <a:lnTo>
                  <a:pt x="1024409" y="120512"/>
                </a:lnTo>
                <a:lnTo>
                  <a:pt x="988154" y="159623"/>
                </a:lnTo>
                <a:lnTo>
                  <a:pt x="965911" y="206959"/>
                </a:lnTo>
                <a:lnTo>
                  <a:pt x="958508" y="244540"/>
                </a:lnTo>
                <a:lnTo>
                  <a:pt x="958271" y="282439"/>
                </a:lnTo>
                <a:lnTo>
                  <a:pt x="959467" y="320497"/>
                </a:lnTo>
                <a:lnTo>
                  <a:pt x="956363" y="358554"/>
                </a:lnTo>
                <a:lnTo>
                  <a:pt x="943226" y="396453"/>
                </a:lnTo>
                <a:lnTo>
                  <a:pt x="914323" y="434035"/>
                </a:lnTo>
                <a:lnTo>
                  <a:pt x="814006" y="537514"/>
                </a:lnTo>
                <a:lnTo>
                  <a:pt x="914323" y="663981"/>
                </a:lnTo>
                <a:lnTo>
                  <a:pt x="1043305" y="537514"/>
                </a:lnTo>
                <a:lnTo>
                  <a:pt x="1065835" y="518920"/>
                </a:lnTo>
                <a:lnTo>
                  <a:pt x="1096692" y="505177"/>
                </a:lnTo>
                <a:lnTo>
                  <a:pt x="1132383" y="501135"/>
                </a:lnTo>
                <a:lnTo>
                  <a:pt x="1306552" y="501135"/>
                </a:lnTo>
                <a:lnTo>
                  <a:pt x="1312011" y="499068"/>
                </a:lnTo>
                <a:lnTo>
                  <a:pt x="1344363" y="476085"/>
                </a:lnTo>
                <a:lnTo>
                  <a:pt x="1372629" y="446161"/>
                </a:lnTo>
                <a:lnTo>
                  <a:pt x="1398714" y="411035"/>
                </a:lnTo>
                <a:lnTo>
                  <a:pt x="1411301" y="359802"/>
                </a:lnTo>
                <a:lnTo>
                  <a:pt x="1415575" y="328575"/>
                </a:lnTo>
                <a:lnTo>
                  <a:pt x="1222174" y="328575"/>
                </a:lnTo>
                <a:lnTo>
                  <a:pt x="1169416" y="307555"/>
                </a:lnTo>
                <a:lnTo>
                  <a:pt x="1129516" y="259908"/>
                </a:lnTo>
                <a:lnTo>
                  <a:pt x="1118904" y="226001"/>
                </a:lnTo>
                <a:lnTo>
                  <a:pt x="1127099" y="201255"/>
                </a:lnTo>
                <a:lnTo>
                  <a:pt x="1143622" y="181089"/>
                </a:lnTo>
                <a:lnTo>
                  <a:pt x="1151682" y="154051"/>
                </a:lnTo>
                <a:lnTo>
                  <a:pt x="1187149" y="81648"/>
                </a:lnTo>
                <a:lnTo>
                  <a:pt x="1195209" y="54610"/>
                </a:lnTo>
                <a:lnTo>
                  <a:pt x="1205693" y="50567"/>
                </a:lnTo>
                <a:lnTo>
                  <a:pt x="1201662" y="41675"/>
                </a:lnTo>
                <a:lnTo>
                  <a:pt x="1187957" y="32782"/>
                </a:lnTo>
                <a:lnTo>
                  <a:pt x="1169416" y="28740"/>
                </a:lnTo>
                <a:close/>
              </a:path>
              <a:path w="1424939" h="1276350">
                <a:moveTo>
                  <a:pt x="558914" y="0"/>
                </a:moveTo>
                <a:lnTo>
                  <a:pt x="517937" y="17883"/>
                </a:lnTo>
                <a:lnTo>
                  <a:pt x="471865" y="41517"/>
                </a:lnTo>
                <a:lnTo>
                  <a:pt x="424202" y="68984"/>
                </a:lnTo>
                <a:lnTo>
                  <a:pt x="378450" y="98368"/>
                </a:lnTo>
                <a:lnTo>
                  <a:pt x="338112" y="127752"/>
                </a:lnTo>
                <a:lnTo>
                  <a:pt x="306692" y="155219"/>
                </a:lnTo>
                <a:lnTo>
                  <a:pt x="258367" y="189173"/>
                </a:lnTo>
                <a:lnTo>
                  <a:pt x="227510" y="213426"/>
                </a:lnTo>
                <a:lnTo>
                  <a:pt x="193431" y="254607"/>
                </a:lnTo>
                <a:lnTo>
                  <a:pt x="188817" y="282046"/>
                </a:lnTo>
                <a:lnTo>
                  <a:pt x="179364" y="310026"/>
                </a:lnTo>
                <a:lnTo>
                  <a:pt x="151904" y="333425"/>
                </a:lnTo>
                <a:lnTo>
                  <a:pt x="119306" y="344743"/>
                </a:lnTo>
                <a:lnTo>
                  <a:pt x="93154" y="346360"/>
                </a:lnTo>
                <a:lnTo>
                  <a:pt x="71298" y="347977"/>
                </a:lnTo>
                <a:lnTo>
                  <a:pt x="51587" y="359295"/>
                </a:lnTo>
                <a:lnTo>
                  <a:pt x="47154" y="374655"/>
                </a:lnTo>
                <a:lnTo>
                  <a:pt x="35466" y="385165"/>
                </a:lnTo>
                <a:lnTo>
                  <a:pt x="18942" y="395675"/>
                </a:lnTo>
                <a:lnTo>
                  <a:pt x="0" y="411035"/>
                </a:lnTo>
                <a:lnTo>
                  <a:pt x="0" y="434035"/>
                </a:lnTo>
                <a:lnTo>
                  <a:pt x="103187" y="537514"/>
                </a:lnTo>
                <a:lnTo>
                  <a:pt x="107172" y="552470"/>
                </a:lnTo>
                <a:lnTo>
                  <a:pt x="117873" y="560150"/>
                </a:lnTo>
                <a:lnTo>
                  <a:pt x="133410" y="562980"/>
                </a:lnTo>
                <a:lnTo>
                  <a:pt x="151904" y="563384"/>
                </a:lnTo>
                <a:lnTo>
                  <a:pt x="156384" y="544386"/>
                </a:lnTo>
                <a:lnTo>
                  <a:pt x="168390" y="527813"/>
                </a:lnTo>
                <a:lnTo>
                  <a:pt x="185771" y="516091"/>
                </a:lnTo>
                <a:lnTo>
                  <a:pt x="206375" y="511644"/>
                </a:lnTo>
                <a:lnTo>
                  <a:pt x="206685" y="501135"/>
                </a:lnTo>
                <a:lnTo>
                  <a:pt x="216045" y="446161"/>
                </a:lnTo>
                <a:lnTo>
                  <a:pt x="259338" y="413475"/>
                </a:lnTo>
                <a:lnTo>
                  <a:pt x="291441" y="409610"/>
                </a:lnTo>
                <a:lnTo>
                  <a:pt x="522848" y="409610"/>
                </a:lnTo>
                <a:lnTo>
                  <a:pt x="531954" y="400885"/>
                </a:lnTo>
                <a:lnTo>
                  <a:pt x="558914" y="385165"/>
                </a:lnTo>
                <a:lnTo>
                  <a:pt x="558914" y="359295"/>
                </a:lnTo>
                <a:lnTo>
                  <a:pt x="540418" y="354849"/>
                </a:lnTo>
                <a:lnTo>
                  <a:pt x="524876" y="343127"/>
                </a:lnTo>
                <a:lnTo>
                  <a:pt x="514171" y="326554"/>
                </a:lnTo>
                <a:lnTo>
                  <a:pt x="510184" y="307555"/>
                </a:lnTo>
                <a:lnTo>
                  <a:pt x="492182" y="272956"/>
                </a:lnTo>
                <a:lnTo>
                  <a:pt x="496724" y="210127"/>
                </a:lnTo>
                <a:lnTo>
                  <a:pt x="541501" y="156067"/>
                </a:lnTo>
                <a:lnTo>
                  <a:pt x="573793" y="132427"/>
                </a:lnTo>
                <a:lnTo>
                  <a:pt x="609921" y="111102"/>
                </a:lnTo>
                <a:lnTo>
                  <a:pt x="647813" y="92132"/>
                </a:lnTo>
                <a:lnTo>
                  <a:pt x="685394" y="75559"/>
                </a:lnTo>
                <a:lnTo>
                  <a:pt x="775532" y="40629"/>
                </a:lnTo>
                <a:lnTo>
                  <a:pt x="791131" y="34051"/>
                </a:lnTo>
                <a:lnTo>
                  <a:pt x="796049" y="30074"/>
                </a:lnTo>
                <a:lnTo>
                  <a:pt x="788212" y="28740"/>
                </a:lnTo>
                <a:lnTo>
                  <a:pt x="747032" y="14714"/>
                </a:lnTo>
                <a:lnTo>
                  <a:pt x="692642" y="6207"/>
                </a:lnTo>
                <a:lnTo>
                  <a:pt x="635913" y="1839"/>
                </a:lnTo>
                <a:lnTo>
                  <a:pt x="587713" y="229"/>
                </a:lnTo>
                <a:lnTo>
                  <a:pt x="558914" y="0"/>
                </a:lnTo>
                <a:close/>
              </a:path>
              <a:path w="1424939" h="1276350">
                <a:moveTo>
                  <a:pt x="1306552" y="501135"/>
                </a:moveTo>
                <a:lnTo>
                  <a:pt x="1132383" y="501135"/>
                </a:lnTo>
                <a:lnTo>
                  <a:pt x="1169416" y="511644"/>
                </a:lnTo>
                <a:lnTo>
                  <a:pt x="1226607" y="518365"/>
                </a:lnTo>
                <a:lnTo>
                  <a:pt x="1273449" y="513667"/>
                </a:lnTo>
                <a:lnTo>
                  <a:pt x="1306552" y="501135"/>
                </a:lnTo>
                <a:close/>
              </a:path>
              <a:path w="1424939" h="1276350">
                <a:moveTo>
                  <a:pt x="522848" y="409610"/>
                </a:moveTo>
                <a:lnTo>
                  <a:pt x="291441" y="409610"/>
                </a:lnTo>
                <a:lnTo>
                  <a:pt x="326295" y="421200"/>
                </a:lnTo>
                <a:lnTo>
                  <a:pt x="364588" y="447002"/>
                </a:lnTo>
                <a:lnTo>
                  <a:pt x="407009" y="485775"/>
                </a:lnTo>
                <a:lnTo>
                  <a:pt x="421921" y="496688"/>
                </a:lnTo>
                <a:lnTo>
                  <a:pt x="429579" y="495476"/>
                </a:lnTo>
                <a:lnTo>
                  <a:pt x="432400" y="489412"/>
                </a:lnTo>
                <a:lnTo>
                  <a:pt x="432803" y="485775"/>
                </a:lnTo>
                <a:lnTo>
                  <a:pt x="459762" y="470054"/>
                </a:lnTo>
                <a:lnTo>
                  <a:pt x="522848" y="409610"/>
                </a:lnTo>
                <a:close/>
              </a:path>
              <a:path w="1424939" h="1276350">
                <a:moveTo>
                  <a:pt x="1398714" y="148751"/>
                </a:moveTo>
                <a:lnTo>
                  <a:pt x="1388235" y="151985"/>
                </a:lnTo>
                <a:lnTo>
                  <a:pt x="1372920" y="155219"/>
                </a:lnTo>
                <a:lnTo>
                  <a:pt x="1364860" y="178618"/>
                </a:lnTo>
                <a:lnTo>
                  <a:pt x="1347127" y="206598"/>
                </a:lnTo>
                <a:lnTo>
                  <a:pt x="1329393" y="234038"/>
                </a:lnTo>
                <a:lnTo>
                  <a:pt x="1321333" y="255816"/>
                </a:lnTo>
                <a:lnTo>
                  <a:pt x="1297592" y="293004"/>
                </a:lnTo>
                <a:lnTo>
                  <a:pt x="1264719" y="320490"/>
                </a:lnTo>
                <a:lnTo>
                  <a:pt x="1222174" y="328575"/>
                </a:lnTo>
                <a:lnTo>
                  <a:pt x="1415575" y="328575"/>
                </a:lnTo>
                <a:lnTo>
                  <a:pt x="1422857" y="250854"/>
                </a:lnTo>
                <a:lnTo>
                  <a:pt x="1424213" y="210127"/>
                </a:lnTo>
                <a:lnTo>
                  <a:pt x="1424508" y="181089"/>
                </a:lnTo>
                <a:lnTo>
                  <a:pt x="1409193" y="155219"/>
                </a:lnTo>
                <a:lnTo>
                  <a:pt x="1398714" y="1487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1931192" y="6483585"/>
            <a:ext cx="219075" cy="18097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z="1000" spc="-25" dirty="0">
                <a:solidFill>
                  <a:srgbClr val="898989"/>
                </a:solidFill>
                <a:latin typeface="Arial"/>
                <a:cs typeface="Arial"/>
              </a:rPr>
              <a:t>13</a:t>
            </a:fld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3B6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77012" y="480059"/>
            <a:ext cx="11238230" cy="5897880"/>
            <a:chOff x="477012" y="480059"/>
            <a:chExt cx="11238230" cy="5897880"/>
          </a:xfrm>
        </p:grpSpPr>
        <p:sp>
          <p:nvSpPr>
            <p:cNvPr id="4" name="object 4"/>
            <p:cNvSpPr/>
            <p:nvPr/>
          </p:nvSpPr>
          <p:spPr>
            <a:xfrm>
              <a:off x="477012" y="480059"/>
              <a:ext cx="11238230" cy="5897880"/>
            </a:xfrm>
            <a:custGeom>
              <a:avLst/>
              <a:gdLst/>
              <a:ahLst/>
              <a:cxnLst/>
              <a:rect l="l" t="t" r="r" b="b"/>
              <a:pathLst>
                <a:path w="11238230" h="5897880">
                  <a:moveTo>
                    <a:pt x="11237976" y="0"/>
                  </a:moveTo>
                  <a:lnTo>
                    <a:pt x="0" y="0"/>
                  </a:lnTo>
                  <a:lnTo>
                    <a:pt x="0" y="5897880"/>
                  </a:lnTo>
                  <a:lnTo>
                    <a:pt x="11237976" y="5897880"/>
                  </a:lnTo>
                  <a:lnTo>
                    <a:pt x="112379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14346" y="676059"/>
              <a:ext cx="7364028" cy="55238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51193" y="1987338"/>
              <a:ext cx="1763556" cy="194082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85434" y="5641874"/>
              <a:ext cx="364789" cy="558009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8211174" y="5752527"/>
            <a:ext cx="1440815" cy="320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00" b="1" spc="-10" dirty="0">
                <a:solidFill>
                  <a:srgbClr val="FFFFFF"/>
                </a:solidFill>
                <a:latin typeface="Impact"/>
                <a:cs typeface="Impact"/>
              </a:rPr>
              <a:t>DevelopingEM</a:t>
            </a:r>
            <a:endParaRPr sz="1900">
              <a:latin typeface="Impact"/>
              <a:cs typeface="Impact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027126" y="595217"/>
            <a:ext cx="7310755" cy="3291204"/>
            <a:chOff x="2027126" y="595217"/>
            <a:chExt cx="7310755" cy="3291204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27126" y="1927575"/>
              <a:ext cx="1778529" cy="195823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86053" y="1049136"/>
              <a:ext cx="1951774" cy="179930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04668" y="1006697"/>
              <a:ext cx="1970694" cy="184174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934185" y="595217"/>
              <a:ext cx="1868977" cy="146648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280099" y="610971"/>
              <a:ext cx="1870136" cy="149190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189448" y="676059"/>
              <a:ext cx="1630299" cy="1085324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4661008" y="2351984"/>
            <a:ext cx="2920365" cy="467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00" b="1" spc="-10" dirty="0">
                <a:latin typeface="Impact"/>
                <a:cs typeface="Impact"/>
              </a:rPr>
              <a:t>DevelopingEM</a:t>
            </a:r>
            <a:r>
              <a:rPr sz="2900" b="1" spc="-60" dirty="0">
                <a:latin typeface="Impact"/>
                <a:cs typeface="Impact"/>
              </a:rPr>
              <a:t> </a:t>
            </a:r>
            <a:r>
              <a:rPr sz="2900" b="1" spc="-20" dirty="0">
                <a:latin typeface="Impact"/>
                <a:cs typeface="Impact"/>
              </a:rPr>
              <a:t>2012</a:t>
            </a:r>
            <a:endParaRPr sz="2900">
              <a:latin typeface="Impact"/>
              <a:cs typeface="Impact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>
                <a:solidFill>
                  <a:srgbClr val="FFFFFF"/>
                </a:solidFill>
              </a:rPr>
              <a:t>14</a:t>
            </a:fld>
            <a:endParaRPr spc="-25" dirty="0">
              <a:solidFill>
                <a:srgbClr val="FFFFFF"/>
              </a:solidFill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An</a:t>
            </a:r>
            <a:r>
              <a:rPr spc="70" dirty="0"/>
              <a:t> </a:t>
            </a:r>
            <a:r>
              <a:rPr spc="65" dirty="0"/>
              <a:t>Emergency</a:t>
            </a:r>
            <a:r>
              <a:rPr spc="125" dirty="0"/>
              <a:t> </a:t>
            </a:r>
            <a:r>
              <a:rPr spc="75" dirty="0"/>
              <a:t>Medicine</a:t>
            </a:r>
            <a:r>
              <a:rPr spc="175" dirty="0"/>
              <a:t> </a:t>
            </a:r>
            <a:r>
              <a:rPr spc="80" dirty="0"/>
              <a:t>Conference</a:t>
            </a:r>
            <a:r>
              <a:rPr spc="190" dirty="0"/>
              <a:t> </a:t>
            </a:r>
            <a:r>
              <a:rPr dirty="0"/>
              <a:t>with</a:t>
            </a:r>
            <a:r>
              <a:rPr spc="165" dirty="0"/>
              <a:t> </a:t>
            </a:r>
            <a:r>
              <a:rPr dirty="0"/>
              <a:t>a</a:t>
            </a:r>
            <a:r>
              <a:rPr spc="200" dirty="0"/>
              <a:t> </a:t>
            </a:r>
            <a:r>
              <a:rPr spc="60" dirty="0"/>
              <a:t>Conscience</a:t>
            </a:r>
          </a:p>
          <a:p>
            <a:pPr marL="1139825" marR="1070610" algn="ctr">
              <a:lnSpc>
                <a:spcPct val="101800"/>
              </a:lnSpc>
              <a:spcBef>
                <a:spcPts val="1330"/>
              </a:spcBef>
            </a:pPr>
            <a:r>
              <a:rPr b="1" dirty="0">
                <a:latin typeface="Arial"/>
                <a:cs typeface="Arial"/>
              </a:rPr>
              <a:t>Doltone </a:t>
            </a:r>
            <a:r>
              <a:rPr b="1" spc="-10" dirty="0">
                <a:latin typeface="Arial"/>
                <a:cs typeface="Arial"/>
              </a:rPr>
              <a:t>House,</a:t>
            </a:r>
            <a:r>
              <a:rPr b="1" spc="-45" dirty="0">
                <a:latin typeface="Arial"/>
                <a:cs typeface="Arial"/>
              </a:rPr>
              <a:t> </a:t>
            </a:r>
            <a:r>
              <a:rPr b="1" spc="-20" dirty="0">
                <a:latin typeface="Arial"/>
                <a:cs typeface="Arial"/>
              </a:rPr>
              <a:t>Jones</a:t>
            </a:r>
            <a:r>
              <a:rPr b="1" spc="-55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Bay</a:t>
            </a:r>
            <a:r>
              <a:rPr b="1" spc="-35" dirty="0">
                <a:latin typeface="Arial"/>
                <a:cs typeface="Arial"/>
              </a:rPr>
              <a:t> </a:t>
            </a:r>
            <a:r>
              <a:rPr b="1" spc="-20" dirty="0">
                <a:latin typeface="Arial"/>
                <a:cs typeface="Arial"/>
              </a:rPr>
              <a:t>Wharf </a:t>
            </a:r>
            <a:r>
              <a:rPr b="1" spc="60" dirty="0">
                <a:latin typeface="Arial"/>
                <a:cs typeface="Arial"/>
              </a:rPr>
              <a:t>May</a:t>
            </a:r>
            <a:r>
              <a:rPr b="1" spc="15" dirty="0">
                <a:latin typeface="Arial"/>
                <a:cs typeface="Arial"/>
              </a:rPr>
              <a:t> </a:t>
            </a:r>
            <a:r>
              <a:rPr b="1" spc="55" dirty="0">
                <a:latin typeface="Arial"/>
                <a:cs typeface="Arial"/>
              </a:rPr>
              <a:t>1-</a:t>
            </a:r>
            <a:r>
              <a:rPr b="1" dirty="0">
                <a:latin typeface="Arial"/>
                <a:cs typeface="Arial"/>
              </a:rPr>
              <a:t>5,</a:t>
            </a:r>
            <a:r>
              <a:rPr b="1" spc="5" dirty="0">
                <a:latin typeface="Arial"/>
                <a:cs typeface="Arial"/>
              </a:rPr>
              <a:t> </a:t>
            </a:r>
            <a:r>
              <a:rPr b="1" spc="-20" dirty="0">
                <a:latin typeface="Arial"/>
                <a:cs typeface="Arial"/>
              </a:rPr>
              <a:t>2012</a:t>
            </a:r>
          </a:p>
          <a:p>
            <a:pPr marL="161290" marR="262890" algn="ctr">
              <a:lnSpc>
                <a:spcPts val="2740"/>
              </a:lnSpc>
              <a:spcBef>
                <a:spcPts val="65"/>
              </a:spcBef>
            </a:pPr>
            <a:r>
              <a:rPr sz="1100" dirty="0"/>
              <a:t>Presentations</a:t>
            </a:r>
            <a:r>
              <a:rPr sz="1100" spc="155" dirty="0"/>
              <a:t> </a:t>
            </a:r>
            <a:r>
              <a:rPr sz="1100" spc="60" dirty="0"/>
              <a:t>covering</a:t>
            </a:r>
            <a:r>
              <a:rPr sz="1100" spc="185" dirty="0"/>
              <a:t> </a:t>
            </a:r>
            <a:r>
              <a:rPr sz="1100" spc="55" dirty="0"/>
              <a:t>the</a:t>
            </a:r>
            <a:r>
              <a:rPr sz="1100" spc="120" dirty="0"/>
              <a:t> </a:t>
            </a:r>
            <a:r>
              <a:rPr sz="1100" spc="75" dirty="0"/>
              <a:t>important</a:t>
            </a:r>
            <a:r>
              <a:rPr sz="1100" spc="105" dirty="0"/>
              <a:t> </a:t>
            </a:r>
            <a:r>
              <a:rPr sz="1100" spc="-25" dirty="0"/>
              <a:t>issues</a:t>
            </a:r>
            <a:r>
              <a:rPr sz="1100" spc="65" dirty="0"/>
              <a:t> </a:t>
            </a:r>
            <a:r>
              <a:rPr sz="1100" dirty="0"/>
              <a:t>in</a:t>
            </a:r>
            <a:r>
              <a:rPr sz="1100" spc="100" dirty="0"/>
              <a:t> </a:t>
            </a:r>
            <a:r>
              <a:rPr sz="1100" spc="65" dirty="0"/>
              <a:t>Emergency</a:t>
            </a:r>
            <a:r>
              <a:rPr sz="1100" spc="145" dirty="0"/>
              <a:t> </a:t>
            </a:r>
            <a:r>
              <a:rPr sz="1100" spc="65" dirty="0"/>
              <a:t>Medicine </a:t>
            </a:r>
            <a:r>
              <a:rPr sz="1100" spc="70" dirty="0"/>
              <a:t>Optional</a:t>
            </a:r>
            <a:r>
              <a:rPr sz="1100" spc="65" dirty="0"/>
              <a:t> </a:t>
            </a:r>
            <a:r>
              <a:rPr sz="1100" spc="-25" dirty="0"/>
              <a:t>Sessions</a:t>
            </a:r>
            <a:r>
              <a:rPr sz="1100" spc="70" dirty="0"/>
              <a:t> </a:t>
            </a:r>
            <a:r>
              <a:rPr sz="1100" dirty="0"/>
              <a:t>in</a:t>
            </a:r>
            <a:r>
              <a:rPr sz="1100" spc="105" dirty="0"/>
              <a:t> </a:t>
            </a:r>
            <a:r>
              <a:rPr sz="1100" dirty="0"/>
              <a:t>Ultrasound</a:t>
            </a:r>
            <a:r>
              <a:rPr sz="1100" spc="245" dirty="0"/>
              <a:t> </a:t>
            </a:r>
            <a:r>
              <a:rPr sz="1100" spc="75" dirty="0"/>
              <a:t>and</a:t>
            </a:r>
            <a:r>
              <a:rPr sz="1100" spc="170" dirty="0"/>
              <a:t> </a:t>
            </a:r>
            <a:r>
              <a:rPr sz="1100" dirty="0"/>
              <a:t>Disaster</a:t>
            </a:r>
            <a:r>
              <a:rPr sz="1100" spc="130" dirty="0"/>
              <a:t> </a:t>
            </a:r>
            <a:r>
              <a:rPr sz="1100" spc="65" dirty="0"/>
              <a:t>Medicine</a:t>
            </a:r>
            <a:endParaRPr sz="1100"/>
          </a:p>
          <a:p>
            <a:pPr marL="151130">
              <a:lnSpc>
                <a:spcPct val="100000"/>
              </a:lnSpc>
              <a:spcBef>
                <a:spcPts val="1010"/>
              </a:spcBef>
            </a:pPr>
            <a:r>
              <a:rPr sz="1100" spc="-10" dirty="0"/>
              <a:t>Pra</a:t>
            </a:r>
            <a:r>
              <a:rPr sz="1100" spc="-155" dirty="0"/>
              <a:t> </a:t>
            </a:r>
            <a:r>
              <a:rPr sz="1100" spc="55" dirty="0"/>
              <a:t>ctic</a:t>
            </a:r>
            <a:r>
              <a:rPr sz="1100" spc="-150" dirty="0"/>
              <a:t> </a:t>
            </a:r>
            <a:r>
              <a:rPr sz="1100" dirty="0"/>
              <a:t>al</a:t>
            </a:r>
            <a:r>
              <a:rPr sz="1100" spc="10" dirty="0"/>
              <a:t> </a:t>
            </a:r>
            <a:r>
              <a:rPr sz="1100" spc="-20" dirty="0"/>
              <a:t>Sessions</a:t>
            </a:r>
            <a:r>
              <a:rPr sz="1100" spc="70" dirty="0"/>
              <a:t> </a:t>
            </a:r>
            <a:r>
              <a:rPr sz="1100" spc="45" dirty="0"/>
              <a:t>offering</a:t>
            </a:r>
            <a:r>
              <a:rPr sz="1100" spc="135" dirty="0"/>
              <a:t> </a:t>
            </a:r>
            <a:r>
              <a:rPr sz="1100" spc="55" dirty="0"/>
              <a:t>more</a:t>
            </a:r>
            <a:r>
              <a:rPr sz="1100" spc="100" dirty="0"/>
              <a:t> </a:t>
            </a:r>
            <a:r>
              <a:rPr sz="1100" spc="75" dirty="0"/>
              <a:t>than</a:t>
            </a:r>
            <a:r>
              <a:rPr sz="1100" spc="114" dirty="0"/>
              <a:t> </a:t>
            </a:r>
            <a:r>
              <a:rPr sz="1100" spc="60" dirty="0"/>
              <a:t>any</a:t>
            </a:r>
            <a:r>
              <a:rPr sz="1100" spc="110" dirty="0"/>
              <a:t> </a:t>
            </a:r>
            <a:r>
              <a:rPr sz="1100" spc="80" dirty="0"/>
              <a:t>conference</a:t>
            </a:r>
            <a:r>
              <a:rPr sz="1100" spc="125" dirty="0"/>
              <a:t> </a:t>
            </a:r>
            <a:r>
              <a:rPr sz="1100" spc="50" dirty="0"/>
              <a:t>on</a:t>
            </a:r>
            <a:r>
              <a:rPr sz="1100" spc="80" dirty="0"/>
              <a:t> </a:t>
            </a:r>
            <a:r>
              <a:rPr sz="1100" spc="55" dirty="0"/>
              <a:t>the</a:t>
            </a:r>
            <a:r>
              <a:rPr sz="1100" spc="140" dirty="0"/>
              <a:t> </a:t>
            </a:r>
            <a:r>
              <a:rPr sz="1100" spc="60" dirty="0"/>
              <a:t>planet</a:t>
            </a:r>
            <a:endParaRPr sz="1100"/>
          </a:p>
          <a:p>
            <a:pPr marL="1294130" indent="-90805">
              <a:lnSpc>
                <a:spcPct val="100000"/>
              </a:lnSpc>
              <a:spcBef>
                <a:spcPts val="50"/>
              </a:spcBef>
              <a:buChar char="•"/>
              <a:tabLst>
                <a:tab pos="1294765" algn="l"/>
              </a:tabLst>
            </a:pPr>
            <a:r>
              <a:rPr sz="1100" spc="60" dirty="0"/>
              <a:t>Helicopter</a:t>
            </a:r>
            <a:r>
              <a:rPr sz="1100" spc="70" dirty="0"/>
              <a:t> </a:t>
            </a:r>
            <a:r>
              <a:rPr sz="1100" dirty="0"/>
              <a:t>flights</a:t>
            </a:r>
            <a:r>
              <a:rPr sz="1100" spc="135" dirty="0"/>
              <a:t> </a:t>
            </a:r>
            <a:r>
              <a:rPr sz="1100" spc="75" dirty="0"/>
              <a:t>and</a:t>
            </a:r>
            <a:r>
              <a:rPr sz="1100" spc="204" dirty="0"/>
              <a:t> </a:t>
            </a:r>
            <a:r>
              <a:rPr sz="1100" spc="65" dirty="0"/>
              <a:t>winch</a:t>
            </a:r>
            <a:r>
              <a:rPr sz="1100" spc="125" dirty="0"/>
              <a:t> </a:t>
            </a:r>
            <a:r>
              <a:rPr sz="1100" spc="-10" dirty="0"/>
              <a:t>training</a:t>
            </a:r>
            <a:endParaRPr sz="1100"/>
          </a:p>
          <a:p>
            <a:pPr marL="1442720" lvl="1" indent="-95885">
              <a:lnSpc>
                <a:spcPct val="100000"/>
              </a:lnSpc>
              <a:spcBef>
                <a:spcPts val="50"/>
              </a:spcBef>
              <a:buChar char="•"/>
              <a:tabLst>
                <a:tab pos="1443355" algn="l"/>
              </a:tabLst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Abseiling</a:t>
            </a:r>
            <a:r>
              <a:rPr sz="1100" spc="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7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100" spc="2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70" dirty="0">
                <a:solidFill>
                  <a:srgbClr val="FFFFFF"/>
                </a:solidFill>
                <a:latin typeface="Arial"/>
                <a:cs typeface="Arial"/>
              </a:rPr>
              <a:t>Mountain</a:t>
            </a:r>
            <a:r>
              <a:rPr sz="1100" spc="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Rescue</a:t>
            </a:r>
            <a:endParaRPr sz="1100">
              <a:latin typeface="Arial"/>
              <a:cs typeface="Arial"/>
            </a:endParaRPr>
          </a:p>
          <a:p>
            <a:pPr marL="2132965" lvl="2" indent="-90805">
              <a:lnSpc>
                <a:spcPct val="100000"/>
              </a:lnSpc>
              <a:spcBef>
                <a:spcPts val="50"/>
              </a:spcBef>
              <a:buChar char="•"/>
              <a:tabLst>
                <a:tab pos="2133600" algn="l"/>
              </a:tabLst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Surf</a:t>
            </a:r>
            <a:r>
              <a:rPr sz="11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Rescue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150"/>
          </a:p>
          <a:p>
            <a:pPr marR="119380" algn="ctr">
              <a:lnSpc>
                <a:spcPct val="100000"/>
              </a:lnSpc>
              <a:spcBef>
                <a:spcPts val="5"/>
              </a:spcBef>
            </a:pPr>
            <a:r>
              <a:rPr sz="1100" dirty="0"/>
              <a:t>Dinner</a:t>
            </a:r>
            <a:r>
              <a:rPr sz="1100" spc="90" dirty="0"/>
              <a:t> </a:t>
            </a:r>
            <a:r>
              <a:rPr sz="1100" dirty="0"/>
              <a:t>Presentation</a:t>
            </a:r>
            <a:r>
              <a:rPr sz="1100" spc="190" dirty="0"/>
              <a:t> </a:t>
            </a:r>
            <a:r>
              <a:rPr sz="1100" spc="50" dirty="0"/>
              <a:t>On</a:t>
            </a:r>
            <a:r>
              <a:rPr sz="1100" spc="130" dirty="0"/>
              <a:t> </a:t>
            </a:r>
            <a:r>
              <a:rPr sz="1100" spc="65" dirty="0"/>
              <a:t>Emergency</a:t>
            </a:r>
            <a:r>
              <a:rPr sz="1100" spc="180" dirty="0"/>
              <a:t> </a:t>
            </a:r>
            <a:r>
              <a:rPr sz="1100" spc="75" dirty="0"/>
              <a:t>Medicine</a:t>
            </a:r>
            <a:r>
              <a:rPr sz="1100" spc="150" dirty="0"/>
              <a:t> </a:t>
            </a:r>
            <a:r>
              <a:rPr sz="1100" dirty="0"/>
              <a:t>in</a:t>
            </a:r>
            <a:r>
              <a:rPr sz="1100" spc="175" dirty="0"/>
              <a:t> </a:t>
            </a:r>
            <a:r>
              <a:rPr sz="1100" spc="55" dirty="0"/>
              <a:t>the</a:t>
            </a:r>
            <a:r>
              <a:rPr sz="1100" spc="175" dirty="0"/>
              <a:t> </a:t>
            </a:r>
            <a:r>
              <a:rPr sz="1100" spc="70" dirty="0"/>
              <a:t>Developing</a:t>
            </a:r>
            <a:r>
              <a:rPr sz="1100" spc="185" dirty="0"/>
              <a:t> </a:t>
            </a:r>
            <a:r>
              <a:rPr sz="1100" spc="-10" dirty="0"/>
              <a:t>World</a:t>
            </a:r>
            <a:endParaRPr sz="1100"/>
          </a:p>
        </p:txBody>
      </p:sp>
      <p:sp>
        <p:nvSpPr>
          <p:cNvPr id="18" name="object 18"/>
          <p:cNvSpPr txBox="1"/>
          <p:nvPr/>
        </p:nvSpPr>
        <p:spPr>
          <a:xfrm>
            <a:off x="5338011" y="5748703"/>
            <a:ext cx="1392555" cy="197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spc="80" dirty="0">
                <a:solidFill>
                  <a:srgbClr val="FFFFFF"/>
                </a:solidFill>
                <a:latin typeface="Arial"/>
                <a:cs typeface="Arial"/>
              </a:rPr>
              <a:t>developingem.com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3B6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77012" y="480059"/>
            <a:ext cx="11238230" cy="5897880"/>
            <a:chOff x="477012" y="480059"/>
            <a:chExt cx="11238230" cy="5897880"/>
          </a:xfrm>
        </p:grpSpPr>
        <p:sp>
          <p:nvSpPr>
            <p:cNvPr id="4" name="object 4"/>
            <p:cNvSpPr/>
            <p:nvPr/>
          </p:nvSpPr>
          <p:spPr>
            <a:xfrm>
              <a:off x="477012" y="480059"/>
              <a:ext cx="11238230" cy="5897880"/>
            </a:xfrm>
            <a:custGeom>
              <a:avLst/>
              <a:gdLst/>
              <a:ahLst/>
              <a:cxnLst/>
              <a:rect l="l" t="t" r="r" b="b"/>
              <a:pathLst>
                <a:path w="11238230" h="5897880">
                  <a:moveTo>
                    <a:pt x="11237976" y="0"/>
                  </a:moveTo>
                  <a:lnTo>
                    <a:pt x="0" y="0"/>
                  </a:lnTo>
                  <a:lnTo>
                    <a:pt x="0" y="5897880"/>
                  </a:lnTo>
                  <a:lnTo>
                    <a:pt x="11237976" y="5897880"/>
                  </a:lnTo>
                  <a:lnTo>
                    <a:pt x="112379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17430" y="643470"/>
              <a:ext cx="5557136" cy="5571058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>
                <a:solidFill>
                  <a:srgbClr val="FFFFFF"/>
                </a:solidFill>
              </a:rPr>
              <a:t>15</a:t>
            </a:fld>
            <a:endParaRPr spc="-25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40516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77012" y="480059"/>
            <a:ext cx="11238230" cy="5897880"/>
            <a:chOff x="477012" y="480059"/>
            <a:chExt cx="11238230" cy="5897880"/>
          </a:xfrm>
        </p:grpSpPr>
        <p:sp>
          <p:nvSpPr>
            <p:cNvPr id="4" name="object 4"/>
            <p:cNvSpPr/>
            <p:nvPr/>
          </p:nvSpPr>
          <p:spPr>
            <a:xfrm>
              <a:off x="477012" y="480059"/>
              <a:ext cx="11238230" cy="5897880"/>
            </a:xfrm>
            <a:custGeom>
              <a:avLst/>
              <a:gdLst/>
              <a:ahLst/>
              <a:cxnLst/>
              <a:rect l="l" t="t" r="r" b="b"/>
              <a:pathLst>
                <a:path w="11238230" h="5897880">
                  <a:moveTo>
                    <a:pt x="11237976" y="0"/>
                  </a:moveTo>
                  <a:lnTo>
                    <a:pt x="0" y="0"/>
                  </a:lnTo>
                  <a:lnTo>
                    <a:pt x="0" y="5897880"/>
                  </a:lnTo>
                  <a:lnTo>
                    <a:pt x="11237976" y="5897880"/>
                  </a:lnTo>
                  <a:lnTo>
                    <a:pt x="112379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25239" y="643470"/>
              <a:ext cx="3941521" cy="5571058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>
                <a:solidFill>
                  <a:srgbClr val="FFFFFF"/>
                </a:solidFill>
              </a:rPr>
              <a:t>16</a:t>
            </a:fld>
            <a:endParaRPr spc="-25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434D3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77012" y="480059"/>
            <a:ext cx="11238230" cy="5897880"/>
            <a:chOff x="477012" y="480059"/>
            <a:chExt cx="11238230" cy="5897880"/>
          </a:xfrm>
        </p:grpSpPr>
        <p:sp>
          <p:nvSpPr>
            <p:cNvPr id="4" name="object 4"/>
            <p:cNvSpPr/>
            <p:nvPr/>
          </p:nvSpPr>
          <p:spPr>
            <a:xfrm>
              <a:off x="477012" y="480059"/>
              <a:ext cx="11238230" cy="5897880"/>
            </a:xfrm>
            <a:custGeom>
              <a:avLst/>
              <a:gdLst/>
              <a:ahLst/>
              <a:cxnLst/>
              <a:rect l="l" t="t" r="r" b="b"/>
              <a:pathLst>
                <a:path w="11238230" h="5897880">
                  <a:moveTo>
                    <a:pt x="11237976" y="0"/>
                  </a:moveTo>
                  <a:lnTo>
                    <a:pt x="0" y="0"/>
                  </a:lnTo>
                  <a:lnTo>
                    <a:pt x="0" y="5897880"/>
                  </a:lnTo>
                  <a:lnTo>
                    <a:pt x="11237976" y="5897880"/>
                  </a:lnTo>
                  <a:lnTo>
                    <a:pt x="112379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26102" y="643470"/>
              <a:ext cx="3739794" cy="5571058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>
                <a:solidFill>
                  <a:srgbClr val="FFFFFF"/>
                </a:solidFill>
              </a:rPr>
              <a:t>17</a:t>
            </a:fld>
            <a:endParaRPr spc="-25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325D3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77012" y="480059"/>
            <a:ext cx="11238230" cy="5897880"/>
            <a:chOff x="477012" y="480059"/>
            <a:chExt cx="11238230" cy="5897880"/>
          </a:xfrm>
        </p:grpSpPr>
        <p:sp>
          <p:nvSpPr>
            <p:cNvPr id="4" name="object 4"/>
            <p:cNvSpPr/>
            <p:nvPr/>
          </p:nvSpPr>
          <p:spPr>
            <a:xfrm>
              <a:off x="477012" y="480059"/>
              <a:ext cx="11238230" cy="5897880"/>
            </a:xfrm>
            <a:custGeom>
              <a:avLst/>
              <a:gdLst/>
              <a:ahLst/>
              <a:cxnLst/>
              <a:rect l="l" t="t" r="r" b="b"/>
              <a:pathLst>
                <a:path w="11238230" h="5897880">
                  <a:moveTo>
                    <a:pt x="11237976" y="0"/>
                  </a:moveTo>
                  <a:lnTo>
                    <a:pt x="0" y="0"/>
                  </a:lnTo>
                  <a:lnTo>
                    <a:pt x="0" y="5897880"/>
                  </a:lnTo>
                  <a:lnTo>
                    <a:pt x="11237976" y="5897880"/>
                  </a:lnTo>
                  <a:lnTo>
                    <a:pt x="112379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25239" y="643470"/>
              <a:ext cx="3941521" cy="5571058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>
                <a:solidFill>
                  <a:srgbClr val="FFFFFF"/>
                </a:solidFill>
              </a:rPr>
              <a:t>18</a:t>
            </a:fld>
            <a:endParaRPr spc="-25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536A3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77012" y="480059"/>
            <a:ext cx="11238230" cy="5897880"/>
            <a:chOff x="477012" y="480059"/>
            <a:chExt cx="11238230" cy="5897880"/>
          </a:xfrm>
        </p:grpSpPr>
        <p:sp>
          <p:nvSpPr>
            <p:cNvPr id="4" name="object 4"/>
            <p:cNvSpPr/>
            <p:nvPr/>
          </p:nvSpPr>
          <p:spPr>
            <a:xfrm>
              <a:off x="477012" y="480059"/>
              <a:ext cx="11238230" cy="5897880"/>
            </a:xfrm>
            <a:custGeom>
              <a:avLst/>
              <a:gdLst/>
              <a:ahLst/>
              <a:cxnLst/>
              <a:rect l="l" t="t" r="r" b="b"/>
              <a:pathLst>
                <a:path w="11238230" h="5897880">
                  <a:moveTo>
                    <a:pt x="11237976" y="0"/>
                  </a:moveTo>
                  <a:lnTo>
                    <a:pt x="0" y="0"/>
                  </a:lnTo>
                  <a:lnTo>
                    <a:pt x="0" y="5897880"/>
                  </a:lnTo>
                  <a:lnTo>
                    <a:pt x="11237976" y="5897880"/>
                  </a:lnTo>
                  <a:lnTo>
                    <a:pt x="112379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25239" y="643470"/>
              <a:ext cx="3941521" cy="5571058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>
                <a:solidFill>
                  <a:srgbClr val="FFFFFF"/>
                </a:solidFill>
              </a:rPr>
              <a:t>19</a:t>
            </a:fld>
            <a:endParaRPr spc="-25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" y="1282"/>
            <a:ext cx="12191974" cy="685671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170602" y="6421628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6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6B864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77012" y="480059"/>
            <a:ext cx="11238230" cy="5897880"/>
            <a:chOff x="477012" y="480059"/>
            <a:chExt cx="11238230" cy="5897880"/>
          </a:xfrm>
        </p:grpSpPr>
        <p:sp>
          <p:nvSpPr>
            <p:cNvPr id="4" name="object 4"/>
            <p:cNvSpPr/>
            <p:nvPr/>
          </p:nvSpPr>
          <p:spPr>
            <a:xfrm>
              <a:off x="477012" y="480059"/>
              <a:ext cx="11238230" cy="5897880"/>
            </a:xfrm>
            <a:custGeom>
              <a:avLst/>
              <a:gdLst/>
              <a:ahLst/>
              <a:cxnLst/>
              <a:rect l="l" t="t" r="r" b="b"/>
              <a:pathLst>
                <a:path w="11238230" h="5897880">
                  <a:moveTo>
                    <a:pt x="11237976" y="0"/>
                  </a:moveTo>
                  <a:lnTo>
                    <a:pt x="0" y="0"/>
                  </a:lnTo>
                  <a:lnTo>
                    <a:pt x="0" y="5897880"/>
                  </a:lnTo>
                  <a:lnTo>
                    <a:pt x="11237976" y="5897880"/>
                  </a:lnTo>
                  <a:lnTo>
                    <a:pt x="112379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25239" y="643470"/>
              <a:ext cx="3941521" cy="5571058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>
                <a:solidFill>
                  <a:srgbClr val="FFFFFF"/>
                </a:solidFill>
              </a:rPr>
              <a:t>20</a:t>
            </a:fld>
            <a:endParaRPr spc="-25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1296" y="5445993"/>
              <a:ext cx="297263" cy="24111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10549" y="433755"/>
              <a:ext cx="2445296" cy="5307545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8789554" y="5587491"/>
            <a:ext cx="186817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DARWIN</a:t>
            </a:r>
            <a:r>
              <a:rPr sz="22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20" dirty="0">
                <a:solidFill>
                  <a:srgbClr val="FFFFFF"/>
                </a:solidFill>
                <a:latin typeface="Arial"/>
                <a:cs typeface="Arial"/>
              </a:rPr>
              <a:t>2022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29461" y="5078408"/>
            <a:ext cx="10143490" cy="1024890"/>
            <a:chOff x="529461" y="5078408"/>
            <a:chExt cx="10143490" cy="1024890"/>
          </a:xfrm>
        </p:grpSpPr>
        <p:sp>
          <p:nvSpPr>
            <p:cNvPr id="8" name="object 8"/>
            <p:cNvSpPr/>
            <p:nvPr/>
          </p:nvSpPr>
          <p:spPr>
            <a:xfrm>
              <a:off x="8760854" y="5992737"/>
              <a:ext cx="1906905" cy="65405"/>
            </a:xfrm>
            <a:custGeom>
              <a:avLst/>
              <a:gdLst/>
              <a:ahLst/>
              <a:cxnLst/>
              <a:rect l="l" t="t" r="r" b="b"/>
              <a:pathLst>
                <a:path w="1906904" h="65404">
                  <a:moveTo>
                    <a:pt x="1906574" y="0"/>
                  </a:moveTo>
                  <a:lnTo>
                    <a:pt x="0" y="0"/>
                  </a:lnTo>
                  <a:lnTo>
                    <a:pt x="0" y="65163"/>
                  </a:lnTo>
                  <a:lnTo>
                    <a:pt x="1906574" y="65163"/>
                  </a:lnTo>
                  <a:lnTo>
                    <a:pt x="19065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760854" y="5992737"/>
              <a:ext cx="1905635" cy="65405"/>
            </a:xfrm>
            <a:custGeom>
              <a:avLst/>
              <a:gdLst/>
              <a:ahLst/>
              <a:cxnLst/>
              <a:rect l="l" t="t" r="r" b="b"/>
              <a:pathLst>
                <a:path w="1905634" h="65404">
                  <a:moveTo>
                    <a:pt x="0" y="0"/>
                  </a:moveTo>
                  <a:lnTo>
                    <a:pt x="1905608" y="0"/>
                  </a:lnTo>
                  <a:lnTo>
                    <a:pt x="1905608" y="65128"/>
                  </a:lnTo>
                  <a:lnTo>
                    <a:pt x="0" y="65128"/>
                  </a:lnTo>
                  <a:lnTo>
                    <a:pt x="0" y="0"/>
                  </a:lnTo>
                  <a:close/>
                </a:path>
              </a:pathLst>
            </a:custGeom>
            <a:ln w="1269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9461" y="5078408"/>
              <a:ext cx="2310793" cy="1024890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1956592" y="6477508"/>
            <a:ext cx="1555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898989"/>
                </a:solidFill>
                <a:latin typeface="Arial"/>
                <a:cs typeface="Arial"/>
              </a:rPr>
              <a:t>20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70727" y="2681732"/>
            <a:ext cx="2223770" cy="5651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854075" marR="5080" indent="-842010">
              <a:lnSpc>
                <a:spcPts val="2090"/>
              </a:lnSpc>
              <a:spcBef>
                <a:spcPts val="225"/>
              </a:spcBef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Sponsored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Delegates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600+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37292" y="2690876"/>
            <a:ext cx="11182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Equipment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71900" y="5289600"/>
            <a:ext cx="2151380" cy="67818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323975">
              <a:lnSpc>
                <a:spcPct val="100000"/>
              </a:lnSpc>
              <a:spcBef>
                <a:spcPts val="370"/>
              </a:spcBef>
            </a:pP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Great</a:t>
            </a:r>
            <a:endParaRPr sz="18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305"/>
              </a:spcBef>
            </a:pP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#</a:t>
            </a:r>
            <a:r>
              <a:rPr sz="2000" spc="1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ev</a:t>
            </a:r>
            <a:r>
              <a:rPr sz="2000" spc="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000" spc="-35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2700" spc="-1102" baseline="1697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2000" spc="-360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sz="2700" spc="-937" baseline="1697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spc="-47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2700" spc="-772" baseline="1697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spc="-58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2700" spc="15" baseline="16975" dirty="0">
                <a:solidFill>
                  <a:srgbClr val="FFFFFF"/>
                </a:solidFill>
                <a:latin typeface="Arial"/>
                <a:cs typeface="Arial"/>
              </a:rPr>
              <a:t>dback</a:t>
            </a:r>
            <a:endParaRPr sz="2700" baseline="16975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486543" y="5272455"/>
            <a:ext cx="1220470" cy="56832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 indent="57150">
              <a:lnSpc>
                <a:spcPts val="2110"/>
              </a:lnSpc>
              <a:spcBef>
                <a:spcPts val="210"/>
              </a:spcBef>
            </a:pP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Financially Sustainable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864288" y="1139941"/>
            <a:ext cx="5109845" cy="3906520"/>
            <a:chOff x="1864288" y="1139941"/>
            <a:chExt cx="5109845" cy="3906520"/>
          </a:xfrm>
        </p:grpSpPr>
        <p:sp>
          <p:nvSpPr>
            <p:cNvPr id="17" name="object 17"/>
            <p:cNvSpPr/>
            <p:nvPr/>
          </p:nvSpPr>
          <p:spPr>
            <a:xfrm>
              <a:off x="1864283" y="1140599"/>
              <a:ext cx="5109845" cy="3905885"/>
            </a:xfrm>
            <a:custGeom>
              <a:avLst/>
              <a:gdLst/>
              <a:ahLst/>
              <a:cxnLst/>
              <a:rect l="l" t="t" r="r" b="b"/>
              <a:pathLst>
                <a:path w="5109845" h="3905885">
                  <a:moveTo>
                    <a:pt x="468757" y="1054100"/>
                  </a:moveTo>
                  <a:lnTo>
                    <a:pt x="467880" y="1054100"/>
                  </a:lnTo>
                  <a:lnTo>
                    <a:pt x="465251" y="1041400"/>
                  </a:lnTo>
                  <a:lnTo>
                    <a:pt x="460832" y="1028700"/>
                  </a:lnTo>
                  <a:lnTo>
                    <a:pt x="454609" y="1028700"/>
                  </a:lnTo>
                  <a:lnTo>
                    <a:pt x="447040" y="1016000"/>
                  </a:lnTo>
                  <a:lnTo>
                    <a:pt x="390398" y="1016000"/>
                  </a:lnTo>
                  <a:lnTo>
                    <a:pt x="382498" y="1028700"/>
                  </a:lnTo>
                  <a:lnTo>
                    <a:pt x="375780" y="1028700"/>
                  </a:lnTo>
                  <a:lnTo>
                    <a:pt x="371005" y="1041400"/>
                  </a:lnTo>
                  <a:lnTo>
                    <a:pt x="368160" y="1054100"/>
                  </a:lnTo>
                  <a:lnTo>
                    <a:pt x="367220" y="1054100"/>
                  </a:lnTo>
                  <a:lnTo>
                    <a:pt x="368160" y="1066800"/>
                  </a:lnTo>
                  <a:lnTo>
                    <a:pt x="371005" y="1079500"/>
                  </a:lnTo>
                  <a:lnTo>
                    <a:pt x="375780" y="1092200"/>
                  </a:lnTo>
                  <a:lnTo>
                    <a:pt x="382498" y="1092200"/>
                  </a:lnTo>
                  <a:lnTo>
                    <a:pt x="390321" y="1104900"/>
                  </a:lnTo>
                  <a:lnTo>
                    <a:pt x="446963" y="1104900"/>
                  </a:lnTo>
                  <a:lnTo>
                    <a:pt x="454609" y="1092200"/>
                  </a:lnTo>
                  <a:lnTo>
                    <a:pt x="460832" y="1092200"/>
                  </a:lnTo>
                  <a:lnTo>
                    <a:pt x="465251" y="1079500"/>
                  </a:lnTo>
                  <a:lnTo>
                    <a:pt x="467880" y="1066800"/>
                  </a:lnTo>
                  <a:lnTo>
                    <a:pt x="468757" y="1054100"/>
                  </a:lnTo>
                  <a:close/>
                </a:path>
                <a:path w="5109845" h="3905885">
                  <a:moveTo>
                    <a:pt x="1407706" y="939800"/>
                  </a:moveTo>
                  <a:lnTo>
                    <a:pt x="1406563" y="914400"/>
                  </a:lnTo>
                  <a:lnTo>
                    <a:pt x="1403146" y="901700"/>
                  </a:lnTo>
                  <a:lnTo>
                    <a:pt x="1397457" y="876300"/>
                  </a:lnTo>
                  <a:lnTo>
                    <a:pt x="1389507" y="863600"/>
                  </a:lnTo>
                  <a:lnTo>
                    <a:pt x="1379639" y="838200"/>
                  </a:lnTo>
                  <a:lnTo>
                    <a:pt x="1368475" y="825500"/>
                  </a:lnTo>
                  <a:lnTo>
                    <a:pt x="1355991" y="800100"/>
                  </a:lnTo>
                  <a:lnTo>
                    <a:pt x="1342123" y="787400"/>
                  </a:lnTo>
                  <a:lnTo>
                    <a:pt x="1327188" y="762000"/>
                  </a:lnTo>
                  <a:lnTo>
                    <a:pt x="1311148" y="749300"/>
                  </a:lnTo>
                  <a:lnTo>
                    <a:pt x="1294028" y="736600"/>
                  </a:lnTo>
                  <a:lnTo>
                    <a:pt x="1275854" y="723900"/>
                  </a:lnTo>
                  <a:lnTo>
                    <a:pt x="1238631" y="698500"/>
                  </a:lnTo>
                  <a:lnTo>
                    <a:pt x="1201839" y="698500"/>
                  </a:lnTo>
                  <a:lnTo>
                    <a:pt x="1206525" y="711200"/>
                  </a:lnTo>
                  <a:lnTo>
                    <a:pt x="1209916" y="723900"/>
                  </a:lnTo>
                  <a:lnTo>
                    <a:pt x="1211986" y="736600"/>
                  </a:lnTo>
                  <a:lnTo>
                    <a:pt x="1212684" y="749300"/>
                  </a:lnTo>
                  <a:lnTo>
                    <a:pt x="1210157" y="787400"/>
                  </a:lnTo>
                  <a:lnTo>
                    <a:pt x="1202537" y="812800"/>
                  </a:lnTo>
                  <a:lnTo>
                    <a:pt x="1189799" y="850900"/>
                  </a:lnTo>
                  <a:lnTo>
                    <a:pt x="1171905" y="876300"/>
                  </a:lnTo>
                  <a:lnTo>
                    <a:pt x="1187881" y="901700"/>
                  </a:lnTo>
                  <a:lnTo>
                    <a:pt x="1199273" y="939800"/>
                  </a:lnTo>
                  <a:lnTo>
                    <a:pt x="1206106" y="965200"/>
                  </a:lnTo>
                  <a:lnTo>
                    <a:pt x="1208379" y="990600"/>
                  </a:lnTo>
                  <a:lnTo>
                    <a:pt x="1204264" y="1041400"/>
                  </a:lnTo>
                  <a:lnTo>
                    <a:pt x="1191907" y="1079500"/>
                  </a:lnTo>
                  <a:lnTo>
                    <a:pt x="1171295" y="1104900"/>
                  </a:lnTo>
                  <a:lnTo>
                    <a:pt x="1142415" y="1143000"/>
                  </a:lnTo>
                  <a:lnTo>
                    <a:pt x="1144320" y="1143000"/>
                  </a:lnTo>
                  <a:lnTo>
                    <a:pt x="1142428" y="1168400"/>
                  </a:lnTo>
                  <a:lnTo>
                    <a:pt x="1136738" y="1181100"/>
                  </a:lnTo>
                  <a:lnTo>
                    <a:pt x="1127252" y="1193800"/>
                  </a:lnTo>
                  <a:lnTo>
                    <a:pt x="1113942" y="1219200"/>
                  </a:lnTo>
                  <a:lnTo>
                    <a:pt x="1098042" y="1231900"/>
                  </a:lnTo>
                  <a:lnTo>
                    <a:pt x="1080731" y="1231900"/>
                  </a:lnTo>
                  <a:lnTo>
                    <a:pt x="1061961" y="1244600"/>
                  </a:lnTo>
                  <a:lnTo>
                    <a:pt x="1021397" y="1244600"/>
                  </a:lnTo>
                  <a:lnTo>
                    <a:pt x="1002550" y="1231900"/>
                  </a:lnTo>
                  <a:lnTo>
                    <a:pt x="985088" y="1231900"/>
                  </a:lnTo>
                  <a:lnTo>
                    <a:pt x="969022" y="1219200"/>
                  </a:lnTo>
                  <a:lnTo>
                    <a:pt x="962279" y="1206500"/>
                  </a:lnTo>
                  <a:lnTo>
                    <a:pt x="955548" y="1193800"/>
                  </a:lnTo>
                  <a:lnTo>
                    <a:pt x="945934" y="1181100"/>
                  </a:lnTo>
                  <a:lnTo>
                    <a:pt x="940181" y="1168400"/>
                  </a:lnTo>
                  <a:lnTo>
                    <a:pt x="938263" y="1143000"/>
                  </a:lnTo>
                  <a:lnTo>
                    <a:pt x="940181" y="1130300"/>
                  </a:lnTo>
                  <a:lnTo>
                    <a:pt x="955548" y="1092200"/>
                  </a:lnTo>
                  <a:lnTo>
                    <a:pt x="985189" y="1066800"/>
                  </a:lnTo>
                  <a:lnTo>
                    <a:pt x="1002690" y="1054100"/>
                  </a:lnTo>
                  <a:lnTo>
                    <a:pt x="1086662" y="1054100"/>
                  </a:lnTo>
                  <a:lnTo>
                    <a:pt x="1091095" y="1041400"/>
                  </a:lnTo>
                  <a:lnTo>
                    <a:pt x="1095159" y="1041400"/>
                  </a:lnTo>
                  <a:lnTo>
                    <a:pt x="1098842" y="1028700"/>
                  </a:lnTo>
                  <a:lnTo>
                    <a:pt x="1101928" y="1016000"/>
                  </a:lnTo>
                  <a:lnTo>
                    <a:pt x="1104163" y="1016000"/>
                  </a:lnTo>
                  <a:lnTo>
                    <a:pt x="1105496" y="1003300"/>
                  </a:lnTo>
                  <a:lnTo>
                    <a:pt x="1105954" y="990600"/>
                  </a:lnTo>
                  <a:lnTo>
                    <a:pt x="1103744" y="965200"/>
                  </a:lnTo>
                  <a:lnTo>
                    <a:pt x="1097102" y="952500"/>
                  </a:lnTo>
                  <a:lnTo>
                    <a:pt x="1085989" y="927100"/>
                  </a:lnTo>
                  <a:lnTo>
                    <a:pt x="1070368" y="914400"/>
                  </a:lnTo>
                  <a:lnTo>
                    <a:pt x="1051750" y="901700"/>
                  </a:lnTo>
                  <a:lnTo>
                    <a:pt x="1031417" y="889000"/>
                  </a:lnTo>
                  <a:lnTo>
                    <a:pt x="1009408" y="889000"/>
                  </a:lnTo>
                  <a:lnTo>
                    <a:pt x="985761" y="876300"/>
                  </a:lnTo>
                  <a:lnTo>
                    <a:pt x="975639" y="876300"/>
                  </a:lnTo>
                  <a:lnTo>
                    <a:pt x="965936" y="889000"/>
                  </a:lnTo>
                  <a:lnTo>
                    <a:pt x="939203" y="889000"/>
                  </a:lnTo>
                  <a:lnTo>
                    <a:pt x="931087" y="901700"/>
                  </a:lnTo>
                  <a:lnTo>
                    <a:pt x="916063" y="901700"/>
                  </a:lnTo>
                  <a:lnTo>
                    <a:pt x="917397" y="914400"/>
                  </a:lnTo>
                  <a:lnTo>
                    <a:pt x="919810" y="914400"/>
                  </a:lnTo>
                  <a:lnTo>
                    <a:pt x="920953" y="927100"/>
                  </a:lnTo>
                  <a:lnTo>
                    <a:pt x="921651" y="927100"/>
                  </a:lnTo>
                  <a:lnTo>
                    <a:pt x="919772" y="952500"/>
                  </a:lnTo>
                  <a:lnTo>
                    <a:pt x="914133" y="965200"/>
                  </a:lnTo>
                  <a:lnTo>
                    <a:pt x="904760" y="977900"/>
                  </a:lnTo>
                  <a:lnTo>
                    <a:pt x="891641" y="1003300"/>
                  </a:lnTo>
                  <a:lnTo>
                    <a:pt x="875931" y="1016000"/>
                  </a:lnTo>
                  <a:lnTo>
                    <a:pt x="858723" y="1016000"/>
                  </a:lnTo>
                  <a:lnTo>
                    <a:pt x="840041" y="1028700"/>
                  </a:lnTo>
                  <a:lnTo>
                    <a:pt x="799172" y="1028700"/>
                  </a:lnTo>
                  <a:lnTo>
                    <a:pt x="779970" y="1016000"/>
                  </a:lnTo>
                  <a:lnTo>
                    <a:pt x="762292" y="1016000"/>
                  </a:lnTo>
                  <a:lnTo>
                    <a:pt x="746163" y="1003300"/>
                  </a:lnTo>
                  <a:lnTo>
                    <a:pt x="732802" y="977900"/>
                  </a:lnTo>
                  <a:lnTo>
                    <a:pt x="723201" y="965200"/>
                  </a:lnTo>
                  <a:lnTo>
                    <a:pt x="717410" y="952500"/>
                  </a:lnTo>
                  <a:lnTo>
                    <a:pt x="715467" y="927100"/>
                  </a:lnTo>
                  <a:lnTo>
                    <a:pt x="717410" y="914400"/>
                  </a:lnTo>
                  <a:lnTo>
                    <a:pt x="733044" y="876300"/>
                  </a:lnTo>
                  <a:lnTo>
                    <a:pt x="763041" y="850900"/>
                  </a:lnTo>
                  <a:lnTo>
                    <a:pt x="780681" y="838200"/>
                  </a:lnTo>
                  <a:lnTo>
                    <a:pt x="839711" y="838200"/>
                  </a:lnTo>
                  <a:lnTo>
                    <a:pt x="855700" y="825500"/>
                  </a:lnTo>
                  <a:lnTo>
                    <a:pt x="872439" y="812800"/>
                  </a:lnTo>
                  <a:lnTo>
                    <a:pt x="889939" y="800100"/>
                  </a:lnTo>
                  <a:lnTo>
                    <a:pt x="908265" y="800100"/>
                  </a:lnTo>
                  <a:lnTo>
                    <a:pt x="927138" y="787400"/>
                  </a:lnTo>
                  <a:lnTo>
                    <a:pt x="1040511" y="787400"/>
                  </a:lnTo>
                  <a:lnTo>
                    <a:pt x="1093838" y="812800"/>
                  </a:lnTo>
                  <a:lnTo>
                    <a:pt x="1100797" y="800100"/>
                  </a:lnTo>
                  <a:lnTo>
                    <a:pt x="1103299" y="787400"/>
                  </a:lnTo>
                  <a:lnTo>
                    <a:pt x="1105801" y="774700"/>
                  </a:lnTo>
                  <a:lnTo>
                    <a:pt x="1108811" y="762000"/>
                  </a:lnTo>
                  <a:lnTo>
                    <a:pt x="1109814" y="749300"/>
                  </a:lnTo>
                  <a:lnTo>
                    <a:pt x="1108900" y="736600"/>
                  </a:lnTo>
                  <a:lnTo>
                    <a:pt x="1106170" y="723900"/>
                  </a:lnTo>
                  <a:lnTo>
                    <a:pt x="1101572" y="711200"/>
                  </a:lnTo>
                  <a:lnTo>
                    <a:pt x="1095108" y="711200"/>
                  </a:lnTo>
                  <a:lnTo>
                    <a:pt x="1087678" y="698500"/>
                  </a:lnTo>
                  <a:lnTo>
                    <a:pt x="1080109" y="685800"/>
                  </a:lnTo>
                  <a:lnTo>
                    <a:pt x="1072375" y="685800"/>
                  </a:lnTo>
                  <a:lnTo>
                    <a:pt x="1064412" y="673100"/>
                  </a:lnTo>
                  <a:lnTo>
                    <a:pt x="923353" y="660400"/>
                  </a:lnTo>
                  <a:lnTo>
                    <a:pt x="962101" y="635000"/>
                  </a:lnTo>
                  <a:lnTo>
                    <a:pt x="996238" y="596900"/>
                  </a:lnTo>
                  <a:lnTo>
                    <a:pt x="1025740" y="571500"/>
                  </a:lnTo>
                  <a:lnTo>
                    <a:pt x="1050582" y="533400"/>
                  </a:lnTo>
                  <a:lnTo>
                    <a:pt x="1070254" y="482600"/>
                  </a:lnTo>
                  <a:lnTo>
                    <a:pt x="1084275" y="444500"/>
                  </a:lnTo>
                  <a:lnTo>
                    <a:pt x="1092682" y="406400"/>
                  </a:lnTo>
                  <a:lnTo>
                    <a:pt x="1095476" y="355600"/>
                  </a:lnTo>
                  <a:lnTo>
                    <a:pt x="1093647" y="317500"/>
                  </a:lnTo>
                  <a:lnTo>
                    <a:pt x="1079042" y="254000"/>
                  </a:lnTo>
                  <a:lnTo>
                    <a:pt x="1066241" y="215900"/>
                  </a:lnTo>
                  <a:lnTo>
                    <a:pt x="1031443" y="165100"/>
                  </a:lnTo>
                  <a:lnTo>
                    <a:pt x="985951" y="114300"/>
                  </a:lnTo>
                  <a:lnTo>
                    <a:pt x="930706" y="63500"/>
                  </a:lnTo>
                  <a:lnTo>
                    <a:pt x="867295" y="38100"/>
                  </a:lnTo>
                  <a:lnTo>
                    <a:pt x="797153" y="12700"/>
                  </a:lnTo>
                  <a:lnTo>
                    <a:pt x="760450" y="12700"/>
                  </a:lnTo>
                  <a:lnTo>
                    <a:pt x="722693" y="0"/>
                  </a:lnTo>
                  <a:lnTo>
                    <a:pt x="684961" y="12700"/>
                  </a:lnTo>
                  <a:lnTo>
                    <a:pt x="648322" y="12700"/>
                  </a:lnTo>
                  <a:lnTo>
                    <a:pt x="612775" y="25400"/>
                  </a:lnTo>
                  <a:lnTo>
                    <a:pt x="545515" y="50800"/>
                  </a:lnTo>
                  <a:lnTo>
                    <a:pt x="486206" y="88900"/>
                  </a:lnTo>
                  <a:lnTo>
                    <a:pt x="435597" y="139700"/>
                  </a:lnTo>
                  <a:lnTo>
                    <a:pt x="395389" y="190500"/>
                  </a:lnTo>
                  <a:lnTo>
                    <a:pt x="366483" y="254000"/>
                  </a:lnTo>
                  <a:lnTo>
                    <a:pt x="357289" y="292100"/>
                  </a:lnTo>
                  <a:lnTo>
                    <a:pt x="349897" y="355600"/>
                  </a:lnTo>
                  <a:lnTo>
                    <a:pt x="352717" y="406400"/>
                  </a:lnTo>
                  <a:lnTo>
                    <a:pt x="361200" y="444500"/>
                  </a:lnTo>
                  <a:lnTo>
                    <a:pt x="375285" y="482600"/>
                  </a:lnTo>
                  <a:lnTo>
                    <a:pt x="394995" y="533400"/>
                  </a:lnTo>
                  <a:lnTo>
                    <a:pt x="419823" y="571500"/>
                  </a:lnTo>
                  <a:lnTo>
                    <a:pt x="449300" y="596900"/>
                  </a:lnTo>
                  <a:lnTo>
                    <a:pt x="483387" y="635000"/>
                  </a:lnTo>
                  <a:lnTo>
                    <a:pt x="522033" y="660400"/>
                  </a:lnTo>
                  <a:lnTo>
                    <a:pt x="395376" y="673100"/>
                  </a:lnTo>
                  <a:lnTo>
                    <a:pt x="380530" y="685800"/>
                  </a:lnTo>
                  <a:lnTo>
                    <a:pt x="366382" y="698500"/>
                  </a:lnTo>
                  <a:lnTo>
                    <a:pt x="352894" y="711200"/>
                  </a:lnTo>
                  <a:lnTo>
                    <a:pt x="340004" y="723900"/>
                  </a:lnTo>
                  <a:lnTo>
                    <a:pt x="329133" y="749300"/>
                  </a:lnTo>
                  <a:lnTo>
                    <a:pt x="321335" y="762000"/>
                  </a:lnTo>
                  <a:lnTo>
                    <a:pt x="316649" y="787400"/>
                  </a:lnTo>
                  <a:lnTo>
                    <a:pt x="315087" y="800100"/>
                  </a:lnTo>
                  <a:lnTo>
                    <a:pt x="315188" y="812800"/>
                  </a:lnTo>
                  <a:lnTo>
                    <a:pt x="315531" y="812800"/>
                  </a:lnTo>
                  <a:lnTo>
                    <a:pt x="316153" y="825500"/>
                  </a:lnTo>
                  <a:lnTo>
                    <a:pt x="318058" y="838200"/>
                  </a:lnTo>
                  <a:lnTo>
                    <a:pt x="319468" y="850900"/>
                  </a:lnTo>
                  <a:lnTo>
                    <a:pt x="321335" y="863600"/>
                  </a:lnTo>
                  <a:lnTo>
                    <a:pt x="323646" y="863600"/>
                  </a:lnTo>
                  <a:lnTo>
                    <a:pt x="326186" y="876300"/>
                  </a:lnTo>
                  <a:lnTo>
                    <a:pt x="329031" y="889000"/>
                  </a:lnTo>
                  <a:lnTo>
                    <a:pt x="332168" y="889000"/>
                  </a:lnTo>
                  <a:lnTo>
                    <a:pt x="335572" y="901700"/>
                  </a:lnTo>
                  <a:lnTo>
                    <a:pt x="339394" y="914400"/>
                  </a:lnTo>
                  <a:lnTo>
                    <a:pt x="343649" y="914400"/>
                  </a:lnTo>
                  <a:lnTo>
                    <a:pt x="348335" y="927100"/>
                  </a:lnTo>
                  <a:lnTo>
                    <a:pt x="368922" y="927100"/>
                  </a:lnTo>
                  <a:lnTo>
                    <a:pt x="376885" y="914400"/>
                  </a:lnTo>
                  <a:lnTo>
                    <a:pt x="464439" y="914400"/>
                  </a:lnTo>
                  <a:lnTo>
                    <a:pt x="478840" y="927100"/>
                  </a:lnTo>
                  <a:lnTo>
                    <a:pt x="492442" y="927100"/>
                  </a:lnTo>
                  <a:lnTo>
                    <a:pt x="505117" y="939800"/>
                  </a:lnTo>
                  <a:lnTo>
                    <a:pt x="516902" y="952500"/>
                  </a:lnTo>
                  <a:lnTo>
                    <a:pt x="527799" y="952500"/>
                  </a:lnTo>
                  <a:lnTo>
                    <a:pt x="554418" y="990600"/>
                  </a:lnTo>
                  <a:lnTo>
                    <a:pt x="569950" y="1028700"/>
                  </a:lnTo>
                  <a:lnTo>
                    <a:pt x="572884" y="1054100"/>
                  </a:lnTo>
                  <a:lnTo>
                    <a:pt x="572147" y="1079500"/>
                  </a:lnTo>
                  <a:lnTo>
                    <a:pt x="560971" y="1117600"/>
                  </a:lnTo>
                  <a:lnTo>
                    <a:pt x="537857" y="1155700"/>
                  </a:lnTo>
                  <a:lnTo>
                    <a:pt x="527799" y="1168400"/>
                  </a:lnTo>
                  <a:lnTo>
                    <a:pt x="516902" y="1168400"/>
                  </a:lnTo>
                  <a:lnTo>
                    <a:pt x="505117" y="1181100"/>
                  </a:lnTo>
                  <a:lnTo>
                    <a:pt x="492442" y="1193800"/>
                  </a:lnTo>
                  <a:lnTo>
                    <a:pt x="464515" y="1193800"/>
                  </a:lnTo>
                  <a:lnTo>
                    <a:pt x="449554" y="1206500"/>
                  </a:lnTo>
                  <a:lnTo>
                    <a:pt x="386969" y="1206500"/>
                  </a:lnTo>
                  <a:lnTo>
                    <a:pt x="358482" y="1193800"/>
                  </a:lnTo>
                  <a:lnTo>
                    <a:pt x="309118" y="1168400"/>
                  </a:lnTo>
                  <a:lnTo>
                    <a:pt x="275513" y="1117600"/>
                  </a:lnTo>
                  <a:lnTo>
                    <a:pt x="264414" y="1054100"/>
                  </a:lnTo>
                  <a:lnTo>
                    <a:pt x="265391" y="1041400"/>
                  </a:lnTo>
                  <a:lnTo>
                    <a:pt x="268351" y="1028700"/>
                  </a:lnTo>
                  <a:lnTo>
                    <a:pt x="273342" y="1016000"/>
                  </a:lnTo>
                  <a:lnTo>
                    <a:pt x="280390" y="990600"/>
                  </a:lnTo>
                  <a:lnTo>
                    <a:pt x="248208" y="952500"/>
                  </a:lnTo>
                  <a:lnTo>
                    <a:pt x="227876" y="901700"/>
                  </a:lnTo>
                  <a:lnTo>
                    <a:pt x="217068" y="850900"/>
                  </a:lnTo>
                  <a:lnTo>
                    <a:pt x="213550" y="800100"/>
                  </a:lnTo>
                  <a:lnTo>
                    <a:pt x="215112" y="774700"/>
                  </a:lnTo>
                  <a:lnTo>
                    <a:pt x="220662" y="749300"/>
                  </a:lnTo>
                  <a:lnTo>
                    <a:pt x="230238" y="723900"/>
                  </a:lnTo>
                  <a:lnTo>
                    <a:pt x="243865" y="698500"/>
                  </a:lnTo>
                  <a:lnTo>
                    <a:pt x="207403" y="698500"/>
                  </a:lnTo>
                  <a:lnTo>
                    <a:pt x="171056" y="723900"/>
                  </a:lnTo>
                  <a:lnTo>
                    <a:pt x="136474" y="749300"/>
                  </a:lnTo>
                  <a:lnTo>
                    <a:pt x="104711" y="787400"/>
                  </a:lnTo>
                  <a:lnTo>
                    <a:pt x="90246" y="800100"/>
                  </a:lnTo>
                  <a:lnTo>
                    <a:pt x="77317" y="825500"/>
                  </a:lnTo>
                  <a:lnTo>
                    <a:pt x="65925" y="838200"/>
                  </a:lnTo>
                  <a:lnTo>
                    <a:pt x="56070" y="863600"/>
                  </a:lnTo>
                  <a:lnTo>
                    <a:pt x="48031" y="876300"/>
                  </a:lnTo>
                  <a:lnTo>
                    <a:pt x="42354" y="901700"/>
                  </a:lnTo>
                  <a:lnTo>
                    <a:pt x="38976" y="914400"/>
                  </a:lnTo>
                  <a:lnTo>
                    <a:pt x="37871" y="939800"/>
                  </a:lnTo>
                  <a:lnTo>
                    <a:pt x="37871" y="1257300"/>
                  </a:lnTo>
                  <a:lnTo>
                    <a:pt x="49301" y="1257300"/>
                  </a:lnTo>
                  <a:lnTo>
                    <a:pt x="59639" y="1270000"/>
                  </a:lnTo>
                  <a:lnTo>
                    <a:pt x="68846" y="1270000"/>
                  </a:lnTo>
                  <a:lnTo>
                    <a:pt x="76936" y="1282700"/>
                  </a:lnTo>
                  <a:lnTo>
                    <a:pt x="85610" y="1295400"/>
                  </a:lnTo>
                  <a:lnTo>
                    <a:pt x="1353400" y="1295400"/>
                  </a:lnTo>
                  <a:lnTo>
                    <a:pt x="1359306" y="1282700"/>
                  </a:lnTo>
                  <a:lnTo>
                    <a:pt x="1370990" y="1282700"/>
                  </a:lnTo>
                  <a:lnTo>
                    <a:pt x="1382293" y="1270000"/>
                  </a:lnTo>
                  <a:lnTo>
                    <a:pt x="1387792" y="1270000"/>
                  </a:lnTo>
                  <a:lnTo>
                    <a:pt x="1395272" y="1257300"/>
                  </a:lnTo>
                  <a:lnTo>
                    <a:pt x="1407706" y="1257300"/>
                  </a:lnTo>
                  <a:lnTo>
                    <a:pt x="1407706" y="1244600"/>
                  </a:lnTo>
                  <a:lnTo>
                    <a:pt x="1407706" y="939800"/>
                  </a:lnTo>
                  <a:close/>
                </a:path>
                <a:path w="5109845" h="3905885">
                  <a:moveTo>
                    <a:pt x="1435315" y="3219843"/>
                  </a:moveTo>
                  <a:lnTo>
                    <a:pt x="1433906" y="3194443"/>
                  </a:lnTo>
                  <a:lnTo>
                    <a:pt x="1429639" y="3169043"/>
                  </a:lnTo>
                  <a:lnTo>
                    <a:pt x="1422501" y="3156343"/>
                  </a:lnTo>
                  <a:lnTo>
                    <a:pt x="1412455" y="3130943"/>
                  </a:lnTo>
                  <a:lnTo>
                    <a:pt x="1370279" y="3092843"/>
                  </a:lnTo>
                  <a:lnTo>
                    <a:pt x="1333677" y="3067443"/>
                  </a:lnTo>
                  <a:lnTo>
                    <a:pt x="1329258" y="3067443"/>
                  </a:lnTo>
                  <a:lnTo>
                    <a:pt x="1329258" y="3219843"/>
                  </a:lnTo>
                  <a:lnTo>
                    <a:pt x="1328534" y="3232543"/>
                  </a:lnTo>
                  <a:lnTo>
                    <a:pt x="1317955" y="3270643"/>
                  </a:lnTo>
                  <a:lnTo>
                    <a:pt x="1299235" y="3308743"/>
                  </a:lnTo>
                  <a:lnTo>
                    <a:pt x="1292237" y="3321443"/>
                  </a:lnTo>
                  <a:lnTo>
                    <a:pt x="1298587" y="3321443"/>
                  </a:lnTo>
                  <a:lnTo>
                    <a:pt x="1304671" y="3334143"/>
                  </a:lnTo>
                  <a:lnTo>
                    <a:pt x="1310500" y="3334143"/>
                  </a:lnTo>
                  <a:lnTo>
                    <a:pt x="1316101" y="3346843"/>
                  </a:lnTo>
                  <a:lnTo>
                    <a:pt x="1321028" y="3359543"/>
                  </a:lnTo>
                  <a:lnTo>
                    <a:pt x="1324559" y="3359543"/>
                  </a:lnTo>
                  <a:lnTo>
                    <a:pt x="1326680" y="3372243"/>
                  </a:lnTo>
                  <a:lnTo>
                    <a:pt x="1324000" y="3410343"/>
                  </a:lnTo>
                  <a:lnTo>
                    <a:pt x="1297038" y="3461143"/>
                  </a:lnTo>
                  <a:lnTo>
                    <a:pt x="1273505" y="3473843"/>
                  </a:lnTo>
                  <a:lnTo>
                    <a:pt x="1281671" y="3486543"/>
                  </a:lnTo>
                  <a:lnTo>
                    <a:pt x="1287576" y="3499243"/>
                  </a:lnTo>
                  <a:lnTo>
                    <a:pt x="1291132" y="3524643"/>
                  </a:lnTo>
                  <a:lnTo>
                    <a:pt x="1292237" y="3537343"/>
                  </a:lnTo>
                  <a:lnTo>
                    <a:pt x="1291209" y="3550043"/>
                  </a:lnTo>
                  <a:lnTo>
                    <a:pt x="1288110" y="3562743"/>
                  </a:lnTo>
                  <a:lnTo>
                    <a:pt x="1282903" y="3575443"/>
                  </a:lnTo>
                  <a:lnTo>
                    <a:pt x="1275562" y="3588143"/>
                  </a:lnTo>
                  <a:lnTo>
                    <a:pt x="1266291" y="3613543"/>
                  </a:lnTo>
                  <a:lnTo>
                    <a:pt x="1255166" y="3613543"/>
                  </a:lnTo>
                  <a:lnTo>
                    <a:pt x="1242212" y="3626243"/>
                  </a:lnTo>
                  <a:lnTo>
                    <a:pt x="1227455" y="3638943"/>
                  </a:lnTo>
                  <a:lnTo>
                    <a:pt x="1228585" y="3638943"/>
                  </a:lnTo>
                  <a:lnTo>
                    <a:pt x="1229575" y="3651643"/>
                  </a:lnTo>
                  <a:lnTo>
                    <a:pt x="1230845" y="3651643"/>
                  </a:lnTo>
                  <a:lnTo>
                    <a:pt x="1229309" y="3689743"/>
                  </a:lnTo>
                  <a:lnTo>
                    <a:pt x="1215288" y="3727843"/>
                  </a:lnTo>
                  <a:lnTo>
                    <a:pt x="1171232" y="3765943"/>
                  </a:lnTo>
                  <a:lnTo>
                    <a:pt x="1132827" y="3791343"/>
                  </a:lnTo>
                  <a:lnTo>
                    <a:pt x="1111491" y="3791343"/>
                  </a:lnTo>
                  <a:lnTo>
                    <a:pt x="1089456" y="3804043"/>
                  </a:lnTo>
                  <a:lnTo>
                    <a:pt x="1043241" y="3804043"/>
                  </a:lnTo>
                  <a:lnTo>
                    <a:pt x="1019911" y="3816743"/>
                  </a:lnTo>
                  <a:lnTo>
                    <a:pt x="880376" y="3816743"/>
                  </a:lnTo>
                  <a:lnTo>
                    <a:pt x="845096" y="3804043"/>
                  </a:lnTo>
                  <a:lnTo>
                    <a:pt x="811187" y="3804043"/>
                  </a:lnTo>
                  <a:lnTo>
                    <a:pt x="778205" y="3791343"/>
                  </a:lnTo>
                  <a:lnTo>
                    <a:pt x="746048" y="3791343"/>
                  </a:lnTo>
                  <a:lnTo>
                    <a:pt x="714679" y="3778643"/>
                  </a:lnTo>
                  <a:lnTo>
                    <a:pt x="684060" y="3778643"/>
                  </a:lnTo>
                  <a:lnTo>
                    <a:pt x="623582" y="3753243"/>
                  </a:lnTo>
                  <a:lnTo>
                    <a:pt x="593636" y="3753243"/>
                  </a:lnTo>
                  <a:lnTo>
                    <a:pt x="563854" y="3740543"/>
                  </a:lnTo>
                  <a:lnTo>
                    <a:pt x="503669" y="3740543"/>
                  </a:lnTo>
                  <a:lnTo>
                    <a:pt x="472909" y="3727843"/>
                  </a:lnTo>
                  <a:lnTo>
                    <a:pt x="441642" y="3727843"/>
                  </a:lnTo>
                  <a:lnTo>
                    <a:pt x="441642" y="3600843"/>
                  </a:lnTo>
                  <a:lnTo>
                    <a:pt x="441642" y="3207143"/>
                  </a:lnTo>
                  <a:lnTo>
                    <a:pt x="460070" y="3207143"/>
                  </a:lnTo>
                  <a:lnTo>
                    <a:pt x="475348" y="3194443"/>
                  </a:lnTo>
                  <a:lnTo>
                    <a:pt x="489369" y="3194443"/>
                  </a:lnTo>
                  <a:lnTo>
                    <a:pt x="502119" y="3181743"/>
                  </a:lnTo>
                  <a:lnTo>
                    <a:pt x="513905" y="3181743"/>
                  </a:lnTo>
                  <a:lnTo>
                    <a:pt x="525081" y="3169043"/>
                  </a:lnTo>
                  <a:lnTo>
                    <a:pt x="535647" y="3156343"/>
                  </a:lnTo>
                  <a:lnTo>
                    <a:pt x="545642" y="3156343"/>
                  </a:lnTo>
                  <a:lnTo>
                    <a:pt x="555180" y="3143643"/>
                  </a:lnTo>
                  <a:lnTo>
                    <a:pt x="564603" y="3130943"/>
                  </a:lnTo>
                  <a:lnTo>
                    <a:pt x="573849" y="3118243"/>
                  </a:lnTo>
                  <a:lnTo>
                    <a:pt x="582853" y="3118243"/>
                  </a:lnTo>
                  <a:lnTo>
                    <a:pt x="614210" y="3080143"/>
                  </a:lnTo>
                  <a:lnTo>
                    <a:pt x="645439" y="3054743"/>
                  </a:lnTo>
                  <a:lnTo>
                    <a:pt x="664540" y="3029343"/>
                  </a:lnTo>
                  <a:lnTo>
                    <a:pt x="684085" y="3016643"/>
                  </a:lnTo>
                  <a:lnTo>
                    <a:pt x="704126" y="3003943"/>
                  </a:lnTo>
                  <a:lnTo>
                    <a:pt x="723392" y="2991243"/>
                  </a:lnTo>
                  <a:lnTo>
                    <a:pt x="740892" y="2965843"/>
                  </a:lnTo>
                  <a:lnTo>
                    <a:pt x="756627" y="2953143"/>
                  </a:lnTo>
                  <a:lnTo>
                    <a:pt x="770585" y="2927743"/>
                  </a:lnTo>
                  <a:lnTo>
                    <a:pt x="792353" y="2889643"/>
                  </a:lnTo>
                  <a:lnTo>
                    <a:pt x="805942" y="2838843"/>
                  </a:lnTo>
                  <a:lnTo>
                    <a:pt x="810679" y="2813443"/>
                  </a:lnTo>
                  <a:lnTo>
                    <a:pt x="815619" y="2788043"/>
                  </a:lnTo>
                  <a:lnTo>
                    <a:pt x="820737" y="2762643"/>
                  </a:lnTo>
                  <a:lnTo>
                    <a:pt x="826008" y="2737243"/>
                  </a:lnTo>
                  <a:lnTo>
                    <a:pt x="827341" y="2737243"/>
                  </a:lnTo>
                  <a:lnTo>
                    <a:pt x="828268" y="2724543"/>
                  </a:lnTo>
                  <a:lnTo>
                    <a:pt x="902258" y="2724543"/>
                  </a:lnTo>
                  <a:lnTo>
                    <a:pt x="915390" y="2737243"/>
                  </a:lnTo>
                  <a:lnTo>
                    <a:pt x="927442" y="2737243"/>
                  </a:lnTo>
                  <a:lnTo>
                    <a:pt x="938479" y="2749943"/>
                  </a:lnTo>
                  <a:lnTo>
                    <a:pt x="948550" y="2762643"/>
                  </a:lnTo>
                  <a:lnTo>
                    <a:pt x="957656" y="2775343"/>
                  </a:lnTo>
                  <a:lnTo>
                    <a:pt x="965746" y="2775343"/>
                  </a:lnTo>
                  <a:lnTo>
                    <a:pt x="984300" y="2813443"/>
                  </a:lnTo>
                  <a:lnTo>
                    <a:pt x="993076" y="2851543"/>
                  </a:lnTo>
                  <a:lnTo>
                    <a:pt x="993673" y="2864243"/>
                  </a:lnTo>
                  <a:lnTo>
                    <a:pt x="992835" y="2889643"/>
                  </a:lnTo>
                  <a:lnTo>
                    <a:pt x="990295" y="2902343"/>
                  </a:lnTo>
                  <a:lnTo>
                    <a:pt x="986015" y="2927743"/>
                  </a:lnTo>
                  <a:lnTo>
                    <a:pt x="979982" y="2940443"/>
                  </a:lnTo>
                  <a:lnTo>
                    <a:pt x="972743" y="2953143"/>
                  </a:lnTo>
                  <a:lnTo>
                    <a:pt x="965098" y="2978543"/>
                  </a:lnTo>
                  <a:lnTo>
                    <a:pt x="957046" y="2991243"/>
                  </a:lnTo>
                  <a:lnTo>
                    <a:pt x="948613" y="3003943"/>
                  </a:lnTo>
                  <a:lnTo>
                    <a:pt x="939863" y="3016643"/>
                  </a:lnTo>
                  <a:lnTo>
                    <a:pt x="931646" y="3042043"/>
                  </a:lnTo>
                  <a:lnTo>
                    <a:pt x="910132" y="3080143"/>
                  </a:lnTo>
                  <a:lnTo>
                    <a:pt x="902919" y="3118243"/>
                  </a:lnTo>
                  <a:lnTo>
                    <a:pt x="902030" y="3130943"/>
                  </a:lnTo>
                  <a:lnTo>
                    <a:pt x="927798" y="3130943"/>
                  </a:lnTo>
                  <a:lnTo>
                    <a:pt x="941057" y="3143643"/>
                  </a:lnTo>
                  <a:lnTo>
                    <a:pt x="1263065" y="3143643"/>
                  </a:lnTo>
                  <a:lnTo>
                    <a:pt x="1274826" y="3156343"/>
                  </a:lnTo>
                  <a:lnTo>
                    <a:pt x="1295958" y="3156343"/>
                  </a:lnTo>
                  <a:lnTo>
                    <a:pt x="1305166" y="3169043"/>
                  </a:lnTo>
                  <a:lnTo>
                    <a:pt x="1313510" y="3181743"/>
                  </a:lnTo>
                  <a:lnTo>
                    <a:pt x="1320406" y="3181743"/>
                  </a:lnTo>
                  <a:lnTo>
                    <a:pt x="1325321" y="3194443"/>
                  </a:lnTo>
                  <a:lnTo>
                    <a:pt x="1328267" y="3207143"/>
                  </a:lnTo>
                  <a:lnTo>
                    <a:pt x="1329258" y="3219843"/>
                  </a:lnTo>
                  <a:lnTo>
                    <a:pt x="1329258" y="3067443"/>
                  </a:lnTo>
                  <a:lnTo>
                    <a:pt x="1313421" y="3067443"/>
                  </a:lnTo>
                  <a:lnTo>
                    <a:pt x="1291932" y="3054743"/>
                  </a:lnTo>
                  <a:lnTo>
                    <a:pt x="1269187" y="3054743"/>
                  </a:lnTo>
                  <a:lnTo>
                    <a:pt x="1245654" y="3042043"/>
                  </a:lnTo>
                  <a:lnTo>
                    <a:pt x="1047229" y="3042043"/>
                  </a:lnTo>
                  <a:lnTo>
                    <a:pt x="1057948" y="3029343"/>
                  </a:lnTo>
                  <a:lnTo>
                    <a:pt x="1067879" y="3003943"/>
                  </a:lnTo>
                  <a:lnTo>
                    <a:pt x="1077010" y="2978543"/>
                  </a:lnTo>
                  <a:lnTo>
                    <a:pt x="1085303" y="2965843"/>
                  </a:lnTo>
                  <a:lnTo>
                    <a:pt x="1092238" y="2940443"/>
                  </a:lnTo>
                  <a:lnTo>
                    <a:pt x="1097178" y="2915043"/>
                  </a:lnTo>
                  <a:lnTo>
                    <a:pt x="1100137" y="2889643"/>
                  </a:lnTo>
                  <a:lnTo>
                    <a:pt x="1101128" y="2864243"/>
                  </a:lnTo>
                  <a:lnTo>
                    <a:pt x="1099997" y="2851543"/>
                  </a:lnTo>
                  <a:lnTo>
                    <a:pt x="1096645" y="2826143"/>
                  </a:lnTo>
                  <a:lnTo>
                    <a:pt x="1091120" y="2800743"/>
                  </a:lnTo>
                  <a:lnTo>
                    <a:pt x="1083449" y="2775343"/>
                  </a:lnTo>
                  <a:lnTo>
                    <a:pt x="1073721" y="2762643"/>
                  </a:lnTo>
                  <a:lnTo>
                    <a:pt x="1062316" y="2737243"/>
                  </a:lnTo>
                  <a:lnTo>
                    <a:pt x="1055776" y="2724543"/>
                  </a:lnTo>
                  <a:lnTo>
                    <a:pt x="1049235" y="2711843"/>
                  </a:lnTo>
                  <a:lnTo>
                    <a:pt x="1034465" y="2699143"/>
                  </a:lnTo>
                  <a:lnTo>
                    <a:pt x="999578" y="2673743"/>
                  </a:lnTo>
                  <a:lnTo>
                    <a:pt x="957656" y="2648343"/>
                  </a:lnTo>
                  <a:lnTo>
                    <a:pt x="909828" y="2622943"/>
                  </a:lnTo>
                  <a:lnTo>
                    <a:pt x="816102" y="2622943"/>
                  </a:lnTo>
                  <a:lnTo>
                    <a:pt x="798957" y="2635643"/>
                  </a:lnTo>
                  <a:lnTo>
                    <a:pt x="784148" y="2635643"/>
                  </a:lnTo>
                  <a:lnTo>
                    <a:pt x="771144" y="2648343"/>
                  </a:lnTo>
                  <a:lnTo>
                    <a:pt x="759752" y="2648343"/>
                  </a:lnTo>
                  <a:lnTo>
                    <a:pt x="749935" y="2661043"/>
                  </a:lnTo>
                  <a:lnTo>
                    <a:pt x="729056" y="2699143"/>
                  </a:lnTo>
                  <a:lnTo>
                    <a:pt x="717562" y="2737243"/>
                  </a:lnTo>
                  <a:lnTo>
                    <a:pt x="709383" y="2775343"/>
                  </a:lnTo>
                  <a:lnTo>
                    <a:pt x="706831" y="2788043"/>
                  </a:lnTo>
                  <a:lnTo>
                    <a:pt x="704037" y="2800743"/>
                  </a:lnTo>
                  <a:lnTo>
                    <a:pt x="701116" y="2813443"/>
                  </a:lnTo>
                  <a:lnTo>
                    <a:pt x="698157" y="2838843"/>
                  </a:lnTo>
                  <a:lnTo>
                    <a:pt x="694499" y="2851543"/>
                  </a:lnTo>
                  <a:lnTo>
                    <a:pt x="677481" y="2889643"/>
                  </a:lnTo>
                  <a:lnTo>
                    <a:pt x="636422" y="2927743"/>
                  </a:lnTo>
                  <a:lnTo>
                    <a:pt x="599465" y="2953143"/>
                  </a:lnTo>
                  <a:lnTo>
                    <a:pt x="581799" y="2978543"/>
                  </a:lnTo>
                  <a:lnTo>
                    <a:pt x="565264" y="2991243"/>
                  </a:lnTo>
                  <a:lnTo>
                    <a:pt x="549960" y="3003943"/>
                  </a:lnTo>
                  <a:lnTo>
                    <a:pt x="541896" y="3003943"/>
                  </a:lnTo>
                  <a:lnTo>
                    <a:pt x="534060" y="3016643"/>
                  </a:lnTo>
                  <a:lnTo>
                    <a:pt x="526427" y="3029343"/>
                  </a:lnTo>
                  <a:lnTo>
                    <a:pt x="518998" y="3029343"/>
                  </a:lnTo>
                  <a:lnTo>
                    <a:pt x="511632" y="3042043"/>
                  </a:lnTo>
                  <a:lnTo>
                    <a:pt x="504266" y="3042043"/>
                  </a:lnTo>
                  <a:lnTo>
                    <a:pt x="496925" y="3054743"/>
                  </a:lnTo>
                  <a:lnTo>
                    <a:pt x="489686" y="3067443"/>
                  </a:lnTo>
                  <a:lnTo>
                    <a:pt x="481304" y="3067443"/>
                  </a:lnTo>
                  <a:lnTo>
                    <a:pt x="473303" y="3080143"/>
                  </a:lnTo>
                  <a:lnTo>
                    <a:pt x="465645" y="3080143"/>
                  </a:lnTo>
                  <a:lnTo>
                    <a:pt x="458317" y="3092843"/>
                  </a:lnTo>
                  <a:lnTo>
                    <a:pt x="450430" y="3105543"/>
                  </a:lnTo>
                  <a:lnTo>
                    <a:pt x="441375" y="3105543"/>
                  </a:lnTo>
                  <a:lnTo>
                    <a:pt x="431126" y="3118243"/>
                  </a:lnTo>
                  <a:lnTo>
                    <a:pt x="354850" y="3118243"/>
                  </a:lnTo>
                  <a:lnTo>
                    <a:pt x="354850" y="3664343"/>
                  </a:lnTo>
                  <a:lnTo>
                    <a:pt x="353517" y="3677043"/>
                  </a:lnTo>
                  <a:lnTo>
                    <a:pt x="349567" y="3689743"/>
                  </a:lnTo>
                  <a:lnTo>
                    <a:pt x="343001" y="3702443"/>
                  </a:lnTo>
                  <a:lnTo>
                    <a:pt x="333857" y="3715143"/>
                  </a:lnTo>
                  <a:lnTo>
                    <a:pt x="322656" y="3715143"/>
                  </a:lnTo>
                  <a:lnTo>
                    <a:pt x="310451" y="3727843"/>
                  </a:lnTo>
                  <a:lnTo>
                    <a:pt x="254215" y="3727843"/>
                  </a:lnTo>
                  <a:lnTo>
                    <a:pt x="242150" y="3715143"/>
                  </a:lnTo>
                  <a:lnTo>
                    <a:pt x="231648" y="3715143"/>
                  </a:lnTo>
                  <a:lnTo>
                    <a:pt x="223050" y="3702443"/>
                  </a:lnTo>
                  <a:lnTo>
                    <a:pt x="216903" y="3689743"/>
                  </a:lnTo>
                  <a:lnTo>
                    <a:pt x="213207" y="3677043"/>
                  </a:lnTo>
                  <a:lnTo>
                    <a:pt x="211975" y="3664343"/>
                  </a:lnTo>
                  <a:lnTo>
                    <a:pt x="213207" y="3651643"/>
                  </a:lnTo>
                  <a:lnTo>
                    <a:pt x="216903" y="3638943"/>
                  </a:lnTo>
                  <a:lnTo>
                    <a:pt x="223050" y="3626243"/>
                  </a:lnTo>
                  <a:lnTo>
                    <a:pt x="231648" y="3613543"/>
                  </a:lnTo>
                  <a:lnTo>
                    <a:pt x="242252" y="3613543"/>
                  </a:lnTo>
                  <a:lnTo>
                    <a:pt x="254330" y="3600843"/>
                  </a:lnTo>
                  <a:lnTo>
                    <a:pt x="310578" y="3600843"/>
                  </a:lnTo>
                  <a:lnTo>
                    <a:pt x="322757" y="3613543"/>
                  </a:lnTo>
                  <a:lnTo>
                    <a:pt x="333857" y="3613543"/>
                  </a:lnTo>
                  <a:lnTo>
                    <a:pt x="343001" y="3626243"/>
                  </a:lnTo>
                  <a:lnTo>
                    <a:pt x="349567" y="3638943"/>
                  </a:lnTo>
                  <a:lnTo>
                    <a:pt x="353517" y="3651643"/>
                  </a:lnTo>
                  <a:lnTo>
                    <a:pt x="354850" y="3664343"/>
                  </a:lnTo>
                  <a:lnTo>
                    <a:pt x="354850" y="3118243"/>
                  </a:lnTo>
                  <a:lnTo>
                    <a:pt x="85585" y="3118243"/>
                  </a:lnTo>
                  <a:lnTo>
                    <a:pt x="65900" y="3130943"/>
                  </a:lnTo>
                  <a:lnTo>
                    <a:pt x="47777" y="3130943"/>
                  </a:lnTo>
                  <a:lnTo>
                    <a:pt x="31292" y="3143643"/>
                  </a:lnTo>
                  <a:lnTo>
                    <a:pt x="17627" y="3156343"/>
                  </a:lnTo>
                  <a:lnTo>
                    <a:pt x="7848" y="3181743"/>
                  </a:lnTo>
                  <a:lnTo>
                    <a:pt x="1968" y="3194443"/>
                  </a:lnTo>
                  <a:lnTo>
                    <a:pt x="0" y="3207143"/>
                  </a:lnTo>
                  <a:lnTo>
                    <a:pt x="0" y="3727843"/>
                  </a:lnTo>
                  <a:lnTo>
                    <a:pt x="1968" y="3753243"/>
                  </a:lnTo>
                  <a:lnTo>
                    <a:pt x="7848" y="3765943"/>
                  </a:lnTo>
                  <a:lnTo>
                    <a:pt x="17627" y="3778643"/>
                  </a:lnTo>
                  <a:lnTo>
                    <a:pt x="31292" y="3804043"/>
                  </a:lnTo>
                  <a:lnTo>
                    <a:pt x="47777" y="3816743"/>
                  </a:lnTo>
                  <a:lnTo>
                    <a:pt x="65900" y="3816743"/>
                  </a:lnTo>
                  <a:lnTo>
                    <a:pt x="85585" y="3829443"/>
                  </a:lnTo>
                  <a:lnTo>
                    <a:pt x="508850" y="3829443"/>
                  </a:lnTo>
                  <a:lnTo>
                    <a:pt x="540689" y="3842143"/>
                  </a:lnTo>
                  <a:lnTo>
                    <a:pt x="572160" y="3842143"/>
                  </a:lnTo>
                  <a:lnTo>
                    <a:pt x="634707" y="3867543"/>
                  </a:lnTo>
                  <a:lnTo>
                    <a:pt x="666064" y="3867543"/>
                  </a:lnTo>
                  <a:lnTo>
                    <a:pt x="729132" y="3892943"/>
                  </a:lnTo>
                  <a:lnTo>
                    <a:pt x="793203" y="3892943"/>
                  </a:lnTo>
                  <a:lnTo>
                    <a:pt x="825614" y="3905643"/>
                  </a:lnTo>
                  <a:lnTo>
                    <a:pt x="1084580" y="3905643"/>
                  </a:lnTo>
                  <a:lnTo>
                    <a:pt x="1116888" y="3892943"/>
                  </a:lnTo>
                  <a:lnTo>
                    <a:pt x="1147902" y="3880243"/>
                  </a:lnTo>
                  <a:lnTo>
                    <a:pt x="1177569" y="3880243"/>
                  </a:lnTo>
                  <a:lnTo>
                    <a:pt x="1205852" y="3867543"/>
                  </a:lnTo>
                  <a:lnTo>
                    <a:pt x="1232306" y="3854843"/>
                  </a:lnTo>
                  <a:lnTo>
                    <a:pt x="1256461" y="3829443"/>
                  </a:lnTo>
                  <a:lnTo>
                    <a:pt x="1278305" y="3816743"/>
                  </a:lnTo>
                  <a:lnTo>
                    <a:pt x="1314259" y="3765943"/>
                  </a:lnTo>
                  <a:lnTo>
                    <a:pt x="1334541" y="3715143"/>
                  </a:lnTo>
                  <a:lnTo>
                    <a:pt x="1338427" y="3677043"/>
                  </a:lnTo>
                  <a:lnTo>
                    <a:pt x="1355509" y="3664343"/>
                  </a:lnTo>
                  <a:lnTo>
                    <a:pt x="1369822" y="3638943"/>
                  </a:lnTo>
                  <a:lnTo>
                    <a:pt x="1381455" y="3613543"/>
                  </a:lnTo>
                  <a:lnTo>
                    <a:pt x="1390459" y="3600843"/>
                  </a:lnTo>
                  <a:lnTo>
                    <a:pt x="1396593" y="3575443"/>
                  </a:lnTo>
                  <a:lnTo>
                    <a:pt x="1399705" y="3550043"/>
                  </a:lnTo>
                  <a:lnTo>
                    <a:pt x="1399743" y="3524643"/>
                  </a:lnTo>
                  <a:lnTo>
                    <a:pt x="1396644" y="3499243"/>
                  </a:lnTo>
                  <a:lnTo>
                    <a:pt x="1412798" y="3473843"/>
                  </a:lnTo>
                  <a:lnTo>
                    <a:pt x="1424292" y="3448443"/>
                  </a:lnTo>
                  <a:lnTo>
                    <a:pt x="1431163" y="3410343"/>
                  </a:lnTo>
                  <a:lnTo>
                    <a:pt x="1433449" y="3384943"/>
                  </a:lnTo>
                  <a:lnTo>
                    <a:pt x="1432458" y="3372243"/>
                  </a:lnTo>
                  <a:lnTo>
                    <a:pt x="1429461" y="3346843"/>
                  </a:lnTo>
                  <a:lnTo>
                    <a:pt x="1424419" y="3334143"/>
                  </a:lnTo>
                  <a:lnTo>
                    <a:pt x="1417307" y="3308743"/>
                  </a:lnTo>
                  <a:lnTo>
                    <a:pt x="1421523" y="3296043"/>
                  </a:lnTo>
                  <a:lnTo>
                    <a:pt x="1425181" y="3283343"/>
                  </a:lnTo>
                  <a:lnTo>
                    <a:pt x="1428330" y="3283343"/>
                  </a:lnTo>
                  <a:lnTo>
                    <a:pt x="1431061" y="3270643"/>
                  </a:lnTo>
                  <a:lnTo>
                    <a:pt x="1432991" y="3257943"/>
                  </a:lnTo>
                  <a:lnTo>
                    <a:pt x="1434312" y="3245243"/>
                  </a:lnTo>
                  <a:lnTo>
                    <a:pt x="1435074" y="3232543"/>
                  </a:lnTo>
                  <a:lnTo>
                    <a:pt x="1435315" y="3219843"/>
                  </a:lnTo>
                  <a:close/>
                </a:path>
                <a:path w="5109845" h="3905885">
                  <a:moveTo>
                    <a:pt x="4598619" y="3261690"/>
                  </a:moveTo>
                  <a:lnTo>
                    <a:pt x="4591291" y="3187268"/>
                  </a:lnTo>
                  <a:lnTo>
                    <a:pt x="4569206" y="3117443"/>
                  </a:lnTo>
                  <a:lnTo>
                    <a:pt x="4534674" y="3054362"/>
                  </a:lnTo>
                  <a:lnTo>
                    <a:pt x="4490212" y="3000044"/>
                  </a:lnTo>
                  <a:lnTo>
                    <a:pt x="4450232" y="2965881"/>
                  </a:lnTo>
                  <a:lnTo>
                    <a:pt x="4450232" y="3381133"/>
                  </a:lnTo>
                  <a:lnTo>
                    <a:pt x="4450232" y="3476180"/>
                  </a:lnTo>
                  <a:lnTo>
                    <a:pt x="4033012" y="3476180"/>
                  </a:lnTo>
                  <a:lnTo>
                    <a:pt x="4033012" y="3381133"/>
                  </a:lnTo>
                  <a:lnTo>
                    <a:pt x="4165308" y="3381133"/>
                  </a:lnTo>
                  <a:lnTo>
                    <a:pt x="4165308" y="3186366"/>
                  </a:lnTo>
                  <a:lnTo>
                    <a:pt x="4165308" y="3167380"/>
                  </a:lnTo>
                  <a:lnTo>
                    <a:pt x="4165714" y="3162922"/>
                  </a:lnTo>
                  <a:lnTo>
                    <a:pt x="4166285" y="3158769"/>
                  </a:lnTo>
                  <a:lnTo>
                    <a:pt x="4166946" y="3154261"/>
                  </a:lnTo>
                  <a:lnTo>
                    <a:pt x="4167327" y="3150590"/>
                  </a:lnTo>
                  <a:lnTo>
                    <a:pt x="4167340" y="3134703"/>
                  </a:lnTo>
                  <a:lnTo>
                    <a:pt x="4165308" y="3134703"/>
                  </a:lnTo>
                  <a:lnTo>
                    <a:pt x="4162704" y="3138894"/>
                  </a:lnTo>
                  <a:lnTo>
                    <a:pt x="4160355" y="3141040"/>
                  </a:lnTo>
                  <a:lnTo>
                    <a:pt x="4148404" y="3154261"/>
                  </a:lnTo>
                  <a:lnTo>
                    <a:pt x="4144581" y="3157512"/>
                  </a:lnTo>
                  <a:lnTo>
                    <a:pt x="4139628" y="3160458"/>
                  </a:lnTo>
                  <a:lnTo>
                    <a:pt x="4102404" y="3186366"/>
                  </a:lnTo>
                  <a:lnTo>
                    <a:pt x="4012933" y="3113303"/>
                  </a:lnTo>
                  <a:lnTo>
                    <a:pt x="4182618" y="2990977"/>
                  </a:lnTo>
                  <a:lnTo>
                    <a:pt x="4315892" y="2990977"/>
                  </a:lnTo>
                  <a:lnTo>
                    <a:pt x="4315892" y="3381133"/>
                  </a:lnTo>
                  <a:lnTo>
                    <a:pt x="4450232" y="3381133"/>
                  </a:lnTo>
                  <a:lnTo>
                    <a:pt x="4450232" y="2965881"/>
                  </a:lnTo>
                  <a:lnTo>
                    <a:pt x="4406506" y="2937281"/>
                  </a:lnTo>
                  <a:lnTo>
                    <a:pt x="4340695" y="2909011"/>
                  </a:lnTo>
                  <a:lnTo>
                    <a:pt x="4269498" y="2894584"/>
                  </a:lnTo>
                  <a:lnTo>
                    <a:pt x="4231945" y="2892780"/>
                  </a:lnTo>
                  <a:lnTo>
                    <a:pt x="4194505" y="2894584"/>
                  </a:lnTo>
                  <a:lnTo>
                    <a:pt x="4123093" y="2909011"/>
                  </a:lnTo>
                  <a:lnTo>
                    <a:pt x="4056786" y="2937281"/>
                  </a:lnTo>
                  <a:lnTo>
                    <a:pt x="3998760" y="2976499"/>
                  </a:lnTo>
                  <a:lnTo>
                    <a:pt x="3949496" y="3026105"/>
                  </a:lnTo>
                  <a:lnTo>
                    <a:pt x="3910711" y="3084817"/>
                  </a:lnTo>
                  <a:lnTo>
                    <a:pt x="3882936" y="3151784"/>
                  </a:lnTo>
                  <a:lnTo>
                    <a:pt x="3868813" y="3223907"/>
                  </a:lnTo>
                  <a:lnTo>
                    <a:pt x="3867061" y="3261690"/>
                  </a:lnTo>
                  <a:lnTo>
                    <a:pt x="3868813" y="3299460"/>
                  </a:lnTo>
                  <a:lnTo>
                    <a:pt x="3882936" y="3371481"/>
                  </a:lnTo>
                  <a:lnTo>
                    <a:pt x="3910711" y="3438423"/>
                  </a:lnTo>
                  <a:lnTo>
                    <a:pt x="3949496" y="3497135"/>
                  </a:lnTo>
                  <a:lnTo>
                    <a:pt x="3998760" y="3546741"/>
                  </a:lnTo>
                  <a:lnTo>
                    <a:pt x="4056786" y="3586022"/>
                  </a:lnTo>
                  <a:lnTo>
                    <a:pt x="4123093" y="3614305"/>
                  </a:lnTo>
                  <a:lnTo>
                    <a:pt x="4194505" y="3628656"/>
                  </a:lnTo>
                  <a:lnTo>
                    <a:pt x="4231945" y="3630447"/>
                  </a:lnTo>
                  <a:lnTo>
                    <a:pt x="4269168" y="3628656"/>
                  </a:lnTo>
                  <a:lnTo>
                    <a:pt x="4340174" y="3614305"/>
                  </a:lnTo>
                  <a:lnTo>
                    <a:pt x="4406341" y="3586022"/>
                  </a:lnTo>
                  <a:lnTo>
                    <a:pt x="4464380" y="3546741"/>
                  </a:lnTo>
                  <a:lnTo>
                    <a:pt x="4513681" y="3497135"/>
                  </a:lnTo>
                  <a:lnTo>
                    <a:pt x="4529201" y="3476180"/>
                  </a:lnTo>
                  <a:lnTo>
                    <a:pt x="4534611" y="3468878"/>
                  </a:lnTo>
                  <a:lnTo>
                    <a:pt x="4569206" y="3405784"/>
                  </a:lnTo>
                  <a:lnTo>
                    <a:pt x="4591228" y="3336048"/>
                  </a:lnTo>
                  <a:lnTo>
                    <a:pt x="4596765" y="3299460"/>
                  </a:lnTo>
                  <a:lnTo>
                    <a:pt x="4598619" y="3261690"/>
                  </a:lnTo>
                  <a:close/>
                </a:path>
                <a:path w="5109845" h="3905885">
                  <a:moveTo>
                    <a:pt x="5109299" y="2751201"/>
                  </a:moveTo>
                  <a:lnTo>
                    <a:pt x="5087848" y="2711754"/>
                  </a:lnTo>
                  <a:lnTo>
                    <a:pt x="5051183" y="2696172"/>
                  </a:lnTo>
                  <a:lnTo>
                    <a:pt x="5036896" y="2695130"/>
                  </a:lnTo>
                  <a:lnTo>
                    <a:pt x="4963515" y="2695130"/>
                  </a:lnTo>
                  <a:lnTo>
                    <a:pt x="4963515" y="3035198"/>
                  </a:lnTo>
                  <a:lnTo>
                    <a:pt x="4963515" y="3488029"/>
                  </a:lnTo>
                  <a:lnTo>
                    <a:pt x="4904448" y="3492576"/>
                  </a:lnTo>
                  <a:lnTo>
                    <a:pt x="4848923" y="3506228"/>
                  </a:lnTo>
                  <a:lnTo>
                    <a:pt x="4798720" y="3527285"/>
                  </a:lnTo>
                  <a:lnTo>
                    <a:pt x="4756442" y="3554438"/>
                  </a:lnTo>
                  <a:lnTo>
                    <a:pt x="4721682" y="3587559"/>
                  </a:lnTo>
                  <a:lnTo>
                    <a:pt x="4694110" y="3626408"/>
                  </a:lnTo>
                  <a:lnTo>
                    <a:pt x="4676279" y="3669271"/>
                  </a:lnTo>
                  <a:lnTo>
                    <a:pt x="4670222" y="3714534"/>
                  </a:lnTo>
                  <a:lnTo>
                    <a:pt x="3793274" y="3714534"/>
                  </a:lnTo>
                  <a:lnTo>
                    <a:pt x="3787444" y="3669271"/>
                  </a:lnTo>
                  <a:lnTo>
                    <a:pt x="3769779" y="3626408"/>
                  </a:lnTo>
                  <a:lnTo>
                    <a:pt x="3742626" y="3587559"/>
                  </a:lnTo>
                  <a:lnTo>
                    <a:pt x="3707536" y="3554438"/>
                  </a:lnTo>
                  <a:lnTo>
                    <a:pt x="3664813" y="3527285"/>
                  </a:lnTo>
                  <a:lnTo>
                    <a:pt x="3614648" y="3506228"/>
                  </a:lnTo>
                  <a:lnTo>
                    <a:pt x="3559391" y="3492576"/>
                  </a:lnTo>
                  <a:lnTo>
                    <a:pt x="3501199" y="3488029"/>
                  </a:lnTo>
                  <a:lnTo>
                    <a:pt x="3501199" y="3035198"/>
                  </a:lnTo>
                  <a:lnTo>
                    <a:pt x="3559327" y="3030690"/>
                  </a:lnTo>
                  <a:lnTo>
                    <a:pt x="3614648" y="3017151"/>
                  </a:lnTo>
                  <a:lnTo>
                    <a:pt x="3664813" y="2996019"/>
                  </a:lnTo>
                  <a:lnTo>
                    <a:pt x="3707536" y="2968790"/>
                  </a:lnTo>
                  <a:lnTo>
                    <a:pt x="3742525" y="2935681"/>
                  </a:lnTo>
                  <a:lnTo>
                    <a:pt x="3769779" y="2896819"/>
                  </a:lnTo>
                  <a:lnTo>
                    <a:pt x="3787444" y="2853956"/>
                  </a:lnTo>
                  <a:lnTo>
                    <a:pt x="3793274" y="2808643"/>
                  </a:lnTo>
                  <a:lnTo>
                    <a:pt x="4670222" y="2808643"/>
                  </a:lnTo>
                  <a:lnTo>
                    <a:pt x="4676279" y="2853956"/>
                  </a:lnTo>
                  <a:lnTo>
                    <a:pt x="4694110" y="2896819"/>
                  </a:lnTo>
                  <a:lnTo>
                    <a:pt x="4721618" y="2935681"/>
                  </a:lnTo>
                  <a:lnTo>
                    <a:pt x="4756442" y="2968790"/>
                  </a:lnTo>
                  <a:lnTo>
                    <a:pt x="4798898" y="2996019"/>
                  </a:lnTo>
                  <a:lnTo>
                    <a:pt x="4849330" y="3017151"/>
                  </a:lnTo>
                  <a:lnTo>
                    <a:pt x="4904994" y="3030690"/>
                  </a:lnTo>
                  <a:lnTo>
                    <a:pt x="4963515" y="3035198"/>
                  </a:lnTo>
                  <a:lnTo>
                    <a:pt x="4963515" y="2695130"/>
                  </a:lnTo>
                  <a:lnTo>
                    <a:pt x="3428225" y="2695130"/>
                  </a:lnTo>
                  <a:lnTo>
                    <a:pt x="3386620" y="2704477"/>
                  </a:lnTo>
                  <a:lnTo>
                    <a:pt x="3355327" y="2740164"/>
                  </a:lnTo>
                  <a:lnTo>
                    <a:pt x="3354019" y="2751201"/>
                  </a:lnTo>
                  <a:lnTo>
                    <a:pt x="3354019" y="3770503"/>
                  </a:lnTo>
                  <a:lnTo>
                    <a:pt x="3375241" y="3811460"/>
                  </a:lnTo>
                  <a:lnTo>
                    <a:pt x="3413175" y="3827068"/>
                  </a:lnTo>
                  <a:lnTo>
                    <a:pt x="3428225" y="3828097"/>
                  </a:lnTo>
                  <a:lnTo>
                    <a:pt x="5036896" y="3828097"/>
                  </a:lnTo>
                  <a:lnTo>
                    <a:pt x="5076634" y="3818763"/>
                  </a:lnTo>
                  <a:lnTo>
                    <a:pt x="5107965" y="3782250"/>
                  </a:lnTo>
                  <a:lnTo>
                    <a:pt x="5109299" y="3770503"/>
                  </a:lnTo>
                  <a:lnTo>
                    <a:pt x="5109299" y="3714534"/>
                  </a:lnTo>
                  <a:lnTo>
                    <a:pt x="5109299" y="2808643"/>
                  </a:lnTo>
                  <a:lnTo>
                    <a:pt x="5109299" y="275120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11990" y="1139941"/>
              <a:ext cx="1368014" cy="136801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55324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77012" y="480059"/>
            <a:ext cx="11238230" cy="5897880"/>
            <a:chOff x="477012" y="480059"/>
            <a:chExt cx="11238230" cy="5897880"/>
          </a:xfrm>
        </p:grpSpPr>
        <p:sp>
          <p:nvSpPr>
            <p:cNvPr id="4" name="object 4"/>
            <p:cNvSpPr/>
            <p:nvPr/>
          </p:nvSpPr>
          <p:spPr>
            <a:xfrm>
              <a:off x="477012" y="480059"/>
              <a:ext cx="11238230" cy="5897880"/>
            </a:xfrm>
            <a:custGeom>
              <a:avLst/>
              <a:gdLst/>
              <a:ahLst/>
              <a:cxnLst/>
              <a:rect l="l" t="t" r="r" b="b"/>
              <a:pathLst>
                <a:path w="11238230" h="5897880">
                  <a:moveTo>
                    <a:pt x="11237976" y="0"/>
                  </a:moveTo>
                  <a:lnTo>
                    <a:pt x="0" y="0"/>
                  </a:lnTo>
                  <a:lnTo>
                    <a:pt x="0" y="5897880"/>
                  </a:lnTo>
                  <a:lnTo>
                    <a:pt x="11237976" y="5897880"/>
                  </a:lnTo>
                  <a:lnTo>
                    <a:pt x="112379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3018" y="643470"/>
              <a:ext cx="9905955" cy="5571058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1092815" y="6421628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35" dirty="0">
                <a:solidFill>
                  <a:srgbClr val="FFFFFF"/>
                </a:solidFill>
                <a:latin typeface="Arial"/>
                <a:cs typeface="Arial"/>
              </a:rPr>
              <a:t>21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956592" y="6477508"/>
            <a:ext cx="1555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898989"/>
                </a:solidFill>
                <a:latin typeface="Arial"/>
                <a:cs typeface="Arial"/>
              </a:rPr>
              <a:t>22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7B6C4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77012" y="480059"/>
            <a:ext cx="11238230" cy="5897880"/>
            <a:chOff x="477012" y="480059"/>
            <a:chExt cx="11238230" cy="5897880"/>
          </a:xfrm>
        </p:grpSpPr>
        <p:sp>
          <p:nvSpPr>
            <p:cNvPr id="4" name="object 4"/>
            <p:cNvSpPr/>
            <p:nvPr/>
          </p:nvSpPr>
          <p:spPr>
            <a:xfrm>
              <a:off x="477012" y="480059"/>
              <a:ext cx="11238230" cy="5897880"/>
            </a:xfrm>
            <a:custGeom>
              <a:avLst/>
              <a:gdLst/>
              <a:ahLst/>
              <a:cxnLst/>
              <a:rect l="l" t="t" r="r" b="b"/>
              <a:pathLst>
                <a:path w="11238230" h="5897880">
                  <a:moveTo>
                    <a:pt x="11237976" y="0"/>
                  </a:moveTo>
                  <a:lnTo>
                    <a:pt x="0" y="0"/>
                  </a:lnTo>
                  <a:lnTo>
                    <a:pt x="0" y="5897880"/>
                  </a:lnTo>
                  <a:lnTo>
                    <a:pt x="11237976" y="5897880"/>
                  </a:lnTo>
                  <a:lnTo>
                    <a:pt x="112379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71558" y="643470"/>
              <a:ext cx="5848883" cy="5571058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38735">
              <a:lnSpc>
                <a:spcPct val="100000"/>
              </a:lnSpc>
              <a:spcBef>
                <a:spcPts val="400"/>
              </a:spcBef>
            </a:pPr>
            <a:fld id="{81D60167-4931-47E6-BA6A-407CBD079E47}" type="slidenum">
              <a:rPr spc="-25" dirty="0"/>
              <a:t>24</a:t>
            </a:fld>
            <a:endParaRPr spc="-25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" y="1282"/>
            <a:ext cx="12191974" cy="685671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38735">
              <a:lnSpc>
                <a:spcPct val="100000"/>
              </a:lnSpc>
              <a:spcBef>
                <a:spcPts val="400"/>
              </a:spcBef>
            </a:pPr>
            <a:fld id="{81D60167-4931-47E6-BA6A-407CBD079E47}" type="slidenum">
              <a:rPr spc="-25" dirty="0"/>
              <a:t>25</a:t>
            </a:fld>
            <a:endParaRPr spc="-25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" y="1282"/>
            <a:ext cx="12191974" cy="685671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38735">
              <a:lnSpc>
                <a:spcPct val="100000"/>
              </a:lnSpc>
              <a:spcBef>
                <a:spcPts val="400"/>
              </a:spcBef>
            </a:pPr>
            <a:fld id="{81D60167-4931-47E6-BA6A-407CBD079E47}" type="slidenum">
              <a:rPr spc="-25" dirty="0"/>
              <a:t>26</a:t>
            </a:fld>
            <a:endParaRPr spc="-25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61A47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77012" y="480059"/>
            <a:ext cx="11238230" cy="5897880"/>
            <a:chOff x="477012" y="480059"/>
            <a:chExt cx="11238230" cy="5897880"/>
          </a:xfrm>
        </p:grpSpPr>
        <p:sp>
          <p:nvSpPr>
            <p:cNvPr id="4" name="object 4"/>
            <p:cNvSpPr/>
            <p:nvPr/>
          </p:nvSpPr>
          <p:spPr>
            <a:xfrm>
              <a:off x="477012" y="480059"/>
              <a:ext cx="11238230" cy="5897880"/>
            </a:xfrm>
            <a:custGeom>
              <a:avLst/>
              <a:gdLst/>
              <a:ahLst/>
              <a:cxnLst/>
              <a:rect l="l" t="t" r="r" b="b"/>
              <a:pathLst>
                <a:path w="11238230" h="5897880">
                  <a:moveTo>
                    <a:pt x="11237976" y="0"/>
                  </a:moveTo>
                  <a:lnTo>
                    <a:pt x="0" y="0"/>
                  </a:lnTo>
                  <a:lnTo>
                    <a:pt x="0" y="5897880"/>
                  </a:lnTo>
                  <a:lnTo>
                    <a:pt x="11237976" y="5897880"/>
                  </a:lnTo>
                  <a:lnTo>
                    <a:pt x="112379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39592" y="643470"/>
              <a:ext cx="6312814" cy="5571058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38735">
              <a:lnSpc>
                <a:spcPct val="100000"/>
              </a:lnSpc>
              <a:spcBef>
                <a:spcPts val="400"/>
              </a:spcBef>
            </a:pPr>
            <a:fld id="{81D60167-4931-47E6-BA6A-407CBD079E47}" type="slidenum">
              <a:rPr spc="-25" dirty="0"/>
              <a:t>27</a:t>
            </a:fld>
            <a:endParaRPr spc="-25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2" y="591759"/>
            <a:ext cx="4116701" cy="1729013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4728347" y="-1"/>
            <a:ext cx="2981960" cy="2590800"/>
          </a:xfrm>
          <a:custGeom>
            <a:avLst/>
            <a:gdLst/>
            <a:ahLst/>
            <a:cxnLst/>
            <a:rect l="l" t="t" r="r" b="b"/>
            <a:pathLst>
              <a:path w="2981959" h="2590800">
                <a:moveTo>
                  <a:pt x="2981731" y="0"/>
                </a:moveTo>
                <a:lnTo>
                  <a:pt x="0" y="0"/>
                </a:lnTo>
                <a:lnTo>
                  <a:pt x="0" y="2590800"/>
                </a:lnTo>
                <a:lnTo>
                  <a:pt x="2981731" y="2590800"/>
                </a:lnTo>
                <a:lnTo>
                  <a:pt x="2981731" y="0"/>
                </a:lnTo>
                <a:close/>
              </a:path>
            </a:pathLst>
          </a:custGeom>
          <a:solidFill>
            <a:srgbClr val="7F7F7F">
              <a:alpha val="5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979762"/>
            <a:ext cx="7803622" cy="387027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82445" y="1103706"/>
            <a:ext cx="2295151" cy="229514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object 7"/>
            <p:cNvSpPr/>
            <p:nvPr/>
          </p:nvSpPr>
          <p:spPr>
            <a:xfrm>
              <a:off x="0" y="0"/>
              <a:ext cx="7988934" cy="6858000"/>
            </a:xfrm>
            <a:custGeom>
              <a:avLst/>
              <a:gdLst/>
              <a:ahLst/>
              <a:cxnLst/>
              <a:rect l="l" t="t" r="r" b="b"/>
              <a:pathLst>
                <a:path w="7988934" h="6858000">
                  <a:moveTo>
                    <a:pt x="7988605" y="0"/>
                  </a:moveTo>
                  <a:lnTo>
                    <a:pt x="7897165" y="0"/>
                  </a:lnTo>
                  <a:lnTo>
                    <a:pt x="7897165" y="2752928"/>
                  </a:lnTo>
                  <a:lnTo>
                    <a:pt x="0" y="2752928"/>
                  </a:lnTo>
                  <a:lnTo>
                    <a:pt x="0" y="2844368"/>
                  </a:lnTo>
                  <a:lnTo>
                    <a:pt x="7897165" y="2844368"/>
                  </a:lnTo>
                  <a:lnTo>
                    <a:pt x="7897165" y="6858000"/>
                  </a:lnTo>
                  <a:lnTo>
                    <a:pt x="7988605" y="6858000"/>
                  </a:lnTo>
                  <a:lnTo>
                    <a:pt x="7988605" y="0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3006496"/>
              <a:ext cx="3380740" cy="3851910"/>
            </a:xfrm>
            <a:custGeom>
              <a:avLst/>
              <a:gdLst/>
              <a:ahLst/>
              <a:cxnLst/>
              <a:rect l="l" t="t" r="r" b="b"/>
              <a:pathLst>
                <a:path w="3380740" h="3851909">
                  <a:moveTo>
                    <a:pt x="3380435" y="0"/>
                  </a:moveTo>
                  <a:lnTo>
                    <a:pt x="0" y="0"/>
                  </a:lnTo>
                  <a:lnTo>
                    <a:pt x="0" y="3851503"/>
                  </a:lnTo>
                  <a:lnTo>
                    <a:pt x="3380435" y="3851503"/>
                  </a:lnTo>
                  <a:lnTo>
                    <a:pt x="3380435" y="0"/>
                  </a:lnTo>
                  <a:close/>
                </a:path>
              </a:pathLst>
            </a:custGeom>
            <a:solidFill>
              <a:srgbClr val="000000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985759" y="4508918"/>
              <a:ext cx="4206240" cy="91440"/>
            </a:xfrm>
            <a:custGeom>
              <a:avLst/>
              <a:gdLst/>
              <a:ahLst/>
              <a:cxnLst/>
              <a:rect l="l" t="t" r="r" b="b"/>
              <a:pathLst>
                <a:path w="4206240" h="91439">
                  <a:moveTo>
                    <a:pt x="4206240" y="0"/>
                  </a:moveTo>
                  <a:lnTo>
                    <a:pt x="0" y="0"/>
                  </a:lnTo>
                  <a:lnTo>
                    <a:pt x="0" y="91439"/>
                  </a:lnTo>
                  <a:lnTo>
                    <a:pt x="4206240" y="91439"/>
                  </a:lnTo>
                  <a:lnTo>
                    <a:pt x="4206240" y="0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38735">
              <a:lnSpc>
                <a:spcPct val="100000"/>
              </a:lnSpc>
              <a:spcBef>
                <a:spcPts val="400"/>
              </a:spcBef>
            </a:pPr>
            <a:fld id="{81D60167-4931-47E6-BA6A-407CBD079E47}" type="slidenum">
              <a:rPr spc="-25" dirty="0"/>
              <a:t>28</a:t>
            </a:fld>
            <a:endParaRPr spc="-25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4F503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77012" y="480059"/>
            <a:ext cx="11238230" cy="5897880"/>
            <a:chOff x="477012" y="480059"/>
            <a:chExt cx="11238230" cy="5897880"/>
          </a:xfrm>
        </p:grpSpPr>
        <p:sp>
          <p:nvSpPr>
            <p:cNvPr id="4" name="object 4"/>
            <p:cNvSpPr/>
            <p:nvPr/>
          </p:nvSpPr>
          <p:spPr>
            <a:xfrm>
              <a:off x="477012" y="480059"/>
              <a:ext cx="11238230" cy="5897880"/>
            </a:xfrm>
            <a:custGeom>
              <a:avLst/>
              <a:gdLst/>
              <a:ahLst/>
              <a:cxnLst/>
              <a:rect l="l" t="t" r="r" b="b"/>
              <a:pathLst>
                <a:path w="11238230" h="5897880">
                  <a:moveTo>
                    <a:pt x="11237976" y="0"/>
                  </a:moveTo>
                  <a:lnTo>
                    <a:pt x="0" y="0"/>
                  </a:lnTo>
                  <a:lnTo>
                    <a:pt x="0" y="5897880"/>
                  </a:lnTo>
                  <a:lnTo>
                    <a:pt x="11237976" y="5897880"/>
                  </a:lnTo>
                  <a:lnTo>
                    <a:pt x="112379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3470" y="729996"/>
              <a:ext cx="10905058" cy="5398007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38735">
              <a:lnSpc>
                <a:spcPct val="100000"/>
              </a:lnSpc>
              <a:spcBef>
                <a:spcPts val="400"/>
              </a:spcBef>
            </a:pPr>
            <a:fld id="{81D60167-4931-47E6-BA6A-407CBD079E47}" type="slidenum">
              <a:rPr spc="-25" dirty="0"/>
              <a:t>29</a:t>
            </a:fld>
            <a:endParaRPr spc="-25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83370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70314" y="2652267"/>
            <a:ext cx="111315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G’Day!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1996280" y="6483585"/>
            <a:ext cx="153670" cy="18097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z="1000" spc="-50" dirty="0">
                <a:solidFill>
                  <a:srgbClr val="898989"/>
                </a:solidFill>
                <a:latin typeface="Arial"/>
                <a:cs typeface="Arial"/>
              </a:rPr>
              <a:t>3</a:t>
            </a:fld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93683" y="3667150"/>
            <a:ext cx="266573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Wallawani</a:t>
            </a:r>
            <a:r>
              <a:rPr sz="28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Arial"/>
                <a:cs typeface="Arial"/>
              </a:rPr>
              <a:t>(Yuin)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956592" y="6477508"/>
            <a:ext cx="1555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898989"/>
                </a:solidFill>
                <a:latin typeface="Arial"/>
                <a:cs typeface="Arial"/>
              </a:rPr>
              <a:t>29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426719"/>
            <a:ext cx="4117848" cy="20574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4728347" y="-1"/>
            <a:ext cx="2981960" cy="2590800"/>
          </a:xfrm>
          <a:custGeom>
            <a:avLst/>
            <a:gdLst/>
            <a:ahLst/>
            <a:cxnLst/>
            <a:rect l="l" t="t" r="r" b="b"/>
            <a:pathLst>
              <a:path w="2981959" h="2590800">
                <a:moveTo>
                  <a:pt x="2981731" y="0"/>
                </a:moveTo>
                <a:lnTo>
                  <a:pt x="0" y="0"/>
                </a:lnTo>
                <a:lnTo>
                  <a:pt x="0" y="2590800"/>
                </a:lnTo>
                <a:lnTo>
                  <a:pt x="2981731" y="2590800"/>
                </a:lnTo>
                <a:lnTo>
                  <a:pt x="2981731" y="0"/>
                </a:lnTo>
                <a:close/>
              </a:path>
            </a:pathLst>
          </a:custGeom>
          <a:solidFill>
            <a:srgbClr val="7F7F7F">
              <a:alpha val="5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80105" y="3006496"/>
            <a:ext cx="3131271" cy="338515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75688" y="403466"/>
            <a:ext cx="3244938" cy="3795252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object 7"/>
            <p:cNvSpPr/>
            <p:nvPr/>
          </p:nvSpPr>
          <p:spPr>
            <a:xfrm>
              <a:off x="0" y="0"/>
              <a:ext cx="7988934" cy="6858000"/>
            </a:xfrm>
            <a:custGeom>
              <a:avLst/>
              <a:gdLst/>
              <a:ahLst/>
              <a:cxnLst/>
              <a:rect l="l" t="t" r="r" b="b"/>
              <a:pathLst>
                <a:path w="7988934" h="6858000">
                  <a:moveTo>
                    <a:pt x="7988605" y="0"/>
                  </a:moveTo>
                  <a:lnTo>
                    <a:pt x="7897165" y="0"/>
                  </a:lnTo>
                  <a:lnTo>
                    <a:pt x="7897165" y="2752928"/>
                  </a:lnTo>
                  <a:lnTo>
                    <a:pt x="0" y="2752928"/>
                  </a:lnTo>
                  <a:lnTo>
                    <a:pt x="0" y="2844368"/>
                  </a:lnTo>
                  <a:lnTo>
                    <a:pt x="7897165" y="2844368"/>
                  </a:lnTo>
                  <a:lnTo>
                    <a:pt x="7897165" y="6858000"/>
                  </a:lnTo>
                  <a:lnTo>
                    <a:pt x="7988605" y="6858000"/>
                  </a:lnTo>
                  <a:lnTo>
                    <a:pt x="7988605" y="0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3006496"/>
              <a:ext cx="3380740" cy="3851910"/>
            </a:xfrm>
            <a:custGeom>
              <a:avLst/>
              <a:gdLst/>
              <a:ahLst/>
              <a:cxnLst/>
              <a:rect l="l" t="t" r="r" b="b"/>
              <a:pathLst>
                <a:path w="3380740" h="3851909">
                  <a:moveTo>
                    <a:pt x="3380435" y="0"/>
                  </a:moveTo>
                  <a:lnTo>
                    <a:pt x="0" y="0"/>
                  </a:lnTo>
                  <a:lnTo>
                    <a:pt x="0" y="3851503"/>
                  </a:lnTo>
                  <a:lnTo>
                    <a:pt x="3380435" y="3851503"/>
                  </a:lnTo>
                  <a:lnTo>
                    <a:pt x="3380435" y="0"/>
                  </a:lnTo>
                  <a:close/>
                </a:path>
              </a:pathLst>
            </a:custGeom>
            <a:solidFill>
              <a:srgbClr val="000000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985759" y="4508918"/>
              <a:ext cx="4206240" cy="91440"/>
            </a:xfrm>
            <a:custGeom>
              <a:avLst/>
              <a:gdLst/>
              <a:ahLst/>
              <a:cxnLst/>
              <a:rect l="l" t="t" r="r" b="b"/>
              <a:pathLst>
                <a:path w="4206240" h="91439">
                  <a:moveTo>
                    <a:pt x="4206240" y="0"/>
                  </a:moveTo>
                  <a:lnTo>
                    <a:pt x="0" y="0"/>
                  </a:lnTo>
                  <a:lnTo>
                    <a:pt x="0" y="91439"/>
                  </a:lnTo>
                  <a:lnTo>
                    <a:pt x="4206240" y="91439"/>
                  </a:lnTo>
                  <a:lnTo>
                    <a:pt x="4206240" y="0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799" rIns="0" bIns="0" rtlCol="0">
            <a:spAutoFit/>
          </a:bodyPr>
          <a:lstStyle/>
          <a:p>
            <a:pPr marL="38735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31</a:t>
            </a:fld>
            <a:endParaRPr spc="-25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8D686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77012" y="480059"/>
            <a:ext cx="11238230" cy="5897880"/>
            <a:chOff x="477012" y="480059"/>
            <a:chExt cx="11238230" cy="5897880"/>
          </a:xfrm>
        </p:grpSpPr>
        <p:sp>
          <p:nvSpPr>
            <p:cNvPr id="4" name="object 4"/>
            <p:cNvSpPr/>
            <p:nvPr/>
          </p:nvSpPr>
          <p:spPr>
            <a:xfrm>
              <a:off x="477012" y="480059"/>
              <a:ext cx="11238230" cy="5897880"/>
            </a:xfrm>
            <a:custGeom>
              <a:avLst/>
              <a:gdLst/>
              <a:ahLst/>
              <a:cxnLst/>
              <a:rect l="l" t="t" r="r" b="b"/>
              <a:pathLst>
                <a:path w="11238230" h="5897880">
                  <a:moveTo>
                    <a:pt x="11237976" y="0"/>
                  </a:moveTo>
                  <a:lnTo>
                    <a:pt x="0" y="0"/>
                  </a:lnTo>
                  <a:lnTo>
                    <a:pt x="0" y="5897880"/>
                  </a:lnTo>
                  <a:lnTo>
                    <a:pt x="11237976" y="5897880"/>
                  </a:lnTo>
                  <a:lnTo>
                    <a:pt x="112379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25239" y="643470"/>
              <a:ext cx="3941521" cy="5571058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799" rIns="0" bIns="0" rtlCol="0">
            <a:spAutoFit/>
          </a:bodyPr>
          <a:lstStyle/>
          <a:p>
            <a:pPr marL="38735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32</a:t>
            </a:fld>
            <a:endParaRPr spc="-25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6735" y="175146"/>
            <a:ext cx="3792093" cy="317433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09091" y="175145"/>
            <a:ext cx="3792098" cy="317433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94217" y="175145"/>
            <a:ext cx="3792092" cy="317433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1088" y="3508514"/>
            <a:ext cx="3792178" cy="317141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203446" y="3508514"/>
            <a:ext cx="3792169" cy="317141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188579" y="3508514"/>
            <a:ext cx="3792169" cy="3171418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799" rIns="0" bIns="0" rtlCol="0">
            <a:spAutoFit/>
          </a:bodyPr>
          <a:lstStyle/>
          <a:p>
            <a:pPr marL="38735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33</a:t>
            </a:fld>
            <a:endParaRPr spc="-25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6811" y="175145"/>
            <a:ext cx="3792092" cy="317433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09091" y="175145"/>
            <a:ext cx="3792175" cy="317433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94217" y="175145"/>
            <a:ext cx="3792169" cy="317433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1088" y="3508514"/>
            <a:ext cx="3792178" cy="317141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203447" y="3508514"/>
            <a:ext cx="3792059" cy="317141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188579" y="3508514"/>
            <a:ext cx="3792169" cy="3171418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799" rIns="0" bIns="0" rtlCol="0">
            <a:spAutoFit/>
          </a:bodyPr>
          <a:lstStyle/>
          <a:p>
            <a:pPr marL="38735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34</a:t>
            </a:fld>
            <a:endParaRPr spc="-25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35863" y="554736"/>
            <a:ext cx="11283950" cy="5995670"/>
            <a:chOff x="435863" y="554736"/>
            <a:chExt cx="11283950" cy="59956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5863" y="582168"/>
              <a:ext cx="5641848" cy="301447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7679" y="554736"/>
              <a:ext cx="5574792" cy="28163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1133" y="911318"/>
              <a:ext cx="5148066" cy="209783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5863" y="3535679"/>
              <a:ext cx="2868168" cy="30144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7679" y="3508247"/>
              <a:ext cx="2743200" cy="281635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9366" y="3753107"/>
              <a:ext cx="2322573" cy="232257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85743" y="3535679"/>
              <a:ext cx="2868168" cy="301447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40608" y="3508247"/>
              <a:ext cx="2743200" cy="281635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549865" y="3753107"/>
              <a:ext cx="2322572" cy="232257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08192" y="576071"/>
              <a:ext cx="5611368" cy="591616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160008" y="560831"/>
              <a:ext cx="5544312" cy="575767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371341" y="873429"/>
              <a:ext cx="5120634" cy="5120640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799" rIns="0" bIns="0" rtlCol="0">
            <a:spAutoFit/>
          </a:bodyPr>
          <a:lstStyle/>
          <a:p>
            <a:pPr marL="38735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35</a:t>
            </a:fld>
            <a:endParaRPr spc="-25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8D686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77012" y="457200"/>
            <a:ext cx="11238230" cy="5943600"/>
            <a:chOff x="477012" y="457200"/>
            <a:chExt cx="11238230" cy="5943600"/>
          </a:xfrm>
        </p:grpSpPr>
        <p:sp>
          <p:nvSpPr>
            <p:cNvPr id="4" name="object 4"/>
            <p:cNvSpPr/>
            <p:nvPr/>
          </p:nvSpPr>
          <p:spPr>
            <a:xfrm>
              <a:off x="477012" y="480059"/>
              <a:ext cx="11238230" cy="5897880"/>
            </a:xfrm>
            <a:custGeom>
              <a:avLst/>
              <a:gdLst/>
              <a:ahLst/>
              <a:cxnLst/>
              <a:rect l="l" t="t" r="r" b="b"/>
              <a:pathLst>
                <a:path w="11238230" h="5897880">
                  <a:moveTo>
                    <a:pt x="11237976" y="0"/>
                  </a:moveTo>
                  <a:lnTo>
                    <a:pt x="0" y="0"/>
                  </a:lnTo>
                  <a:lnTo>
                    <a:pt x="0" y="5897880"/>
                  </a:lnTo>
                  <a:lnTo>
                    <a:pt x="11237976" y="5897880"/>
                  </a:lnTo>
                  <a:lnTo>
                    <a:pt x="112379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4825" y="457200"/>
              <a:ext cx="3373437" cy="249396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4825" y="3027363"/>
              <a:ext cx="3373437" cy="337343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54462" y="457200"/>
              <a:ext cx="3829050" cy="38227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59712" y="457200"/>
              <a:ext cx="3825875" cy="38227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54462" y="4279900"/>
              <a:ext cx="2043111" cy="204469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73775" y="4356100"/>
              <a:ext cx="2768600" cy="204469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916987" y="4356100"/>
              <a:ext cx="2768600" cy="2044699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799" rIns="0" bIns="0" rtlCol="0">
            <a:spAutoFit/>
          </a:bodyPr>
          <a:lstStyle/>
          <a:p>
            <a:pPr marL="38735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36</a:t>
            </a:fld>
            <a:endParaRPr spc="-25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1224"/>
            <a:ext cx="12192000" cy="6817359"/>
            <a:chOff x="0" y="41224"/>
            <a:chExt cx="12192000" cy="6817359"/>
          </a:xfrm>
        </p:grpSpPr>
        <p:sp>
          <p:nvSpPr>
            <p:cNvPr id="3" name="object 3"/>
            <p:cNvSpPr/>
            <p:nvPr/>
          </p:nvSpPr>
          <p:spPr>
            <a:xfrm>
              <a:off x="0" y="1128010"/>
              <a:ext cx="12192000" cy="5730240"/>
            </a:xfrm>
            <a:custGeom>
              <a:avLst/>
              <a:gdLst/>
              <a:ahLst/>
              <a:cxnLst/>
              <a:rect l="l" t="t" r="r" b="b"/>
              <a:pathLst>
                <a:path w="12192000" h="5730240">
                  <a:moveTo>
                    <a:pt x="0" y="0"/>
                  </a:moveTo>
                  <a:lnTo>
                    <a:pt x="12192000" y="0"/>
                  </a:lnTo>
                  <a:lnTo>
                    <a:pt x="12192000" y="5729989"/>
                  </a:lnTo>
                  <a:lnTo>
                    <a:pt x="0" y="57299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77012" y="1608070"/>
              <a:ext cx="11238230" cy="5250180"/>
            </a:xfrm>
            <a:custGeom>
              <a:avLst/>
              <a:gdLst/>
              <a:ahLst/>
              <a:cxnLst/>
              <a:rect l="l" t="t" r="r" b="b"/>
              <a:pathLst>
                <a:path w="11238230" h="5250180">
                  <a:moveTo>
                    <a:pt x="0" y="0"/>
                  </a:moveTo>
                  <a:lnTo>
                    <a:pt x="11237976" y="0"/>
                  </a:lnTo>
                  <a:lnTo>
                    <a:pt x="11237976" y="5249929"/>
                  </a:lnTo>
                  <a:lnTo>
                    <a:pt x="0" y="5249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56905" y="1608074"/>
              <a:ext cx="8817137" cy="511610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1224"/>
              <a:ext cx="12100470" cy="112800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94478"/>
            <a:ext cx="12192000" cy="6063615"/>
            <a:chOff x="0" y="794478"/>
            <a:chExt cx="12192000" cy="6063615"/>
          </a:xfrm>
        </p:grpSpPr>
        <p:sp>
          <p:nvSpPr>
            <p:cNvPr id="3" name="object 3"/>
            <p:cNvSpPr/>
            <p:nvPr/>
          </p:nvSpPr>
          <p:spPr>
            <a:xfrm>
              <a:off x="0" y="794478"/>
              <a:ext cx="12192000" cy="6063615"/>
            </a:xfrm>
            <a:custGeom>
              <a:avLst/>
              <a:gdLst/>
              <a:ahLst/>
              <a:cxnLst/>
              <a:rect l="l" t="t" r="r" b="b"/>
              <a:pathLst>
                <a:path w="12192000" h="6063615">
                  <a:moveTo>
                    <a:pt x="0" y="0"/>
                  </a:moveTo>
                  <a:lnTo>
                    <a:pt x="12192000" y="0"/>
                  </a:lnTo>
                  <a:lnTo>
                    <a:pt x="12192000" y="6063520"/>
                  </a:lnTo>
                  <a:lnTo>
                    <a:pt x="0" y="60635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77012" y="1274538"/>
              <a:ext cx="11238230" cy="5583555"/>
            </a:xfrm>
            <a:custGeom>
              <a:avLst/>
              <a:gdLst/>
              <a:ahLst/>
              <a:cxnLst/>
              <a:rect l="l" t="t" r="r" b="b"/>
              <a:pathLst>
                <a:path w="11238230" h="5583555">
                  <a:moveTo>
                    <a:pt x="0" y="0"/>
                  </a:moveTo>
                  <a:lnTo>
                    <a:pt x="11237976" y="0"/>
                  </a:lnTo>
                  <a:lnTo>
                    <a:pt x="11237976" y="5583461"/>
                  </a:lnTo>
                  <a:lnTo>
                    <a:pt x="0" y="55834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3470" y="1639229"/>
              <a:ext cx="10905058" cy="5084950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9940"/>
            <a:ext cx="12097065" cy="637078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968188"/>
            <a:ext cx="12192000" cy="5890260"/>
            <a:chOff x="0" y="968188"/>
            <a:chExt cx="12192000" cy="5890260"/>
          </a:xfrm>
        </p:grpSpPr>
        <p:sp>
          <p:nvSpPr>
            <p:cNvPr id="3" name="object 3"/>
            <p:cNvSpPr/>
            <p:nvPr/>
          </p:nvSpPr>
          <p:spPr>
            <a:xfrm>
              <a:off x="0" y="968188"/>
              <a:ext cx="12192000" cy="5890260"/>
            </a:xfrm>
            <a:custGeom>
              <a:avLst/>
              <a:gdLst/>
              <a:ahLst/>
              <a:cxnLst/>
              <a:rect l="l" t="t" r="r" b="b"/>
              <a:pathLst>
                <a:path w="12192000" h="5890259">
                  <a:moveTo>
                    <a:pt x="0" y="0"/>
                  </a:moveTo>
                  <a:lnTo>
                    <a:pt x="12192000" y="0"/>
                  </a:lnTo>
                  <a:lnTo>
                    <a:pt x="12192000" y="5889811"/>
                  </a:lnTo>
                  <a:lnTo>
                    <a:pt x="0" y="58898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77012" y="1448248"/>
              <a:ext cx="11238230" cy="5410200"/>
            </a:xfrm>
            <a:custGeom>
              <a:avLst/>
              <a:gdLst/>
              <a:ahLst/>
              <a:cxnLst/>
              <a:rect l="l" t="t" r="r" b="b"/>
              <a:pathLst>
                <a:path w="11238230" h="5410200">
                  <a:moveTo>
                    <a:pt x="0" y="0"/>
                  </a:moveTo>
                  <a:lnTo>
                    <a:pt x="11237976" y="0"/>
                  </a:lnTo>
                  <a:lnTo>
                    <a:pt x="11237976" y="5409751"/>
                  </a:lnTo>
                  <a:lnTo>
                    <a:pt x="0" y="5409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3470" y="1670926"/>
              <a:ext cx="10905058" cy="4997500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71717"/>
            <a:ext cx="12192000" cy="7619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48055">
              <a:lnSpc>
                <a:spcPct val="100000"/>
              </a:lnSpc>
              <a:spcBef>
                <a:spcPts val="100"/>
              </a:spcBef>
            </a:pPr>
            <a:r>
              <a:rPr dirty="0"/>
              <a:t>Acknowledgement of</a:t>
            </a:r>
            <a:r>
              <a:rPr spc="15" dirty="0"/>
              <a:t> </a:t>
            </a:r>
            <a:r>
              <a:rPr spc="-10" dirty="0"/>
              <a:t>Country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996280" y="6483585"/>
            <a:ext cx="153670" cy="18097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z="1000" spc="-50" dirty="0">
                <a:solidFill>
                  <a:srgbClr val="898989"/>
                </a:solidFill>
                <a:latin typeface="Arial"/>
                <a:cs typeface="Arial"/>
              </a:rPr>
              <a:t>4</a:t>
            </a:fld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955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77012" y="480059"/>
            <a:ext cx="11238230" cy="5897880"/>
            <a:chOff x="477012" y="480059"/>
            <a:chExt cx="11238230" cy="5897880"/>
          </a:xfrm>
        </p:grpSpPr>
        <p:sp>
          <p:nvSpPr>
            <p:cNvPr id="4" name="object 4"/>
            <p:cNvSpPr/>
            <p:nvPr/>
          </p:nvSpPr>
          <p:spPr>
            <a:xfrm>
              <a:off x="477012" y="480059"/>
              <a:ext cx="11238230" cy="5897880"/>
            </a:xfrm>
            <a:custGeom>
              <a:avLst/>
              <a:gdLst/>
              <a:ahLst/>
              <a:cxnLst/>
              <a:rect l="l" t="t" r="r" b="b"/>
              <a:pathLst>
                <a:path w="11238230" h="5897880">
                  <a:moveTo>
                    <a:pt x="11237976" y="0"/>
                  </a:moveTo>
                  <a:lnTo>
                    <a:pt x="0" y="0"/>
                  </a:lnTo>
                  <a:lnTo>
                    <a:pt x="0" y="5897880"/>
                  </a:lnTo>
                  <a:lnTo>
                    <a:pt x="11237976" y="5897880"/>
                  </a:lnTo>
                  <a:lnTo>
                    <a:pt x="112379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10470" y="643470"/>
              <a:ext cx="5571058" cy="5571058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1092815" y="6421628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35" dirty="0">
                <a:solidFill>
                  <a:srgbClr val="FFFFFF"/>
                </a:solidFill>
                <a:latin typeface="Arial"/>
                <a:cs typeface="Arial"/>
              </a:rPr>
              <a:t>39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6905">
              <a:lnSpc>
                <a:spcPct val="100000"/>
              </a:lnSpc>
              <a:spcBef>
                <a:spcPts val="100"/>
              </a:spcBef>
            </a:pPr>
            <a:r>
              <a:rPr dirty="0"/>
              <a:t>Lessons</a:t>
            </a:r>
            <a:r>
              <a:rPr spc="15" dirty="0"/>
              <a:t> </a:t>
            </a:r>
            <a:r>
              <a:rPr spc="-10" dirty="0"/>
              <a:t>Learned</a:t>
            </a:r>
          </a:p>
        </p:txBody>
      </p:sp>
      <p:sp>
        <p:nvSpPr>
          <p:cNvPr id="3" name="object 3"/>
          <p:cNvSpPr/>
          <p:nvPr/>
        </p:nvSpPr>
        <p:spPr>
          <a:xfrm>
            <a:off x="4094862" y="2075623"/>
            <a:ext cx="24765" cy="28575"/>
          </a:xfrm>
          <a:custGeom>
            <a:avLst/>
            <a:gdLst/>
            <a:ahLst/>
            <a:cxnLst/>
            <a:rect l="l" t="t" r="r" b="b"/>
            <a:pathLst>
              <a:path w="24764" h="28575">
                <a:moveTo>
                  <a:pt x="19215" y="0"/>
                </a:moveTo>
                <a:lnTo>
                  <a:pt x="5537" y="0"/>
                </a:lnTo>
                <a:lnTo>
                  <a:pt x="0" y="5537"/>
                </a:lnTo>
                <a:lnTo>
                  <a:pt x="0" y="22809"/>
                </a:lnTo>
                <a:lnTo>
                  <a:pt x="5537" y="28346"/>
                </a:lnTo>
                <a:lnTo>
                  <a:pt x="19215" y="28346"/>
                </a:lnTo>
                <a:lnTo>
                  <a:pt x="24752" y="22809"/>
                </a:lnTo>
                <a:lnTo>
                  <a:pt x="24752" y="15976"/>
                </a:lnTo>
                <a:lnTo>
                  <a:pt x="24752" y="5537"/>
                </a:lnTo>
                <a:lnTo>
                  <a:pt x="19215" y="0"/>
                </a:lnTo>
                <a:close/>
              </a:path>
            </a:pathLst>
          </a:custGeom>
          <a:solidFill>
            <a:srgbClr val="E712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56331" y="2194432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24752" y="5537"/>
                </a:moveTo>
                <a:lnTo>
                  <a:pt x="19215" y="0"/>
                </a:lnTo>
                <a:lnTo>
                  <a:pt x="5537" y="0"/>
                </a:lnTo>
                <a:lnTo>
                  <a:pt x="0" y="5537"/>
                </a:lnTo>
                <a:lnTo>
                  <a:pt x="0" y="19202"/>
                </a:lnTo>
                <a:lnTo>
                  <a:pt x="5537" y="24739"/>
                </a:lnTo>
                <a:lnTo>
                  <a:pt x="19215" y="24739"/>
                </a:lnTo>
                <a:lnTo>
                  <a:pt x="24752" y="19202"/>
                </a:lnTo>
                <a:lnTo>
                  <a:pt x="24752" y="12369"/>
                </a:lnTo>
                <a:lnTo>
                  <a:pt x="24752" y="5537"/>
                </a:lnTo>
                <a:close/>
              </a:path>
            </a:pathLst>
          </a:custGeom>
          <a:solidFill>
            <a:srgbClr val="E712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75982" y="2143310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9215" y="0"/>
                </a:moveTo>
                <a:lnTo>
                  <a:pt x="5537" y="0"/>
                </a:lnTo>
                <a:lnTo>
                  <a:pt x="0" y="5537"/>
                </a:lnTo>
                <a:lnTo>
                  <a:pt x="0" y="19202"/>
                </a:lnTo>
                <a:lnTo>
                  <a:pt x="5537" y="24739"/>
                </a:lnTo>
                <a:lnTo>
                  <a:pt x="19215" y="24739"/>
                </a:lnTo>
                <a:lnTo>
                  <a:pt x="24752" y="19202"/>
                </a:lnTo>
                <a:lnTo>
                  <a:pt x="24752" y="12369"/>
                </a:lnTo>
                <a:lnTo>
                  <a:pt x="24752" y="5537"/>
                </a:lnTo>
                <a:lnTo>
                  <a:pt x="19215" y="0"/>
                </a:lnTo>
                <a:close/>
              </a:path>
            </a:pathLst>
          </a:custGeom>
          <a:solidFill>
            <a:srgbClr val="E712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931192" y="6483585"/>
            <a:ext cx="219075" cy="18097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z="1000" spc="-25" dirty="0">
                <a:solidFill>
                  <a:srgbClr val="898989"/>
                </a:solidFill>
                <a:latin typeface="Arial"/>
                <a:cs typeface="Arial"/>
              </a:rPr>
              <a:t>41</a:t>
            </a:fld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69950" y="658876"/>
            <a:ext cx="239649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/>
              <a:t>Thank</a:t>
            </a:r>
            <a:r>
              <a:rPr sz="4000" spc="-30" dirty="0"/>
              <a:t> </a:t>
            </a:r>
            <a:r>
              <a:rPr sz="4000" spc="-25" dirty="0"/>
              <a:t>you</a:t>
            </a:r>
            <a:endParaRPr sz="4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10549" y="433755"/>
            <a:ext cx="2445296" cy="530754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789554" y="5587491"/>
            <a:ext cx="186817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DARWIN</a:t>
            </a:r>
            <a:r>
              <a:rPr sz="22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20" dirty="0">
                <a:solidFill>
                  <a:srgbClr val="FFFFFF"/>
                </a:solidFill>
                <a:latin typeface="Arial"/>
                <a:cs typeface="Arial"/>
              </a:rPr>
              <a:t>2022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04983" y="2040492"/>
            <a:ext cx="10368280" cy="4023995"/>
            <a:chOff x="304983" y="2040492"/>
            <a:chExt cx="10368280" cy="4023995"/>
          </a:xfrm>
        </p:grpSpPr>
        <p:sp>
          <p:nvSpPr>
            <p:cNvPr id="6" name="object 6"/>
            <p:cNvSpPr/>
            <p:nvPr/>
          </p:nvSpPr>
          <p:spPr>
            <a:xfrm>
              <a:off x="8760855" y="5992737"/>
              <a:ext cx="1906905" cy="65405"/>
            </a:xfrm>
            <a:custGeom>
              <a:avLst/>
              <a:gdLst/>
              <a:ahLst/>
              <a:cxnLst/>
              <a:rect l="l" t="t" r="r" b="b"/>
              <a:pathLst>
                <a:path w="1906904" h="65404">
                  <a:moveTo>
                    <a:pt x="1906574" y="0"/>
                  </a:moveTo>
                  <a:lnTo>
                    <a:pt x="0" y="0"/>
                  </a:lnTo>
                  <a:lnTo>
                    <a:pt x="0" y="65163"/>
                  </a:lnTo>
                  <a:lnTo>
                    <a:pt x="1906574" y="65163"/>
                  </a:lnTo>
                  <a:lnTo>
                    <a:pt x="19065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760855" y="5992737"/>
              <a:ext cx="1905635" cy="65405"/>
            </a:xfrm>
            <a:custGeom>
              <a:avLst/>
              <a:gdLst/>
              <a:ahLst/>
              <a:cxnLst/>
              <a:rect l="l" t="t" r="r" b="b"/>
              <a:pathLst>
                <a:path w="1905634" h="65404">
                  <a:moveTo>
                    <a:pt x="0" y="0"/>
                  </a:moveTo>
                  <a:lnTo>
                    <a:pt x="1905608" y="0"/>
                  </a:lnTo>
                  <a:lnTo>
                    <a:pt x="1905608" y="65128"/>
                  </a:lnTo>
                  <a:lnTo>
                    <a:pt x="0" y="65128"/>
                  </a:lnTo>
                  <a:lnTo>
                    <a:pt x="0" y="0"/>
                  </a:lnTo>
                  <a:close/>
                </a:path>
              </a:pathLst>
            </a:custGeom>
            <a:ln w="1269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99592" y="2040496"/>
              <a:ext cx="502284" cy="1155700"/>
            </a:xfrm>
            <a:custGeom>
              <a:avLst/>
              <a:gdLst/>
              <a:ahLst/>
              <a:cxnLst/>
              <a:rect l="l" t="t" r="r" b="b"/>
              <a:pathLst>
                <a:path w="502284" h="1155700">
                  <a:moveTo>
                    <a:pt x="501802" y="940892"/>
                  </a:moveTo>
                  <a:lnTo>
                    <a:pt x="501091" y="934847"/>
                  </a:lnTo>
                  <a:lnTo>
                    <a:pt x="496735" y="897877"/>
                  </a:lnTo>
                  <a:lnTo>
                    <a:pt x="482219" y="857732"/>
                  </a:lnTo>
                  <a:lnTo>
                    <a:pt x="469988" y="838390"/>
                  </a:lnTo>
                  <a:lnTo>
                    <a:pt x="469988" y="934847"/>
                  </a:lnTo>
                  <a:lnTo>
                    <a:pt x="469988" y="948436"/>
                  </a:lnTo>
                  <a:lnTo>
                    <a:pt x="464515" y="983919"/>
                  </a:lnTo>
                  <a:lnTo>
                    <a:pt x="451434" y="1017282"/>
                  </a:lnTo>
                  <a:lnTo>
                    <a:pt x="431723" y="1047534"/>
                  </a:lnTo>
                  <a:lnTo>
                    <a:pt x="406387" y="1073696"/>
                  </a:lnTo>
                  <a:lnTo>
                    <a:pt x="394017" y="1066749"/>
                  </a:lnTo>
                  <a:lnTo>
                    <a:pt x="394017" y="1082751"/>
                  </a:lnTo>
                  <a:lnTo>
                    <a:pt x="370243" y="1098257"/>
                  </a:lnTo>
                  <a:lnTo>
                    <a:pt x="344322" y="1110665"/>
                  </a:lnTo>
                  <a:lnTo>
                    <a:pt x="316738" y="1119670"/>
                  </a:lnTo>
                  <a:lnTo>
                    <a:pt x="288010" y="1125004"/>
                  </a:lnTo>
                  <a:lnTo>
                    <a:pt x="303517" y="1110615"/>
                  </a:lnTo>
                  <a:lnTo>
                    <a:pt x="318033" y="1094816"/>
                  </a:lnTo>
                  <a:lnTo>
                    <a:pt x="331228" y="1077887"/>
                  </a:lnTo>
                  <a:lnTo>
                    <a:pt x="342773" y="1060107"/>
                  </a:lnTo>
                  <a:lnTo>
                    <a:pt x="355993" y="1064920"/>
                  </a:lnTo>
                  <a:lnTo>
                    <a:pt x="369062" y="1070305"/>
                  </a:lnTo>
                  <a:lnTo>
                    <a:pt x="381787" y="1076236"/>
                  </a:lnTo>
                  <a:lnTo>
                    <a:pt x="394017" y="1082751"/>
                  </a:lnTo>
                  <a:lnTo>
                    <a:pt x="394017" y="1066749"/>
                  </a:lnTo>
                  <a:lnTo>
                    <a:pt x="392798" y="1066050"/>
                  </a:lnTo>
                  <a:lnTo>
                    <a:pt x="380822" y="1060107"/>
                  </a:lnTo>
                  <a:lnTo>
                    <a:pt x="378548" y="1058976"/>
                  </a:lnTo>
                  <a:lnTo>
                    <a:pt x="363639" y="1052474"/>
                  </a:lnTo>
                  <a:lnTo>
                    <a:pt x="348081" y="1046530"/>
                  </a:lnTo>
                  <a:lnTo>
                    <a:pt x="348767" y="1045019"/>
                  </a:lnTo>
                  <a:lnTo>
                    <a:pt x="365747" y="999744"/>
                  </a:lnTo>
                  <a:lnTo>
                    <a:pt x="372821" y="948436"/>
                  </a:lnTo>
                  <a:lnTo>
                    <a:pt x="469988" y="948436"/>
                  </a:lnTo>
                  <a:lnTo>
                    <a:pt x="469988" y="934847"/>
                  </a:lnTo>
                  <a:lnTo>
                    <a:pt x="372821" y="934847"/>
                  </a:lnTo>
                  <a:lnTo>
                    <a:pt x="371513" y="912253"/>
                  </a:lnTo>
                  <a:lnTo>
                    <a:pt x="367728" y="889952"/>
                  </a:lnTo>
                  <a:lnTo>
                    <a:pt x="361632" y="868210"/>
                  </a:lnTo>
                  <a:lnTo>
                    <a:pt x="356908" y="856272"/>
                  </a:lnTo>
                  <a:lnTo>
                    <a:pt x="356908" y="934847"/>
                  </a:lnTo>
                  <a:lnTo>
                    <a:pt x="356908" y="948436"/>
                  </a:lnTo>
                  <a:lnTo>
                    <a:pt x="354558" y="973023"/>
                  </a:lnTo>
                  <a:lnTo>
                    <a:pt x="350062" y="996911"/>
                  </a:lnTo>
                  <a:lnTo>
                    <a:pt x="343242" y="1019949"/>
                  </a:lnTo>
                  <a:lnTo>
                    <a:pt x="333946" y="1041996"/>
                  </a:lnTo>
                  <a:lnTo>
                    <a:pt x="326872" y="1040460"/>
                  </a:lnTo>
                  <a:lnTo>
                    <a:pt x="326872" y="1055585"/>
                  </a:lnTo>
                  <a:lnTo>
                    <a:pt x="313677" y="1076236"/>
                  </a:lnTo>
                  <a:lnTo>
                    <a:pt x="298157" y="1095197"/>
                  </a:lnTo>
                  <a:lnTo>
                    <a:pt x="280657" y="1112456"/>
                  </a:lnTo>
                  <a:lnTo>
                    <a:pt x="261505" y="1128026"/>
                  </a:lnTo>
                  <a:lnTo>
                    <a:pt x="259740" y="1128026"/>
                  </a:lnTo>
                  <a:lnTo>
                    <a:pt x="259740" y="1045019"/>
                  </a:lnTo>
                  <a:lnTo>
                    <a:pt x="276923" y="1046454"/>
                  </a:lnTo>
                  <a:lnTo>
                    <a:pt x="293966" y="1048600"/>
                  </a:lnTo>
                  <a:lnTo>
                    <a:pt x="310667" y="1051598"/>
                  </a:lnTo>
                  <a:lnTo>
                    <a:pt x="326872" y="1055585"/>
                  </a:lnTo>
                  <a:lnTo>
                    <a:pt x="326872" y="1040460"/>
                  </a:lnTo>
                  <a:lnTo>
                    <a:pt x="315633" y="1038009"/>
                  </a:lnTo>
                  <a:lnTo>
                    <a:pt x="297497" y="1035024"/>
                  </a:lnTo>
                  <a:lnTo>
                    <a:pt x="279031" y="1032878"/>
                  </a:lnTo>
                  <a:lnTo>
                    <a:pt x="259740" y="1031443"/>
                  </a:lnTo>
                  <a:lnTo>
                    <a:pt x="259740" y="948436"/>
                  </a:lnTo>
                  <a:lnTo>
                    <a:pt x="356908" y="948436"/>
                  </a:lnTo>
                  <a:lnTo>
                    <a:pt x="356908" y="934847"/>
                  </a:lnTo>
                  <a:lnTo>
                    <a:pt x="259740" y="934847"/>
                  </a:lnTo>
                  <a:lnTo>
                    <a:pt x="259740" y="865428"/>
                  </a:lnTo>
                  <a:lnTo>
                    <a:pt x="280606" y="863752"/>
                  </a:lnTo>
                  <a:lnTo>
                    <a:pt x="300812" y="861085"/>
                  </a:lnTo>
                  <a:lnTo>
                    <a:pt x="320357" y="857567"/>
                  </a:lnTo>
                  <a:lnTo>
                    <a:pt x="339242" y="853351"/>
                  </a:lnTo>
                  <a:lnTo>
                    <a:pt x="346227" y="872236"/>
                  </a:lnTo>
                  <a:lnTo>
                    <a:pt x="351383" y="892403"/>
                  </a:lnTo>
                  <a:lnTo>
                    <a:pt x="354888" y="913409"/>
                  </a:lnTo>
                  <a:lnTo>
                    <a:pt x="356908" y="934847"/>
                  </a:lnTo>
                  <a:lnTo>
                    <a:pt x="356908" y="856272"/>
                  </a:lnTo>
                  <a:lnTo>
                    <a:pt x="355752" y="853351"/>
                  </a:lnTo>
                  <a:lnTo>
                    <a:pt x="355155" y="851839"/>
                  </a:lnTo>
                  <a:lnTo>
                    <a:pt x="353377" y="847318"/>
                  </a:lnTo>
                  <a:lnTo>
                    <a:pt x="369989" y="841121"/>
                  </a:lnTo>
                  <a:lnTo>
                    <a:pt x="382765" y="835240"/>
                  </a:lnTo>
                  <a:lnTo>
                    <a:pt x="385622" y="833920"/>
                  </a:lnTo>
                  <a:lnTo>
                    <a:pt x="400583" y="825881"/>
                  </a:lnTo>
                  <a:lnTo>
                    <a:pt x="415226" y="817130"/>
                  </a:lnTo>
                  <a:lnTo>
                    <a:pt x="436943" y="842530"/>
                  </a:lnTo>
                  <a:lnTo>
                    <a:pt x="453859" y="870902"/>
                  </a:lnTo>
                  <a:lnTo>
                    <a:pt x="465150" y="901814"/>
                  </a:lnTo>
                  <a:lnTo>
                    <a:pt x="469988" y="934847"/>
                  </a:lnTo>
                  <a:lnTo>
                    <a:pt x="469988" y="838390"/>
                  </a:lnTo>
                  <a:lnTo>
                    <a:pt x="459219" y="821347"/>
                  </a:lnTo>
                  <a:lnTo>
                    <a:pt x="455168" y="817130"/>
                  </a:lnTo>
                  <a:lnTo>
                    <a:pt x="428688" y="789584"/>
                  </a:lnTo>
                  <a:lnTo>
                    <a:pt x="402856" y="771309"/>
                  </a:lnTo>
                  <a:lnTo>
                    <a:pt x="402856" y="808075"/>
                  </a:lnTo>
                  <a:lnTo>
                    <a:pt x="390321" y="815721"/>
                  </a:lnTo>
                  <a:lnTo>
                    <a:pt x="376783" y="822794"/>
                  </a:lnTo>
                  <a:lnTo>
                    <a:pt x="362597" y="829297"/>
                  </a:lnTo>
                  <a:lnTo>
                    <a:pt x="348081" y="835240"/>
                  </a:lnTo>
                  <a:lnTo>
                    <a:pt x="336207" y="813447"/>
                  </a:lnTo>
                  <a:lnTo>
                    <a:pt x="332181" y="807758"/>
                  </a:lnTo>
                  <a:lnTo>
                    <a:pt x="332181" y="839774"/>
                  </a:lnTo>
                  <a:lnTo>
                    <a:pt x="314883" y="844626"/>
                  </a:lnTo>
                  <a:lnTo>
                    <a:pt x="297268" y="848067"/>
                  </a:lnTo>
                  <a:lnTo>
                    <a:pt x="278993" y="850379"/>
                  </a:lnTo>
                  <a:lnTo>
                    <a:pt x="259740" y="851839"/>
                  </a:lnTo>
                  <a:lnTo>
                    <a:pt x="259740" y="755256"/>
                  </a:lnTo>
                  <a:lnTo>
                    <a:pt x="261505" y="755256"/>
                  </a:lnTo>
                  <a:lnTo>
                    <a:pt x="282981" y="772706"/>
                  </a:lnTo>
                  <a:lnTo>
                    <a:pt x="302133" y="792988"/>
                  </a:lnTo>
                  <a:lnTo>
                    <a:pt x="318643" y="815530"/>
                  </a:lnTo>
                  <a:lnTo>
                    <a:pt x="332181" y="839774"/>
                  </a:lnTo>
                  <a:lnTo>
                    <a:pt x="332181" y="807758"/>
                  </a:lnTo>
                  <a:lnTo>
                    <a:pt x="322008" y="793356"/>
                  </a:lnTo>
                  <a:lnTo>
                    <a:pt x="305828" y="774966"/>
                  </a:lnTo>
                  <a:lnTo>
                    <a:pt x="288010" y="758278"/>
                  </a:lnTo>
                  <a:lnTo>
                    <a:pt x="320357" y="764997"/>
                  </a:lnTo>
                  <a:lnTo>
                    <a:pt x="350723" y="775817"/>
                  </a:lnTo>
                  <a:lnTo>
                    <a:pt x="378447" y="790321"/>
                  </a:lnTo>
                  <a:lnTo>
                    <a:pt x="402856" y="808075"/>
                  </a:lnTo>
                  <a:lnTo>
                    <a:pt x="402856" y="771309"/>
                  </a:lnTo>
                  <a:lnTo>
                    <a:pt x="391617" y="763346"/>
                  </a:lnTo>
                  <a:lnTo>
                    <a:pt x="380733" y="758278"/>
                  </a:lnTo>
                  <a:lnTo>
                    <a:pt x="374230" y="755256"/>
                  </a:lnTo>
                  <a:lnTo>
                    <a:pt x="348983" y="743508"/>
                  </a:lnTo>
                  <a:lnTo>
                    <a:pt x="301752" y="730961"/>
                  </a:lnTo>
                  <a:lnTo>
                    <a:pt x="250901" y="726579"/>
                  </a:lnTo>
                  <a:lnTo>
                    <a:pt x="243840" y="727202"/>
                  </a:lnTo>
                  <a:lnTo>
                    <a:pt x="243840" y="755256"/>
                  </a:lnTo>
                  <a:lnTo>
                    <a:pt x="243840" y="851839"/>
                  </a:lnTo>
                  <a:lnTo>
                    <a:pt x="243840" y="1128026"/>
                  </a:lnTo>
                  <a:lnTo>
                    <a:pt x="242062" y="1128026"/>
                  </a:lnTo>
                  <a:lnTo>
                    <a:pt x="238340" y="1125004"/>
                  </a:lnTo>
                  <a:lnTo>
                    <a:pt x="222897" y="1112456"/>
                  </a:lnTo>
                  <a:lnTo>
                    <a:pt x="215569" y="1105230"/>
                  </a:lnTo>
                  <a:lnTo>
                    <a:pt x="215569" y="1125004"/>
                  </a:lnTo>
                  <a:lnTo>
                    <a:pt x="186817" y="1119670"/>
                  </a:lnTo>
                  <a:lnTo>
                    <a:pt x="159245" y="1110665"/>
                  </a:lnTo>
                  <a:lnTo>
                    <a:pt x="133311" y="1098257"/>
                  </a:lnTo>
                  <a:lnTo>
                    <a:pt x="109550" y="1082751"/>
                  </a:lnTo>
                  <a:lnTo>
                    <a:pt x="121767" y="1076236"/>
                  </a:lnTo>
                  <a:lnTo>
                    <a:pt x="127228" y="1073696"/>
                  </a:lnTo>
                  <a:lnTo>
                    <a:pt x="134505" y="1070305"/>
                  </a:lnTo>
                  <a:lnTo>
                    <a:pt x="147561" y="1064920"/>
                  </a:lnTo>
                  <a:lnTo>
                    <a:pt x="160794" y="1060107"/>
                  </a:lnTo>
                  <a:lnTo>
                    <a:pt x="172326" y="1077887"/>
                  </a:lnTo>
                  <a:lnTo>
                    <a:pt x="185521" y="1094816"/>
                  </a:lnTo>
                  <a:lnTo>
                    <a:pt x="200101" y="1110665"/>
                  </a:lnTo>
                  <a:lnTo>
                    <a:pt x="215569" y="1125004"/>
                  </a:lnTo>
                  <a:lnTo>
                    <a:pt x="215569" y="1105230"/>
                  </a:lnTo>
                  <a:lnTo>
                    <a:pt x="205397" y="1095197"/>
                  </a:lnTo>
                  <a:lnTo>
                    <a:pt x="189890" y="1076236"/>
                  </a:lnTo>
                  <a:lnTo>
                    <a:pt x="179578" y="1060107"/>
                  </a:lnTo>
                  <a:lnTo>
                    <a:pt x="176695" y="1055585"/>
                  </a:lnTo>
                  <a:lnTo>
                    <a:pt x="192887" y="1051598"/>
                  </a:lnTo>
                  <a:lnTo>
                    <a:pt x="209600" y="1048600"/>
                  </a:lnTo>
                  <a:lnTo>
                    <a:pt x="226631" y="1046454"/>
                  </a:lnTo>
                  <a:lnTo>
                    <a:pt x="243840" y="1045019"/>
                  </a:lnTo>
                  <a:lnTo>
                    <a:pt x="243840" y="1031443"/>
                  </a:lnTo>
                  <a:lnTo>
                    <a:pt x="224282" y="1032878"/>
                  </a:lnTo>
                  <a:lnTo>
                    <a:pt x="205397" y="1035024"/>
                  </a:lnTo>
                  <a:lnTo>
                    <a:pt x="187172" y="1038009"/>
                  </a:lnTo>
                  <a:lnTo>
                    <a:pt x="169621" y="1041996"/>
                  </a:lnTo>
                  <a:lnTo>
                    <a:pt x="160312" y="1019949"/>
                  </a:lnTo>
                  <a:lnTo>
                    <a:pt x="155486" y="1003655"/>
                  </a:lnTo>
                  <a:lnTo>
                    <a:pt x="155486" y="1046530"/>
                  </a:lnTo>
                  <a:lnTo>
                    <a:pt x="139915" y="1052474"/>
                  </a:lnTo>
                  <a:lnTo>
                    <a:pt x="125006" y="1058976"/>
                  </a:lnTo>
                  <a:lnTo>
                    <a:pt x="110756" y="1066050"/>
                  </a:lnTo>
                  <a:lnTo>
                    <a:pt x="97180" y="1073696"/>
                  </a:lnTo>
                  <a:lnTo>
                    <a:pt x="71831" y="1047534"/>
                  </a:lnTo>
                  <a:lnTo>
                    <a:pt x="52120" y="1017282"/>
                  </a:lnTo>
                  <a:lnTo>
                    <a:pt x="39039" y="983919"/>
                  </a:lnTo>
                  <a:lnTo>
                    <a:pt x="33578" y="948436"/>
                  </a:lnTo>
                  <a:lnTo>
                    <a:pt x="130759" y="948436"/>
                  </a:lnTo>
                  <a:lnTo>
                    <a:pt x="133121" y="974369"/>
                  </a:lnTo>
                  <a:lnTo>
                    <a:pt x="137820" y="999744"/>
                  </a:lnTo>
                  <a:lnTo>
                    <a:pt x="145161" y="1023988"/>
                  </a:lnTo>
                  <a:lnTo>
                    <a:pt x="155486" y="1046530"/>
                  </a:lnTo>
                  <a:lnTo>
                    <a:pt x="155486" y="1003655"/>
                  </a:lnTo>
                  <a:lnTo>
                    <a:pt x="153492" y="996911"/>
                  </a:lnTo>
                  <a:lnTo>
                    <a:pt x="148996" y="973023"/>
                  </a:lnTo>
                  <a:lnTo>
                    <a:pt x="146659" y="948436"/>
                  </a:lnTo>
                  <a:lnTo>
                    <a:pt x="243840" y="948436"/>
                  </a:lnTo>
                  <a:lnTo>
                    <a:pt x="243840" y="934847"/>
                  </a:lnTo>
                  <a:lnTo>
                    <a:pt x="146659" y="934847"/>
                  </a:lnTo>
                  <a:lnTo>
                    <a:pt x="148666" y="913409"/>
                  </a:lnTo>
                  <a:lnTo>
                    <a:pt x="152171" y="892403"/>
                  </a:lnTo>
                  <a:lnTo>
                    <a:pt x="157327" y="872236"/>
                  </a:lnTo>
                  <a:lnTo>
                    <a:pt x="164325" y="853351"/>
                  </a:lnTo>
                  <a:lnTo>
                    <a:pt x="183210" y="857567"/>
                  </a:lnTo>
                  <a:lnTo>
                    <a:pt x="202755" y="861085"/>
                  </a:lnTo>
                  <a:lnTo>
                    <a:pt x="222961" y="863752"/>
                  </a:lnTo>
                  <a:lnTo>
                    <a:pt x="243840" y="865428"/>
                  </a:lnTo>
                  <a:lnTo>
                    <a:pt x="243840" y="851839"/>
                  </a:lnTo>
                  <a:lnTo>
                    <a:pt x="224561" y="850379"/>
                  </a:lnTo>
                  <a:lnTo>
                    <a:pt x="206286" y="848067"/>
                  </a:lnTo>
                  <a:lnTo>
                    <a:pt x="188671" y="844626"/>
                  </a:lnTo>
                  <a:lnTo>
                    <a:pt x="171386" y="839774"/>
                  </a:lnTo>
                  <a:lnTo>
                    <a:pt x="173913" y="835240"/>
                  </a:lnTo>
                  <a:lnTo>
                    <a:pt x="184912" y="815530"/>
                  </a:lnTo>
                  <a:lnTo>
                    <a:pt x="201422" y="792988"/>
                  </a:lnTo>
                  <a:lnTo>
                    <a:pt x="220573" y="772706"/>
                  </a:lnTo>
                  <a:lnTo>
                    <a:pt x="238340" y="758278"/>
                  </a:lnTo>
                  <a:lnTo>
                    <a:pt x="242062" y="755256"/>
                  </a:lnTo>
                  <a:lnTo>
                    <a:pt x="243840" y="755256"/>
                  </a:lnTo>
                  <a:lnTo>
                    <a:pt x="243840" y="727202"/>
                  </a:lnTo>
                  <a:lnTo>
                    <a:pt x="215569" y="729665"/>
                  </a:lnTo>
                  <a:lnTo>
                    <a:pt x="215569" y="758278"/>
                  </a:lnTo>
                  <a:lnTo>
                    <a:pt x="197726" y="774966"/>
                  </a:lnTo>
                  <a:lnTo>
                    <a:pt x="181546" y="793356"/>
                  </a:lnTo>
                  <a:lnTo>
                    <a:pt x="167347" y="813447"/>
                  </a:lnTo>
                  <a:lnTo>
                    <a:pt x="155486" y="835240"/>
                  </a:lnTo>
                  <a:lnTo>
                    <a:pt x="148424" y="832358"/>
                  </a:lnTo>
                  <a:lnTo>
                    <a:pt x="148424" y="847318"/>
                  </a:lnTo>
                  <a:lnTo>
                    <a:pt x="141185" y="868210"/>
                  </a:lnTo>
                  <a:lnTo>
                    <a:pt x="135610" y="889952"/>
                  </a:lnTo>
                  <a:lnTo>
                    <a:pt x="132016" y="912253"/>
                  </a:lnTo>
                  <a:lnTo>
                    <a:pt x="130759" y="934847"/>
                  </a:lnTo>
                  <a:lnTo>
                    <a:pt x="33578" y="934847"/>
                  </a:lnTo>
                  <a:lnTo>
                    <a:pt x="38404" y="901814"/>
                  </a:lnTo>
                  <a:lnTo>
                    <a:pt x="49695" y="870902"/>
                  </a:lnTo>
                  <a:lnTo>
                    <a:pt x="66611" y="842530"/>
                  </a:lnTo>
                  <a:lnTo>
                    <a:pt x="88353" y="817130"/>
                  </a:lnTo>
                  <a:lnTo>
                    <a:pt x="102946" y="825881"/>
                  </a:lnTo>
                  <a:lnTo>
                    <a:pt x="117716" y="833920"/>
                  </a:lnTo>
                  <a:lnTo>
                    <a:pt x="132816" y="841121"/>
                  </a:lnTo>
                  <a:lnTo>
                    <a:pt x="148424" y="847318"/>
                  </a:lnTo>
                  <a:lnTo>
                    <a:pt x="148424" y="832358"/>
                  </a:lnTo>
                  <a:lnTo>
                    <a:pt x="140957" y="829297"/>
                  </a:lnTo>
                  <a:lnTo>
                    <a:pt x="126771" y="822794"/>
                  </a:lnTo>
                  <a:lnTo>
                    <a:pt x="115951" y="817130"/>
                  </a:lnTo>
                  <a:lnTo>
                    <a:pt x="113245" y="815721"/>
                  </a:lnTo>
                  <a:lnTo>
                    <a:pt x="100711" y="808075"/>
                  </a:lnTo>
                  <a:lnTo>
                    <a:pt x="125120" y="790321"/>
                  </a:lnTo>
                  <a:lnTo>
                    <a:pt x="152831" y="775817"/>
                  </a:lnTo>
                  <a:lnTo>
                    <a:pt x="183197" y="764997"/>
                  </a:lnTo>
                  <a:lnTo>
                    <a:pt x="215569" y="758278"/>
                  </a:lnTo>
                  <a:lnTo>
                    <a:pt x="215569" y="729665"/>
                  </a:lnTo>
                  <a:lnTo>
                    <a:pt x="153543" y="743508"/>
                  </a:lnTo>
                  <a:lnTo>
                    <a:pt x="110947" y="763346"/>
                  </a:lnTo>
                  <a:lnTo>
                    <a:pt x="73761" y="789584"/>
                  </a:lnTo>
                  <a:lnTo>
                    <a:pt x="43040" y="821347"/>
                  </a:lnTo>
                  <a:lnTo>
                    <a:pt x="19812" y="857732"/>
                  </a:lnTo>
                  <a:lnTo>
                    <a:pt x="5118" y="897877"/>
                  </a:lnTo>
                  <a:lnTo>
                    <a:pt x="0" y="940892"/>
                  </a:lnTo>
                  <a:lnTo>
                    <a:pt x="5118" y="984326"/>
                  </a:lnTo>
                  <a:lnTo>
                    <a:pt x="19812" y="1024674"/>
                  </a:lnTo>
                  <a:lnTo>
                    <a:pt x="43040" y="1061085"/>
                  </a:lnTo>
                  <a:lnTo>
                    <a:pt x="73761" y="1092746"/>
                  </a:lnTo>
                  <a:lnTo>
                    <a:pt x="110947" y="1118819"/>
                  </a:lnTo>
                  <a:lnTo>
                    <a:pt x="153543" y="1138466"/>
                  </a:lnTo>
                  <a:lnTo>
                    <a:pt x="200545" y="1150874"/>
                  </a:lnTo>
                  <a:lnTo>
                    <a:pt x="250901" y="1155192"/>
                  </a:lnTo>
                  <a:lnTo>
                    <a:pt x="301752" y="1150874"/>
                  </a:lnTo>
                  <a:lnTo>
                    <a:pt x="348983" y="1138466"/>
                  </a:lnTo>
                  <a:lnTo>
                    <a:pt x="371652" y="1128026"/>
                  </a:lnTo>
                  <a:lnTo>
                    <a:pt x="378206" y="1125004"/>
                  </a:lnTo>
                  <a:lnTo>
                    <a:pt x="391617" y="1118819"/>
                  </a:lnTo>
                  <a:lnTo>
                    <a:pt x="428688" y="1092746"/>
                  </a:lnTo>
                  <a:lnTo>
                    <a:pt x="447052" y="1073696"/>
                  </a:lnTo>
                  <a:lnTo>
                    <a:pt x="459219" y="1061085"/>
                  </a:lnTo>
                  <a:lnTo>
                    <a:pt x="482219" y="1024674"/>
                  </a:lnTo>
                  <a:lnTo>
                    <a:pt x="496735" y="984326"/>
                  </a:lnTo>
                  <a:lnTo>
                    <a:pt x="500913" y="948436"/>
                  </a:lnTo>
                  <a:lnTo>
                    <a:pt x="501802" y="940892"/>
                  </a:lnTo>
                  <a:close/>
                </a:path>
                <a:path w="502284" h="1155700">
                  <a:moveTo>
                    <a:pt x="501802" y="82499"/>
                  </a:moveTo>
                  <a:lnTo>
                    <a:pt x="496900" y="50088"/>
                  </a:lnTo>
                  <a:lnTo>
                    <a:pt x="491845" y="40246"/>
                  </a:lnTo>
                  <a:lnTo>
                    <a:pt x="483463" y="23901"/>
                  </a:lnTo>
                  <a:lnTo>
                    <a:pt x="470916" y="12979"/>
                  </a:lnTo>
                  <a:lnTo>
                    <a:pt x="470916" y="82499"/>
                  </a:lnTo>
                  <a:lnTo>
                    <a:pt x="470916" y="106654"/>
                  </a:lnTo>
                  <a:lnTo>
                    <a:pt x="470916" y="321957"/>
                  </a:lnTo>
                  <a:lnTo>
                    <a:pt x="470916" y="348119"/>
                  </a:lnTo>
                  <a:lnTo>
                    <a:pt x="468452" y="363753"/>
                  </a:lnTo>
                  <a:lnTo>
                    <a:pt x="461645" y="376542"/>
                  </a:lnTo>
                  <a:lnTo>
                    <a:pt x="451370" y="385191"/>
                  </a:lnTo>
                  <a:lnTo>
                    <a:pt x="438492" y="388366"/>
                  </a:lnTo>
                  <a:lnTo>
                    <a:pt x="63309" y="388366"/>
                  </a:lnTo>
                  <a:lnTo>
                    <a:pt x="51066" y="385191"/>
                  </a:lnTo>
                  <a:lnTo>
                    <a:pt x="40716" y="376542"/>
                  </a:lnTo>
                  <a:lnTo>
                    <a:pt x="33553" y="363753"/>
                  </a:lnTo>
                  <a:lnTo>
                    <a:pt x="30886" y="348119"/>
                  </a:lnTo>
                  <a:lnTo>
                    <a:pt x="57645" y="321957"/>
                  </a:lnTo>
                  <a:lnTo>
                    <a:pt x="154406" y="227380"/>
                  </a:lnTo>
                  <a:lnTo>
                    <a:pt x="222338" y="293789"/>
                  </a:lnTo>
                  <a:lnTo>
                    <a:pt x="229311" y="299072"/>
                  </a:lnTo>
                  <a:lnTo>
                    <a:pt x="236423" y="302844"/>
                  </a:lnTo>
                  <a:lnTo>
                    <a:pt x="243827" y="305117"/>
                  </a:lnTo>
                  <a:lnTo>
                    <a:pt x="251675" y="305866"/>
                  </a:lnTo>
                  <a:lnTo>
                    <a:pt x="258622" y="305117"/>
                  </a:lnTo>
                  <a:lnTo>
                    <a:pt x="265569" y="302844"/>
                  </a:lnTo>
                  <a:lnTo>
                    <a:pt x="272516" y="299072"/>
                  </a:lnTo>
                  <a:lnTo>
                    <a:pt x="279463" y="293789"/>
                  </a:lnTo>
                  <a:lnTo>
                    <a:pt x="287693" y="285737"/>
                  </a:lnTo>
                  <a:lnTo>
                    <a:pt x="347395" y="227380"/>
                  </a:lnTo>
                  <a:lnTo>
                    <a:pt x="470916" y="348119"/>
                  </a:lnTo>
                  <a:lnTo>
                    <a:pt x="470916" y="321957"/>
                  </a:lnTo>
                  <a:lnTo>
                    <a:pt x="373684" y="227380"/>
                  </a:lnTo>
                  <a:lnTo>
                    <a:pt x="361289" y="215315"/>
                  </a:lnTo>
                  <a:lnTo>
                    <a:pt x="470916" y="106654"/>
                  </a:lnTo>
                  <a:lnTo>
                    <a:pt x="470916" y="82499"/>
                  </a:lnTo>
                  <a:lnTo>
                    <a:pt x="264020" y="283730"/>
                  </a:lnTo>
                  <a:lnTo>
                    <a:pt x="257848" y="285737"/>
                  </a:lnTo>
                  <a:lnTo>
                    <a:pt x="243954" y="285737"/>
                  </a:lnTo>
                  <a:lnTo>
                    <a:pt x="237769" y="283730"/>
                  </a:lnTo>
                  <a:lnTo>
                    <a:pt x="231597" y="277685"/>
                  </a:lnTo>
                  <a:lnTo>
                    <a:pt x="179285" y="227380"/>
                  </a:lnTo>
                  <a:lnTo>
                    <a:pt x="166751" y="215315"/>
                  </a:lnTo>
                  <a:lnTo>
                    <a:pt x="154406" y="201231"/>
                  </a:lnTo>
                  <a:lnTo>
                    <a:pt x="140500" y="187871"/>
                  </a:lnTo>
                  <a:lnTo>
                    <a:pt x="140500" y="215315"/>
                  </a:lnTo>
                  <a:lnTo>
                    <a:pt x="30886" y="321957"/>
                  </a:lnTo>
                  <a:lnTo>
                    <a:pt x="30886" y="106654"/>
                  </a:lnTo>
                  <a:lnTo>
                    <a:pt x="140500" y="215315"/>
                  </a:lnTo>
                  <a:lnTo>
                    <a:pt x="140500" y="187871"/>
                  </a:lnTo>
                  <a:lnTo>
                    <a:pt x="56007" y="106654"/>
                  </a:lnTo>
                  <a:lnTo>
                    <a:pt x="30886" y="82499"/>
                  </a:lnTo>
                  <a:lnTo>
                    <a:pt x="33553" y="65709"/>
                  </a:lnTo>
                  <a:lnTo>
                    <a:pt x="40716" y="52324"/>
                  </a:lnTo>
                  <a:lnTo>
                    <a:pt x="51066" y="43459"/>
                  </a:lnTo>
                  <a:lnTo>
                    <a:pt x="63309" y="40246"/>
                  </a:lnTo>
                  <a:lnTo>
                    <a:pt x="438492" y="40246"/>
                  </a:lnTo>
                  <a:lnTo>
                    <a:pt x="451370" y="43459"/>
                  </a:lnTo>
                  <a:lnTo>
                    <a:pt x="461645" y="52324"/>
                  </a:lnTo>
                  <a:lnTo>
                    <a:pt x="468452" y="65709"/>
                  </a:lnTo>
                  <a:lnTo>
                    <a:pt x="470916" y="82499"/>
                  </a:lnTo>
                  <a:lnTo>
                    <a:pt x="470916" y="12979"/>
                  </a:lnTo>
                  <a:lnTo>
                    <a:pt x="463359" y="6388"/>
                  </a:lnTo>
                  <a:lnTo>
                    <a:pt x="438492" y="0"/>
                  </a:lnTo>
                  <a:lnTo>
                    <a:pt x="63309" y="0"/>
                  </a:lnTo>
                  <a:lnTo>
                    <a:pt x="38430" y="6388"/>
                  </a:lnTo>
                  <a:lnTo>
                    <a:pt x="18326" y="23901"/>
                  </a:lnTo>
                  <a:lnTo>
                    <a:pt x="4889" y="50088"/>
                  </a:lnTo>
                  <a:lnTo>
                    <a:pt x="0" y="82499"/>
                  </a:lnTo>
                  <a:lnTo>
                    <a:pt x="0" y="348119"/>
                  </a:lnTo>
                  <a:lnTo>
                    <a:pt x="4889" y="379374"/>
                  </a:lnTo>
                  <a:lnTo>
                    <a:pt x="18326" y="404964"/>
                  </a:lnTo>
                  <a:lnTo>
                    <a:pt x="38430" y="422262"/>
                  </a:lnTo>
                  <a:lnTo>
                    <a:pt x="63309" y="428612"/>
                  </a:lnTo>
                  <a:lnTo>
                    <a:pt x="438492" y="428612"/>
                  </a:lnTo>
                  <a:lnTo>
                    <a:pt x="463359" y="422262"/>
                  </a:lnTo>
                  <a:lnTo>
                    <a:pt x="483463" y="404964"/>
                  </a:lnTo>
                  <a:lnTo>
                    <a:pt x="492175" y="388366"/>
                  </a:lnTo>
                  <a:lnTo>
                    <a:pt x="496900" y="379374"/>
                  </a:lnTo>
                  <a:lnTo>
                    <a:pt x="501802" y="348119"/>
                  </a:lnTo>
                  <a:lnTo>
                    <a:pt x="501802" y="321957"/>
                  </a:lnTo>
                  <a:lnTo>
                    <a:pt x="501802" y="106654"/>
                  </a:lnTo>
                  <a:lnTo>
                    <a:pt x="501802" y="824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0688" y="3467636"/>
              <a:ext cx="238590" cy="45625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4983" y="4195851"/>
              <a:ext cx="630002" cy="62999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1086" y="5198665"/>
              <a:ext cx="2364288" cy="83030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215878" y="2019300"/>
            <a:ext cx="3022600" cy="2604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6"/>
              </a:rPr>
              <a:t>developingem@gmail.com</a:t>
            </a:r>
            <a:endParaRPr sz="2000">
              <a:latin typeface="Arial"/>
              <a:cs typeface="Arial"/>
            </a:endParaRPr>
          </a:p>
          <a:p>
            <a:pPr marL="12700" marR="261620">
              <a:lnSpc>
                <a:spcPct val="237000"/>
              </a:lnSpc>
              <a:spcBef>
                <a:spcPts val="120"/>
              </a:spcBef>
            </a:pPr>
            <a:r>
              <a:rPr sz="2000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7"/>
              </a:rPr>
              <a:t>www.developingem.com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developingem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75"/>
              </a:spcBef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developingem-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pl</a:t>
            </a:r>
            <a:endParaRPr sz="2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931192" y="6483585"/>
            <a:ext cx="219075" cy="18097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z="1000" spc="-25" dirty="0">
                <a:solidFill>
                  <a:srgbClr val="898989"/>
                </a:solidFill>
                <a:latin typeface="Arial"/>
                <a:cs typeface="Arial"/>
              </a:rPr>
              <a:t>42</a:t>
            </a:fld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97300" y="5058155"/>
            <a:ext cx="2084070" cy="9093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18440">
              <a:lnSpc>
                <a:spcPct val="145000"/>
              </a:lnSpc>
              <a:spcBef>
                <a:spcPts val="100"/>
              </a:spcBef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@developingem #DevEM2022</a:t>
            </a:r>
            <a:endParaRPr sz="2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335001" y="5195316"/>
            <a:ext cx="15652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#DevEM2022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627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10549" y="433755"/>
            <a:ext cx="2445296" cy="530754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789554" y="5587491"/>
            <a:ext cx="186817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DARWIN</a:t>
            </a:r>
            <a:r>
              <a:rPr sz="22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20" dirty="0">
                <a:solidFill>
                  <a:srgbClr val="FFFFFF"/>
                </a:solidFill>
                <a:latin typeface="Arial"/>
                <a:cs typeface="Arial"/>
              </a:rPr>
              <a:t>2022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754508" y="5986390"/>
            <a:ext cx="1918335" cy="78105"/>
            <a:chOff x="8754508" y="5986390"/>
            <a:chExt cx="1918335" cy="78105"/>
          </a:xfrm>
        </p:grpSpPr>
        <p:sp>
          <p:nvSpPr>
            <p:cNvPr id="5" name="object 5"/>
            <p:cNvSpPr/>
            <p:nvPr/>
          </p:nvSpPr>
          <p:spPr>
            <a:xfrm>
              <a:off x="8760855" y="5992737"/>
              <a:ext cx="1906905" cy="65405"/>
            </a:xfrm>
            <a:custGeom>
              <a:avLst/>
              <a:gdLst/>
              <a:ahLst/>
              <a:cxnLst/>
              <a:rect l="l" t="t" r="r" b="b"/>
              <a:pathLst>
                <a:path w="1906904" h="65404">
                  <a:moveTo>
                    <a:pt x="1906574" y="0"/>
                  </a:moveTo>
                  <a:lnTo>
                    <a:pt x="0" y="0"/>
                  </a:lnTo>
                  <a:lnTo>
                    <a:pt x="0" y="65163"/>
                  </a:lnTo>
                  <a:lnTo>
                    <a:pt x="1906574" y="65163"/>
                  </a:lnTo>
                  <a:lnTo>
                    <a:pt x="19065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760855" y="5992737"/>
              <a:ext cx="1905635" cy="65405"/>
            </a:xfrm>
            <a:custGeom>
              <a:avLst/>
              <a:gdLst/>
              <a:ahLst/>
              <a:cxnLst/>
              <a:rect l="l" t="t" r="r" b="b"/>
              <a:pathLst>
                <a:path w="1905634" h="65404">
                  <a:moveTo>
                    <a:pt x="0" y="0"/>
                  </a:moveTo>
                  <a:lnTo>
                    <a:pt x="1905608" y="0"/>
                  </a:lnTo>
                  <a:lnTo>
                    <a:pt x="1905608" y="65128"/>
                  </a:lnTo>
                  <a:lnTo>
                    <a:pt x="0" y="65128"/>
                  </a:lnTo>
                  <a:lnTo>
                    <a:pt x="0" y="0"/>
                  </a:lnTo>
                  <a:close/>
                </a:path>
              </a:pathLst>
            </a:custGeom>
            <a:ln w="1269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997300" y="5637276"/>
            <a:ext cx="15652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#DevEM2022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0036" y="2467356"/>
            <a:ext cx="4726940" cy="2031364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90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Mark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Newcombe</a:t>
            </a:r>
            <a:endParaRPr sz="2000">
              <a:latin typeface="Arial"/>
              <a:cs typeface="Arial"/>
            </a:endParaRPr>
          </a:p>
          <a:p>
            <a:pPr marL="12700" marR="5080">
              <a:lnSpc>
                <a:spcPct val="131500"/>
              </a:lnSpc>
              <a:spcBef>
                <a:spcPts val="35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Emergency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Retrieval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Physician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Illawarra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Shoalhaven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Local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Health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District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Sydney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HEMS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NSW</a:t>
            </a:r>
            <a:r>
              <a:rPr sz="20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Ambulance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95"/>
              </a:spcBef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Co-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Director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DevelopingEM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00036" y="633476"/>
            <a:ext cx="41408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DevelopingEM</a:t>
            </a:r>
            <a:r>
              <a:rPr sz="3600" spc="-70" dirty="0"/>
              <a:t> </a:t>
            </a:r>
            <a:r>
              <a:rPr sz="3600" spc="-20" dirty="0"/>
              <a:t>2022</a:t>
            </a:r>
            <a:endParaRPr sz="3600"/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4265" y="5363152"/>
            <a:ext cx="2814350" cy="763270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1996280" y="6483585"/>
            <a:ext cx="153670" cy="18097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z="1000" spc="-50" dirty="0">
                <a:solidFill>
                  <a:srgbClr val="898989"/>
                </a:solidFill>
                <a:latin typeface="Arial"/>
                <a:cs typeface="Arial"/>
              </a:rPr>
              <a:t>5</a:t>
            </a:fld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7F7F7F">
              <a:alpha val="301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11480" y="432815"/>
            <a:ext cx="11369040" cy="6029325"/>
            <a:chOff x="411480" y="432815"/>
            <a:chExt cx="11369040" cy="60293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1480" y="432815"/>
              <a:ext cx="11369040" cy="602894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77012" y="480060"/>
              <a:ext cx="11238230" cy="5897880"/>
            </a:xfrm>
            <a:custGeom>
              <a:avLst/>
              <a:gdLst/>
              <a:ahLst/>
              <a:cxnLst/>
              <a:rect l="l" t="t" r="r" b="b"/>
              <a:pathLst>
                <a:path w="11238230" h="5897880">
                  <a:moveTo>
                    <a:pt x="11237976" y="0"/>
                  </a:moveTo>
                  <a:lnTo>
                    <a:pt x="0" y="0"/>
                  </a:lnTo>
                  <a:lnTo>
                    <a:pt x="0" y="5897880"/>
                  </a:lnTo>
                  <a:lnTo>
                    <a:pt x="11237976" y="5897880"/>
                  </a:lnTo>
                  <a:lnTo>
                    <a:pt x="112379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3470" y="907391"/>
              <a:ext cx="5294706" cy="504321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079957" y="1143000"/>
              <a:ext cx="0" cy="4570095"/>
            </a:xfrm>
            <a:custGeom>
              <a:avLst/>
              <a:gdLst/>
              <a:ahLst/>
              <a:cxnLst/>
              <a:rect l="l" t="t" r="r" b="b"/>
              <a:pathLst>
                <a:path h="4570095">
                  <a:moveTo>
                    <a:pt x="0" y="0"/>
                  </a:moveTo>
                  <a:lnTo>
                    <a:pt x="0" y="4569668"/>
                  </a:lnTo>
                </a:path>
              </a:pathLst>
            </a:custGeom>
            <a:ln w="6346">
              <a:solidFill>
                <a:srgbClr val="4E4E4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89181" y="643470"/>
              <a:ext cx="4623983" cy="5571058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1170602" y="6421628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60" dirty="0">
                <a:solidFill>
                  <a:srgbClr val="898989"/>
                </a:solidFill>
                <a:latin typeface="Arial"/>
                <a:cs typeface="Arial"/>
              </a:rPr>
              <a:t>5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931192" y="6483585"/>
            <a:ext cx="219075" cy="18097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z="1000" spc="-25" dirty="0">
                <a:solidFill>
                  <a:srgbClr val="898989"/>
                </a:solidFill>
                <a:latin typeface="Arial"/>
                <a:cs typeface="Arial"/>
              </a:rPr>
              <a:t>7</a:t>
            </a:fld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931192" y="6483585"/>
            <a:ext cx="219075" cy="18097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z="1000" spc="-25" dirty="0">
                <a:solidFill>
                  <a:srgbClr val="898989"/>
                </a:solidFill>
                <a:latin typeface="Arial"/>
                <a:cs typeface="Arial"/>
              </a:rPr>
              <a:t>8</a:t>
            </a:fld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83370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74470">
              <a:lnSpc>
                <a:spcPct val="100000"/>
              </a:lnSpc>
              <a:spcBef>
                <a:spcPts val="100"/>
              </a:spcBef>
            </a:pPr>
            <a:r>
              <a:rPr dirty="0"/>
              <a:t>No Conflicts</a:t>
            </a:r>
            <a:r>
              <a:rPr spc="-5" dirty="0"/>
              <a:t> </a:t>
            </a:r>
            <a:r>
              <a:rPr dirty="0"/>
              <a:t>of</a:t>
            </a:r>
            <a:r>
              <a:rPr spc="-5" dirty="0"/>
              <a:t> </a:t>
            </a:r>
            <a:r>
              <a:rPr spc="-10" dirty="0"/>
              <a:t>Interest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1931192" y="6483585"/>
            <a:ext cx="219075" cy="18097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z="1000" spc="-25" dirty="0">
                <a:solidFill>
                  <a:srgbClr val="898989"/>
                </a:solidFill>
                <a:latin typeface="Arial"/>
                <a:cs typeface="Arial"/>
              </a:rPr>
              <a:t>9</a:t>
            </a:fld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03353" y="3444747"/>
            <a:ext cx="566864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Many</a:t>
            </a: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thanks to</a:t>
            </a: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organising</a:t>
            </a: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Arial"/>
                <a:cs typeface="Arial"/>
              </a:rPr>
              <a:t>team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239</Words>
  <Application>Microsoft Macintosh PowerPoint</Application>
  <PresentationFormat>Widescreen</PresentationFormat>
  <Paragraphs>95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Impact</vt:lpstr>
      <vt:lpstr>Lucida Fax</vt:lpstr>
      <vt:lpstr>Office Theme</vt:lpstr>
      <vt:lpstr>PowerPoint Presentation</vt:lpstr>
      <vt:lpstr>PowerPoint Presentation</vt:lpstr>
      <vt:lpstr>G’Day!</vt:lpstr>
      <vt:lpstr>Acknowledgement of Country</vt:lpstr>
      <vt:lpstr>DevelopingEM 2022</vt:lpstr>
      <vt:lpstr>PowerPoint Presentation</vt:lpstr>
      <vt:lpstr>PowerPoint Presentation</vt:lpstr>
      <vt:lpstr>PowerPoint Presentation</vt:lpstr>
      <vt:lpstr>No Conflicts of Interest</vt:lpstr>
      <vt:lpstr>PowerPoint Presentation</vt:lpstr>
      <vt:lpstr>Not for Profit</vt:lpstr>
      <vt:lpstr>Regular Conference</vt:lpstr>
      <vt:lpstr>Core Conference</vt:lpstr>
      <vt:lpstr>DevelopingEM 2012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Lessons Learned</vt:lpstr>
      <vt:lpstr>Thank you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Nicholas Cushman</cp:lastModifiedBy>
  <cp:revision>2</cp:revision>
  <dcterms:created xsi:type="dcterms:W3CDTF">2022-09-08T19:37:55Z</dcterms:created>
  <dcterms:modified xsi:type="dcterms:W3CDTF">2022-09-08T19:43:55Z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2022-08-27T00:00:00Z</vt:filetime>
  </property>
  <property fmtid="{D5CDD505-2E9C-101B-9397-08002B2CF9AE}" pid="3" name="LastSaved">
    <vt:filetime>2022-09-08T00:00:00Z</vt:filetime>
  </property>
  <property fmtid="{D5CDD505-2E9C-101B-9397-08002B2CF9AE}" pid="4" name="Producer">
    <vt:lpwstr>macOS Version 10.14.6 (Build 18G103) Quartz PDFContext</vt:lpwstr>
  </property>
</Properties>
</file>