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292a654dd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292a654d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685950"/>
            <a:ext cx="8520600" cy="122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Zachary Stamile, MD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50">
                <a:latin typeface="Calibri"/>
                <a:ea typeface="Calibri"/>
                <a:cs typeface="Calibri"/>
                <a:sym typeface="Calibri"/>
              </a:rPr>
              <a:t>March 8, 1983 - August 8, 2022</a:t>
            </a:r>
            <a:endParaRPr sz="265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3025" y="235100"/>
            <a:ext cx="2837925" cy="3381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National Suicide and Crisis Lifeline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Call 988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For Federal Employees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Employee Assistance Program (800) 222-0364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	Website - www.FOH4You.com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