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A0D66"/>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A0D66"/>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A0D66"/>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A0D66"/>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A0D66"/>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A0D66"/>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A0D66"/>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A0D66"/>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A0D66"/>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A0D66"/>
        </a:fontRef>
        <a:srgbClr val="4A0D66"/>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FFE0CA"/>
          </a:solidFill>
        </a:fill>
      </a:tcStyle>
    </a:wholeTbl>
    <a:band2H>
      <a:tcTxStyle/>
      <a:tcStyle>
        <a:tcBdr/>
        <a:fill>
          <a:solidFill>
            <a:srgbClr val="FFF0E6"/>
          </a:solidFill>
        </a:fill>
      </a:tcStyle>
    </a:band2H>
    <a:firstCol>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firstCol>
    <a:la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lastRow>
    <a:fir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4A0D66"/>
        </a:fontRef>
        <a:srgbClr val="4A0D66"/>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E7E8E8"/>
          </a:solidFill>
        </a:fill>
      </a:tcStyle>
    </a:wholeTbl>
    <a:band2H>
      <a:tcTxStyle/>
      <a:tcStyle>
        <a:tcBdr/>
        <a:fill>
          <a:solidFill>
            <a:srgbClr val="F3F4F4"/>
          </a:solidFill>
        </a:fill>
      </a:tcStyle>
    </a:band2H>
    <a:firstCol>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firstCol>
    <a:la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lastRow>
    <a:fir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4A0D66"/>
        </a:fontRef>
        <a:srgbClr val="4A0D66"/>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4">
              <a:lumOff val="44000"/>
            </a:schemeClr>
          </a:solidFill>
        </a:fill>
      </a:tcStyle>
    </a:wholeTbl>
    <a:band2H>
      <a:tcTxStyle/>
      <a:tcStyle>
        <a:tcBdr/>
        <a:fill>
          <a:solidFill>
            <a:schemeClr val="accent4">
              <a:lumOff val="44000"/>
            </a:schemeClr>
          </a:solidFill>
        </a:fill>
      </a:tcStyle>
    </a:band2H>
    <a:firstCol>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4">
              <a:lumOff val="44000"/>
            </a:schemeClr>
          </a:solidFill>
        </a:fill>
      </a:tcStyle>
    </a:firstCol>
    <a:la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4">
              <a:lumOff val="44000"/>
            </a:schemeClr>
          </a:solidFill>
        </a:fill>
      </a:tcStyle>
    </a:lastRow>
    <a:fir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4">
              <a:lumOff val="44000"/>
            </a:schemeClr>
          </a:solidFill>
        </a:fill>
      </a:tcStyle>
    </a:firstRow>
  </a:tblStyle>
  <a:tblStyle styleId="{CF821DB8-F4EB-4A41-A1BA-3FCAFE7338EE}" styleName="">
    <a:tblBg/>
    <a:wholeTbl>
      <a:tcTxStyle b="off" i="off">
        <a:fontRef idx="major">
          <a:srgbClr val="4A0D66"/>
        </a:fontRef>
        <a:srgbClr val="4A0D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6EA"/>
          </a:solidFill>
        </a:fill>
      </a:tcStyle>
    </a:wholeTbl>
    <a:band2H>
      <a:tcTxStyle/>
      <a:tcStyle>
        <a:tcBdr/>
        <a:fill>
          <a:solidFill>
            <a:schemeClr val="accent4">
              <a:lumOff val="44000"/>
            </a:schemeClr>
          </a:solidFill>
        </a:fill>
      </a:tcStyle>
    </a:band2H>
    <a:firstCol>
      <a:tcTxStyle b="on" i="off">
        <a:fontRef idx="major">
          <a:schemeClr val="accent4">
            <a:lumOff val="44000"/>
          </a:schemeClr>
        </a:fontRef>
        <a:schemeClr val="accent4">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4A0D66"/>
        </a:fontRef>
        <a:srgbClr val="4A0D66"/>
      </a:tcTxStyle>
      <a:tcStyle>
        <a:tcBdr>
          <a:left>
            <a:ln w="12700" cap="flat">
              <a:noFill/>
              <a:miter lim="400000"/>
            </a:ln>
          </a:left>
          <a:right>
            <a:ln w="12700" cap="flat">
              <a:noFill/>
              <a:miter lim="400000"/>
            </a:ln>
          </a:right>
          <a:top>
            <a:ln w="50800" cap="flat">
              <a:solidFill>
                <a:srgbClr val="4A0D66"/>
              </a:solidFill>
              <a:prstDash val="solid"/>
              <a:round/>
            </a:ln>
          </a:top>
          <a:bottom>
            <a:ln w="25400" cap="flat">
              <a:solidFill>
                <a:srgbClr val="4A0D66"/>
              </a:solidFill>
              <a:prstDash val="solid"/>
              <a:round/>
            </a:ln>
          </a:bottom>
          <a:insideH>
            <a:ln w="12700" cap="flat">
              <a:noFill/>
              <a:miter lim="400000"/>
            </a:ln>
          </a:insideH>
          <a:insideV>
            <a:ln w="12700" cap="flat">
              <a:noFill/>
              <a:miter lim="400000"/>
            </a:ln>
          </a:insideV>
        </a:tcBdr>
        <a:fill>
          <a:solidFill>
            <a:schemeClr val="accent4">
              <a:lumOff val="44000"/>
            </a:schemeClr>
          </a:solidFill>
        </a:fill>
      </a:tcStyle>
    </a:lastRow>
    <a:firstRow>
      <a:tcTxStyle b="on" i="off">
        <a:fontRef idx="major">
          <a:schemeClr val="accent4">
            <a:lumOff val="44000"/>
          </a:schemeClr>
        </a:fontRef>
        <a:schemeClr val="accent4">
          <a:lumOff val="44000"/>
        </a:schemeClr>
      </a:tcTxStyle>
      <a:tcStyle>
        <a:tcBdr>
          <a:left>
            <a:ln w="12700" cap="flat">
              <a:noFill/>
              <a:miter lim="400000"/>
            </a:ln>
          </a:left>
          <a:right>
            <a:ln w="12700" cap="flat">
              <a:noFill/>
              <a:miter lim="400000"/>
            </a:ln>
          </a:right>
          <a:top>
            <a:ln w="25400" cap="flat">
              <a:solidFill>
                <a:srgbClr val="4A0D66"/>
              </a:solidFill>
              <a:prstDash val="solid"/>
              <a:round/>
            </a:ln>
          </a:top>
          <a:bottom>
            <a:ln w="25400" cap="flat">
              <a:solidFill>
                <a:srgbClr val="4A0D6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4A0D66"/>
        </a:fontRef>
        <a:srgbClr val="4A0D66"/>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CECAD2"/>
          </a:solidFill>
        </a:fill>
      </a:tcStyle>
    </a:wholeTbl>
    <a:band2H>
      <a:tcTxStyle/>
      <a:tcStyle>
        <a:tcBdr/>
        <a:fill>
          <a:solidFill>
            <a:srgbClr val="E8E6EA"/>
          </a:solidFill>
        </a:fill>
      </a:tcStyle>
    </a:band2H>
    <a:firstCol>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4A0D66"/>
          </a:solidFill>
        </a:fill>
      </a:tcStyle>
    </a:firstCol>
    <a:la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4A0D66"/>
          </a:solidFill>
        </a:fill>
      </a:tcStyle>
    </a:lastRow>
    <a:firstRow>
      <a:tcTxStyle b="on" i="off">
        <a:fontRef idx="major">
          <a:schemeClr val="accent4">
            <a:lumOff val="44000"/>
          </a:schemeClr>
        </a:fontRef>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4A0D66"/>
          </a:solidFill>
        </a:fill>
      </a:tcStyle>
    </a:firstRow>
  </a:tblStyle>
  <a:tblStyle styleId="{2708684C-4D16-4618-839F-0558EEFCDFE6}" styleName="">
    <a:tblBg/>
    <a:wholeTbl>
      <a:tcTxStyle b="off" i="off">
        <a:fontRef idx="major">
          <a:srgbClr val="4A0D66"/>
        </a:fontRef>
        <a:srgbClr val="4A0D66"/>
      </a:tcTxStyle>
      <a:tcStyle>
        <a:tcBdr>
          <a:left>
            <a:ln w="12700" cap="flat">
              <a:solidFill>
                <a:srgbClr val="4A0D66"/>
              </a:solidFill>
              <a:prstDash val="solid"/>
              <a:round/>
            </a:ln>
          </a:left>
          <a:right>
            <a:ln w="12700" cap="flat">
              <a:solidFill>
                <a:srgbClr val="4A0D66"/>
              </a:solidFill>
              <a:prstDash val="solid"/>
              <a:round/>
            </a:ln>
          </a:right>
          <a:top>
            <a:ln w="12700" cap="flat">
              <a:solidFill>
                <a:srgbClr val="4A0D66"/>
              </a:solidFill>
              <a:prstDash val="solid"/>
              <a:round/>
            </a:ln>
          </a:top>
          <a:bottom>
            <a:ln w="12700" cap="flat">
              <a:solidFill>
                <a:srgbClr val="4A0D66"/>
              </a:solidFill>
              <a:prstDash val="solid"/>
              <a:round/>
            </a:ln>
          </a:bottom>
          <a:insideH>
            <a:ln w="12700" cap="flat">
              <a:solidFill>
                <a:srgbClr val="4A0D66"/>
              </a:solidFill>
              <a:prstDash val="solid"/>
              <a:round/>
            </a:ln>
          </a:insideH>
          <a:insideV>
            <a:ln w="12700" cap="flat">
              <a:solidFill>
                <a:srgbClr val="4A0D66"/>
              </a:solidFill>
              <a:prstDash val="solid"/>
              <a:round/>
            </a:ln>
          </a:insideV>
        </a:tcBdr>
        <a:fill>
          <a:solidFill>
            <a:srgbClr val="4A0D66">
              <a:alpha val="20000"/>
            </a:srgbClr>
          </a:solidFill>
        </a:fill>
      </a:tcStyle>
    </a:wholeTbl>
    <a:band2H>
      <a:tcTxStyle/>
      <a:tcStyle>
        <a:tcBdr/>
        <a:fill>
          <a:solidFill>
            <a:schemeClr val="accent4">
              <a:lumOff val="44000"/>
            </a:schemeClr>
          </a:solidFill>
        </a:fill>
      </a:tcStyle>
    </a:band2H>
    <a:firstCol>
      <a:tcTxStyle b="on" i="off">
        <a:fontRef idx="major">
          <a:srgbClr val="4A0D66"/>
        </a:fontRef>
        <a:srgbClr val="4A0D66"/>
      </a:tcTxStyle>
      <a:tcStyle>
        <a:tcBdr>
          <a:left>
            <a:ln w="12700" cap="flat">
              <a:solidFill>
                <a:srgbClr val="4A0D66"/>
              </a:solidFill>
              <a:prstDash val="solid"/>
              <a:round/>
            </a:ln>
          </a:left>
          <a:right>
            <a:ln w="12700" cap="flat">
              <a:solidFill>
                <a:srgbClr val="4A0D66"/>
              </a:solidFill>
              <a:prstDash val="solid"/>
              <a:round/>
            </a:ln>
          </a:right>
          <a:top>
            <a:ln w="12700" cap="flat">
              <a:solidFill>
                <a:srgbClr val="4A0D66"/>
              </a:solidFill>
              <a:prstDash val="solid"/>
              <a:round/>
            </a:ln>
          </a:top>
          <a:bottom>
            <a:ln w="12700" cap="flat">
              <a:solidFill>
                <a:srgbClr val="4A0D66"/>
              </a:solidFill>
              <a:prstDash val="solid"/>
              <a:round/>
            </a:ln>
          </a:bottom>
          <a:insideH>
            <a:ln w="12700" cap="flat">
              <a:solidFill>
                <a:srgbClr val="4A0D66"/>
              </a:solidFill>
              <a:prstDash val="solid"/>
              <a:round/>
            </a:ln>
          </a:insideH>
          <a:insideV>
            <a:ln w="12700" cap="flat">
              <a:solidFill>
                <a:srgbClr val="4A0D66"/>
              </a:solidFill>
              <a:prstDash val="solid"/>
              <a:round/>
            </a:ln>
          </a:insideV>
        </a:tcBdr>
        <a:fill>
          <a:solidFill>
            <a:srgbClr val="4A0D66">
              <a:alpha val="20000"/>
            </a:srgbClr>
          </a:solidFill>
        </a:fill>
      </a:tcStyle>
    </a:firstCol>
    <a:lastRow>
      <a:tcTxStyle b="on" i="off">
        <a:fontRef idx="major">
          <a:srgbClr val="4A0D66"/>
        </a:fontRef>
        <a:srgbClr val="4A0D66"/>
      </a:tcTxStyle>
      <a:tcStyle>
        <a:tcBdr>
          <a:left>
            <a:ln w="12700" cap="flat">
              <a:solidFill>
                <a:srgbClr val="4A0D66"/>
              </a:solidFill>
              <a:prstDash val="solid"/>
              <a:round/>
            </a:ln>
          </a:left>
          <a:right>
            <a:ln w="12700" cap="flat">
              <a:solidFill>
                <a:srgbClr val="4A0D66"/>
              </a:solidFill>
              <a:prstDash val="solid"/>
              <a:round/>
            </a:ln>
          </a:right>
          <a:top>
            <a:ln w="50800" cap="flat">
              <a:solidFill>
                <a:srgbClr val="4A0D66"/>
              </a:solidFill>
              <a:prstDash val="solid"/>
              <a:round/>
            </a:ln>
          </a:top>
          <a:bottom>
            <a:ln w="12700" cap="flat">
              <a:solidFill>
                <a:srgbClr val="4A0D66"/>
              </a:solidFill>
              <a:prstDash val="solid"/>
              <a:round/>
            </a:ln>
          </a:bottom>
          <a:insideH>
            <a:ln w="12700" cap="flat">
              <a:solidFill>
                <a:srgbClr val="4A0D66"/>
              </a:solidFill>
              <a:prstDash val="solid"/>
              <a:round/>
            </a:ln>
          </a:insideH>
          <a:insideV>
            <a:ln w="12700" cap="flat">
              <a:solidFill>
                <a:srgbClr val="4A0D66"/>
              </a:solidFill>
              <a:prstDash val="solid"/>
              <a:round/>
            </a:ln>
          </a:insideV>
        </a:tcBdr>
        <a:fill>
          <a:noFill/>
        </a:fill>
      </a:tcStyle>
    </a:lastRow>
    <a:firstRow>
      <a:tcTxStyle b="on" i="off">
        <a:fontRef idx="major">
          <a:srgbClr val="4A0D66"/>
        </a:fontRef>
        <a:srgbClr val="4A0D66"/>
      </a:tcTxStyle>
      <a:tcStyle>
        <a:tcBdr>
          <a:left>
            <a:ln w="12700" cap="flat">
              <a:solidFill>
                <a:srgbClr val="4A0D66"/>
              </a:solidFill>
              <a:prstDash val="solid"/>
              <a:round/>
            </a:ln>
          </a:left>
          <a:right>
            <a:ln w="12700" cap="flat">
              <a:solidFill>
                <a:srgbClr val="4A0D66"/>
              </a:solidFill>
              <a:prstDash val="solid"/>
              <a:round/>
            </a:ln>
          </a:right>
          <a:top>
            <a:ln w="12700" cap="flat">
              <a:solidFill>
                <a:srgbClr val="4A0D66"/>
              </a:solidFill>
              <a:prstDash val="solid"/>
              <a:round/>
            </a:ln>
          </a:top>
          <a:bottom>
            <a:ln w="25400" cap="flat">
              <a:solidFill>
                <a:srgbClr val="4A0D66"/>
              </a:solidFill>
              <a:prstDash val="solid"/>
              <a:round/>
            </a:ln>
          </a:bottom>
          <a:insideH>
            <a:ln w="12700" cap="flat">
              <a:solidFill>
                <a:srgbClr val="4A0D66"/>
              </a:solidFill>
              <a:prstDash val="solid"/>
              <a:round/>
            </a:ln>
          </a:insideH>
          <a:insideV>
            <a:ln w="12700" cap="flat">
              <a:solidFill>
                <a:srgbClr val="4A0D66"/>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1143000" y="685800"/>
            <a:ext cx="4572000" cy="3429000"/>
          </a:xfrm>
          <a:prstGeom prst="rect">
            <a:avLst/>
          </a:prstGeom>
        </p:spPr>
        <p:txBody>
          <a:bodyPr/>
          <a:lstStyle/>
          <a:p>
            <a:endParaRPr/>
          </a:p>
        </p:txBody>
      </p:sp>
      <p:sp>
        <p:nvSpPr>
          <p:cNvPr id="194" name="Shape 19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4A0D66"/>
        </a:solidFill>
        <a:latin typeface="+mj-lt"/>
        <a:ea typeface="+mj-ea"/>
        <a:cs typeface="+mj-cs"/>
        <a:sym typeface="Arial"/>
      </a:defRPr>
    </a:lvl1pPr>
    <a:lvl2pPr indent="228600" latinLnBrk="0">
      <a:defRPr sz="1200">
        <a:solidFill>
          <a:srgbClr val="4A0D66"/>
        </a:solidFill>
        <a:latin typeface="+mj-lt"/>
        <a:ea typeface="+mj-ea"/>
        <a:cs typeface="+mj-cs"/>
        <a:sym typeface="Arial"/>
      </a:defRPr>
    </a:lvl2pPr>
    <a:lvl3pPr indent="457200" latinLnBrk="0">
      <a:defRPr sz="1200">
        <a:solidFill>
          <a:srgbClr val="4A0D66"/>
        </a:solidFill>
        <a:latin typeface="+mj-lt"/>
        <a:ea typeface="+mj-ea"/>
        <a:cs typeface="+mj-cs"/>
        <a:sym typeface="Arial"/>
      </a:defRPr>
    </a:lvl3pPr>
    <a:lvl4pPr indent="685800" latinLnBrk="0">
      <a:defRPr sz="1200">
        <a:solidFill>
          <a:srgbClr val="4A0D66"/>
        </a:solidFill>
        <a:latin typeface="+mj-lt"/>
        <a:ea typeface="+mj-ea"/>
        <a:cs typeface="+mj-cs"/>
        <a:sym typeface="Arial"/>
      </a:defRPr>
    </a:lvl4pPr>
    <a:lvl5pPr indent="914400" latinLnBrk="0">
      <a:defRPr sz="1200">
        <a:solidFill>
          <a:srgbClr val="4A0D66"/>
        </a:solidFill>
        <a:latin typeface="+mj-lt"/>
        <a:ea typeface="+mj-ea"/>
        <a:cs typeface="+mj-cs"/>
        <a:sym typeface="Arial"/>
      </a:defRPr>
    </a:lvl5pPr>
    <a:lvl6pPr indent="1143000" latinLnBrk="0">
      <a:defRPr sz="1200">
        <a:solidFill>
          <a:srgbClr val="4A0D66"/>
        </a:solidFill>
        <a:latin typeface="+mj-lt"/>
        <a:ea typeface="+mj-ea"/>
        <a:cs typeface="+mj-cs"/>
        <a:sym typeface="Arial"/>
      </a:defRPr>
    </a:lvl6pPr>
    <a:lvl7pPr indent="1371600" latinLnBrk="0">
      <a:defRPr sz="1200">
        <a:solidFill>
          <a:srgbClr val="4A0D66"/>
        </a:solidFill>
        <a:latin typeface="+mj-lt"/>
        <a:ea typeface="+mj-ea"/>
        <a:cs typeface="+mj-cs"/>
        <a:sym typeface="Arial"/>
      </a:defRPr>
    </a:lvl7pPr>
    <a:lvl8pPr indent="1600200" latinLnBrk="0">
      <a:defRPr sz="1200">
        <a:solidFill>
          <a:srgbClr val="4A0D66"/>
        </a:solidFill>
        <a:latin typeface="+mj-lt"/>
        <a:ea typeface="+mj-ea"/>
        <a:cs typeface="+mj-cs"/>
        <a:sym typeface="Arial"/>
      </a:defRPr>
    </a:lvl8pPr>
    <a:lvl9pPr indent="1828800" latinLnBrk="0">
      <a:defRPr sz="1200">
        <a:solidFill>
          <a:srgbClr val="4A0D66"/>
        </a:solidFill>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xfrm>
            <a:off x="381000" y="685800"/>
            <a:ext cx="6096000" cy="3429000"/>
          </a:xfrm>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marL="171450" indent="-171450">
              <a:buSzPct val="100000"/>
              <a:buChar char="-"/>
              <a:defRPr>
                <a:solidFill>
                  <a:srgbClr val="000000"/>
                </a:solidFill>
                <a:latin typeface="Calibri"/>
                <a:ea typeface="Calibri"/>
                <a:cs typeface="Calibri"/>
                <a:sym typeface="Calibri"/>
              </a:defRPr>
            </a:pPr>
            <a:r>
              <a:t>Heuristic we’ve developed over the years to help patients/families/providers conceptualize challenging behaviors. </a:t>
            </a:r>
          </a:p>
          <a:p>
            <a:pPr marL="171450" indent="-171450">
              <a:buSzPct val="100000"/>
              <a:buChar char="-"/>
              <a:defRPr>
                <a:solidFill>
                  <a:srgbClr val="000000"/>
                </a:solidFill>
                <a:latin typeface="Calibri"/>
                <a:ea typeface="Calibri"/>
                <a:cs typeface="Calibri"/>
                <a:sym typeface="Calibri"/>
              </a:defRPr>
            </a:pPr>
            <a:r>
              <a:t>Beh problems are not uncommon and can often be first sxs</a:t>
            </a:r>
          </a:p>
          <a:p>
            <a:pPr marL="171450" indent="-171450">
              <a:buSzPct val="100000"/>
              <a:buChar char="-"/>
              <a:defRPr>
                <a:solidFill>
                  <a:srgbClr val="000000"/>
                </a:solidFill>
                <a:latin typeface="Calibri"/>
                <a:ea typeface="Calibri"/>
                <a:cs typeface="Calibri"/>
                <a:sym typeface="Calibri"/>
              </a:defRPr>
            </a:pPr>
            <a:endParaRPr/>
          </a:p>
          <a:p>
            <a:pPr marL="171450" indent="-171450">
              <a:buSzPct val="100000"/>
              <a:buChar char="-"/>
              <a:defRPr>
                <a:solidFill>
                  <a:srgbClr val="000000"/>
                </a:solidFill>
                <a:latin typeface="Calibri"/>
                <a:ea typeface="Calibri"/>
                <a:cs typeface="Calibri"/>
                <a:sym typeface="Calibri"/>
              </a:defRPr>
            </a:pPr>
            <a:r>
              <a:t>When confronted with beh issue, utilize this heuristic to quantify a behavioral problem. </a:t>
            </a:r>
          </a:p>
          <a:p>
            <a:pPr marL="171450" lvl="1" indent="-171450">
              <a:buSzPct val="100000"/>
              <a:buChar char="-"/>
              <a:defRPr>
                <a:solidFill>
                  <a:srgbClr val="000000"/>
                </a:solidFill>
                <a:latin typeface="Calibri"/>
                <a:ea typeface="Calibri"/>
                <a:cs typeface="Calibri"/>
                <a:sym typeface="Calibri"/>
              </a:defRPr>
            </a:pPr>
            <a:r>
              <a:t>-First: What does “agitation” mean? Wandering, physical aggression, yelling, etc. </a:t>
            </a:r>
          </a:p>
          <a:p>
            <a:pPr marL="171450" lvl="3" indent="-171450">
              <a:buSzPct val="100000"/>
              <a:buChar char="-"/>
              <a:defRPr>
                <a:solidFill>
                  <a:srgbClr val="000000"/>
                </a:solidFill>
                <a:latin typeface="Calibri"/>
                <a:ea typeface="Calibri"/>
                <a:cs typeface="Calibri"/>
                <a:sym typeface="Calibri"/>
              </a:defRPr>
            </a:pPr>
            <a:r>
              <a:t>-What about the specific etiology may be contributing to the presentation (e.g., LBD etc)</a:t>
            </a:r>
          </a:p>
          <a:p>
            <a:pPr marL="171450" lvl="3" indent="-171450">
              <a:buSzPct val="100000"/>
              <a:buChar char="-"/>
              <a:defRPr>
                <a:solidFill>
                  <a:srgbClr val="000000"/>
                </a:solidFill>
                <a:latin typeface="Calibri"/>
                <a:ea typeface="Calibri"/>
                <a:cs typeface="Calibri"/>
                <a:sym typeface="Calibri"/>
              </a:defRPr>
            </a:pPr>
            <a:r>
              <a:t>- How severe is the stage, and what do we know about behaviors typical to that stage?</a:t>
            </a:r>
          </a:p>
          <a:p>
            <a:pPr marL="171450" lvl="3" indent="-171450">
              <a:buSzPct val="100000"/>
              <a:buChar char="-"/>
              <a:defRPr>
                <a:solidFill>
                  <a:srgbClr val="000000"/>
                </a:solidFill>
                <a:latin typeface="Calibri"/>
                <a:ea typeface="Calibri"/>
                <a:cs typeface="Calibri"/>
                <a:sym typeface="Calibri"/>
              </a:defRPr>
            </a:pPr>
            <a:r>
              <a:t>-Last, Remember that behavior IS communication – what is the behavior telling us?</a:t>
            </a:r>
          </a:p>
          <a:p>
            <a:pPr marL="171450" lvl="3" indent="-171450">
              <a:buSzPct val="100000"/>
              <a:buChar char="-"/>
              <a:defRPr>
                <a:solidFill>
                  <a:srgbClr val="000000"/>
                </a:solidFill>
                <a:latin typeface="Calibri"/>
                <a:ea typeface="Calibri"/>
                <a:cs typeface="Calibri"/>
                <a:sym typeface="Calibri"/>
              </a:defRPr>
            </a:pPr>
            <a:endParaRPr/>
          </a:p>
          <a:p>
            <a:pPr marL="171450" lvl="3" indent="-171450">
              <a:buSzPct val="100000"/>
              <a:buChar char="-"/>
              <a:defRPr>
                <a:solidFill>
                  <a:srgbClr val="000000"/>
                </a:solidFill>
                <a:latin typeface="Calibri"/>
                <a:ea typeface="Calibri"/>
                <a:cs typeface="Calibri"/>
                <a:sym typeface="Calibri"/>
              </a:defRPr>
            </a:pPr>
            <a:r>
              <a:t>Now, let’s switch gears, and think NOT about the problematic behavior, but what is the opposite – what behavior do we wish to increase?</a:t>
            </a:r>
          </a:p>
          <a:p>
            <a:pPr marL="171450" lvl="3" indent="-171450">
              <a:buSzPct val="100000"/>
              <a:buChar char="-"/>
              <a:defRPr>
                <a:solidFill>
                  <a:srgbClr val="000000"/>
                </a:solidFill>
                <a:latin typeface="Calibri"/>
                <a:ea typeface="Calibri"/>
                <a:cs typeface="Calibri"/>
                <a:sym typeface="Calibri"/>
              </a:defRPr>
            </a:pPr>
            <a:r>
              <a:t>- Let’s also think about goals – what does the patient want? Caregiver? They want contentment. </a:t>
            </a:r>
          </a:p>
          <a:p>
            <a:pPr marL="171450" lvl="3" indent="-171450">
              <a:buSzPct val="100000"/>
              <a:buChar char="-"/>
              <a:defRPr>
                <a:solidFill>
                  <a:srgbClr val="000000"/>
                </a:solidFill>
                <a:latin typeface="Calibri"/>
                <a:ea typeface="Calibri"/>
                <a:cs typeface="Calibri"/>
                <a:sym typeface="Calibri"/>
              </a:defRPr>
            </a:pPr>
            <a:r>
              <a:t>-Using this, we can think about what positive behaviors we want to increase?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381000" y="685800"/>
            <a:ext cx="6096000" cy="3429000"/>
          </a:xfrm>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pPr>
              <a:defRPr>
                <a:solidFill>
                  <a:srgbClr val="000000"/>
                </a:solidFill>
                <a:latin typeface="Calibri"/>
                <a:ea typeface="Calibri"/>
                <a:cs typeface="Calibri"/>
                <a:sym typeface="Calibri"/>
              </a:defRPr>
            </a:pPr>
            <a:r>
              <a:t>Any of you that have children or grandchildren, can probably relate to the fact that one does not need language to communicate!</a:t>
            </a:r>
          </a:p>
          <a:p>
            <a:pPr>
              <a:defRPr>
                <a:solidFill>
                  <a:srgbClr val="000000"/>
                </a:solidFill>
                <a:latin typeface="Calibri"/>
                <a:ea typeface="Calibri"/>
                <a:cs typeface="Calibri"/>
                <a:sym typeface="Calibri"/>
              </a:defRPr>
            </a:pPr>
            <a:endParaRPr/>
          </a:p>
          <a:p>
            <a:pPr>
              <a:defRPr>
                <a:solidFill>
                  <a:srgbClr val="000000"/>
                </a:solidFill>
                <a:latin typeface="Calibri"/>
                <a:ea typeface="Calibri"/>
                <a:cs typeface="Calibri"/>
                <a:sym typeface="Calibri"/>
              </a:defRPr>
            </a:pPr>
            <a:r>
              <a:t>Young children communicate their needs quite well in a number of other ways, if we pay attention: They yell, pound their fists, smile, babble, etc and if we look at the Antecedents, we can often understand what this non-verbal communication is telling us</a:t>
            </a:r>
          </a:p>
          <a:p>
            <a:pPr>
              <a:defRPr>
                <a:solidFill>
                  <a:srgbClr val="000000"/>
                </a:solidFill>
                <a:latin typeface="Calibri"/>
                <a:ea typeface="Calibri"/>
                <a:cs typeface="Calibri"/>
                <a:sym typeface="Calibri"/>
              </a:defRPr>
            </a:pPr>
            <a:endParaRPr/>
          </a:p>
          <a:p>
            <a:pPr>
              <a:defRPr>
                <a:solidFill>
                  <a:srgbClr val="000000"/>
                </a:solidFill>
                <a:latin typeface="Calibri"/>
                <a:ea typeface="Calibri"/>
                <a:cs typeface="Calibri"/>
                <a:sym typeface="Calibri"/>
              </a:defRPr>
            </a:pPr>
            <a:r>
              <a:t>As language declines in dementia, behavior replaces communication. So, behavior is not random…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381000" y="685800"/>
            <a:ext cx="6096000" cy="3429000"/>
          </a:xfrm>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pPr>
              <a:defRPr>
                <a:solidFill>
                  <a:srgbClr val="000000"/>
                </a:solidFill>
                <a:latin typeface="Calibri"/>
                <a:ea typeface="Calibri"/>
                <a:cs typeface="Calibri"/>
                <a:sym typeface="Calibri"/>
              </a:defRPr>
            </a:pPr>
            <a:r>
              <a:t>Our job is to try and understand what the behavior is communicating…</a:t>
            </a:r>
          </a:p>
          <a:p>
            <a:pPr>
              <a:defRPr>
                <a:solidFill>
                  <a:srgbClr val="000000"/>
                </a:solidFill>
                <a:latin typeface="Calibri"/>
                <a:ea typeface="Calibri"/>
                <a:cs typeface="Calibri"/>
                <a:sym typeface="Calibri"/>
              </a:defRPr>
            </a:pPr>
            <a:endParaRPr/>
          </a:p>
          <a:p>
            <a:pPr>
              <a:defRPr>
                <a:solidFill>
                  <a:srgbClr val="000000"/>
                </a:solidFill>
                <a:latin typeface="Calibri"/>
                <a:ea typeface="Calibri"/>
                <a:cs typeface="Calibri"/>
                <a:sym typeface="Calibri"/>
              </a:defRPr>
            </a:pPr>
            <a:r>
              <a:t>May not be possible in all cases, but often fruitful to try and understand</a:t>
            </a:r>
          </a:p>
          <a:p>
            <a:pPr marL="171450" indent="-171450">
              <a:buSzPct val="100000"/>
              <a:buChar char="-"/>
              <a:defRPr>
                <a:solidFill>
                  <a:srgbClr val="000000"/>
                </a:solidFill>
                <a:latin typeface="Calibri"/>
                <a:ea typeface="Calibri"/>
                <a:cs typeface="Calibri"/>
                <a:sym typeface="Calibri"/>
              </a:defRPr>
            </a:pPr>
            <a:endParaRPr/>
          </a:p>
          <a:p>
            <a:pPr marL="171450" indent="-171450">
              <a:buSzPct val="100000"/>
              <a:buChar char="-"/>
              <a:defRPr>
                <a:solidFill>
                  <a:srgbClr val="000000"/>
                </a:solidFill>
                <a:latin typeface="Calibri"/>
                <a:ea typeface="Calibri"/>
                <a:cs typeface="Calibri"/>
                <a:sym typeface="Calibri"/>
              </a:defRPr>
            </a:pPr>
            <a:r>
              <a:t>Phys health factors: Pain, UTI/infection</a:t>
            </a:r>
          </a:p>
          <a:p>
            <a:pPr marL="171450" indent="-171450">
              <a:buSzPct val="100000"/>
              <a:buChar char="-"/>
              <a:defRPr>
                <a:solidFill>
                  <a:srgbClr val="000000"/>
                </a:solidFill>
                <a:latin typeface="Calibri"/>
                <a:ea typeface="Calibri"/>
                <a:cs typeface="Calibri"/>
                <a:sym typeface="Calibri"/>
              </a:defRPr>
            </a:pPr>
            <a:endParaRPr/>
          </a:p>
          <a:p>
            <a:pPr marL="171450" indent="-171450">
              <a:buSzPct val="100000"/>
              <a:buChar char="-"/>
              <a:defRPr>
                <a:solidFill>
                  <a:srgbClr val="000000"/>
                </a:solidFill>
                <a:latin typeface="Calibri"/>
                <a:ea typeface="Calibri"/>
                <a:cs typeface="Calibri"/>
                <a:sym typeface="Calibri"/>
              </a:defRPr>
            </a:pPr>
            <a:r>
              <a:t>Psychological: Generally, as dementia advances, pts are less able to tell us how they feel emotionally - boredom, companionship. Look at vegetative signs to identify depression/anxiety (sleep, appetite, interest)</a:t>
            </a:r>
          </a:p>
          <a:p>
            <a:pPr marL="171450" indent="-171450">
              <a:buSzPct val="100000"/>
              <a:buChar char="-"/>
              <a:defRPr>
                <a:solidFill>
                  <a:srgbClr val="000000"/>
                </a:solidFill>
                <a:latin typeface="Calibri"/>
                <a:ea typeface="Calibri"/>
                <a:cs typeface="Calibri"/>
                <a:sym typeface="Calibri"/>
              </a:defRPr>
            </a:pPr>
            <a:endParaRPr/>
          </a:p>
          <a:p>
            <a:pPr marL="171450" indent="-171450">
              <a:buSzPct val="100000"/>
              <a:buChar char="-"/>
              <a:defRPr>
                <a:solidFill>
                  <a:srgbClr val="000000"/>
                </a:solidFill>
                <a:latin typeface="Calibri"/>
                <a:ea typeface="Calibri"/>
                <a:cs typeface="Calibri"/>
                <a:sym typeface="Calibri"/>
              </a:defRPr>
            </a:pPr>
            <a:r>
              <a:t>Talked about environment</a:t>
            </a:r>
          </a:p>
          <a:p>
            <a:pPr marL="171450" indent="-171450">
              <a:buSzPct val="100000"/>
              <a:buChar char="-"/>
              <a:defRPr>
                <a:solidFill>
                  <a:srgbClr val="000000"/>
                </a:solidFill>
                <a:latin typeface="Calibri"/>
                <a:ea typeface="Calibri"/>
                <a:cs typeface="Calibri"/>
                <a:sym typeface="Calibri"/>
              </a:defRPr>
            </a:pPr>
            <a:endParaRPr/>
          </a:p>
          <a:p>
            <a:pPr marL="171450" indent="-171450">
              <a:buSzPct val="100000"/>
              <a:buChar char="-"/>
              <a:defRPr>
                <a:solidFill>
                  <a:srgbClr val="000000"/>
                </a:solidFill>
                <a:latin typeface="Calibri"/>
                <a:ea typeface="Calibri"/>
                <a:cs typeface="Calibri"/>
                <a:sym typeface="Calibri"/>
              </a:defRPr>
            </a:pPr>
            <a:r>
              <a:t>Every day, pt gets up at 530am, tries to leave house. Maybe they were a baker – always used to get up at sunrise, and go to work early. Well, lets think about antecdenet – maybe need sun-blocking curtains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381000" y="685800"/>
            <a:ext cx="6096000" cy="3429000"/>
          </a:xfrm>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pPr>
              <a:defRPr>
                <a:solidFill>
                  <a:srgbClr val="000000"/>
                </a:solidFill>
                <a:latin typeface="Calibri"/>
                <a:ea typeface="Calibri"/>
                <a:cs typeface="Calibri"/>
                <a:sym typeface="Calibri"/>
              </a:defRPr>
            </a:pPr>
            <a:r>
              <a:t>Shifting our focus away from behavior we DON’T want, to what we do want – an “adaptive” behavior. Let’s think about replacing behaviors. </a:t>
            </a:r>
          </a:p>
          <a:p>
            <a:pPr>
              <a:defRPr>
                <a:solidFill>
                  <a:srgbClr val="000000"/>
                </a:solidFill>
                <a:latin typeface="Calibri"/>
                <a:ea typeface="Calibri"/>
                <a:cs typeface="Calibri"/>
                <a:sym typeface="Calibri"/>
              </a:defRPr>
            </a:pPr>
            <a:endParaRPr/>
          </a:p>
          <a:p>
            <a:pPr>
              <a:defRPr>
                <a:solidFill>
                  <a:srgbClr val="000000"/>
                </a:solidFill>
                <a:latin typeface="Calibri"/>
                <a:ea typeface="Calibri"/>
                <a:cs typeface="Calibri"/>
                <a:sym typeface="Calibri"/>
              </a:defRPr>
            </a:pPr>
            <a:r>
              <a:t>What is the person doing when most satisfied, and how do we increase frequency of that POSITIVE behavior. Remove antecedent of negative behavior, and think about cue for positive behavior. This is where thinking about social history and what holds someones attention and helps them feel most satisfied and fulfilled. When working with families on this, this is important to collaborate/brainstorm with them on how to achieve this.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prstGeom prst="rect">
            <a:avLst/>
          </a:prstGeom>
        </p:spPr>
        <p:txBody>
          <a:bodyPr/>
          <a:lstStyle/>
          <a:p>
            <a:r>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Gold Background 2">
    <p:spTree>
      <p:nvGrpSpPr>
        <p:cNvPr id="1" name=""/>
        <p:cNvGrpSpPr/>
        <p:nvPr/>
      </p:nvGrpSpPr>
      <p:grpSpPr>
        <a:xfrm>
          <a:off x="0" y="0"/>
          <a:ext cx="0" cy="0"/>
          <a:chOff x="0" y="0"/>
          <a:chExt cx="0" cy="0"/>
        </a:xfrm>
      </p:grpSpPr>
      <p:sp>
        <p:nvSpPr>
          <p:cNvPr id="114" name="Rectangle 7"/>
          <p:cNvSpPr/>
          <p:nvPr/>
        </p:nvSpPr>
        <p:spPr>
          <a:xfrm>
            <a:off x="0" y="4589493"/>
            <a:ext cx="9144000" cy="554007"/>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9" rIns="45719" anchor="ctr"/>
          <a:lstStyle/>
          <a:p>
            <a:pPr algn="ctr">
              <a:defRPr>
                <a:solidFill>
                  <a:schemeClr val="accent4">
                    <a:lumOff val="44000"/>
                  </a:schemeClr>
                </a:solidFill>
              </a:defRPr>
            </a:pPr>
            <a:endParaRPr/>
          </a:p>
        </p:txBody>
      </p:sp>
      <p:sp>
        <p:nvSpPr>
          <p:cNvPr id="115" name="Rectangle 6"/>
          <p:cNvSpPr/>
          <p:nvPr/>
        </p:nvSpPr>
        <p:spPr>
          <a:xfrm>
            <a:off x="0" y="-1"/>
            <a:ext cx="9144000" cy="4589497"/>
          </a:xfrm>
          <a:prstGeom prst="rect">
            <a:avLst/>
          </a:prstGeom>
          <a:solidFill>
            <a:schemeClr val="accent1"/>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391553"/>
                </a:solidFill>
              </a:defRPr>
            </a:pPr>
            <a:endParaRPr/>
          </a:p>
        </p:txBody>
      </p:sp>
      <p:pic>
        <p:nvPicPr>
          <p:cNvPr id="116" name="Picture 8" descr="Picture 8"/>
          <p:cNvPicPr>
            <a:picLocks noChangeAspect="1"/>
          </p:cNvPicPr>
          <p:nvPr/>
        </p:nvPicPr>
        <p:blipFill>
          <a:blip r:embed="rId2">
            <a:extLst/>
          </a:blip>
          <a:stretch>
            <a:fillRect/>
          </a:stretch>
        </p:blipFill>
        <p:spPr>
          <a:xfrm>
            <a:off x="3579574" y="4758833"/>
            <a:ext cx="1999211" cy="228601"/>
          </a:xfrm>
          <a:prstGeom prst="rect">
            <a:avLst/>
          </a:prstGeom>
          <a:ln w="12700">
            <a:miter lim="400000"/>
          </a:ln>
        </p:spPr>
      </p:pic>
      <p:sp>
        <p:nvSpPr>
          <p:cNvPr id="117" name="Title Text"/>
          <p:cNvSpPr txBox="1">
            <a:spLocks noGrp="1"/>
          </p:cNvSpPr>
          <p:nvPr>
            <p:ph type="title"/>
          </p:nvPr>
        </p:nvSpPr>
        <p:spPr>
          <a:xfrm>
            <a:off x="457200" y="205978"/>
            <a:ext cx="8229600" cy="624078"/>
          </a:xfrm>
          <a:prstGeom prst="rect">
            <a:avLst/>
          </a:prstGeom>
        </p:spPr>
        <p:txBody>
          <a:bodyPr/>
          <a:lstStyle>
            <a:lvl1pPr algn="l">
              <a:defRPr sz="3600">
                <a:solidFill>
                  <a:srgbClr val="4A0D66"/>
                </a:solidFill>
              </a:defRPr>
            </a:lvl1pPr>
          </a:lstStyle>
          <a:p>
            <a:r>
              <a:t>Title Text</a:t>
            </a:r>
          </a:p>
        </p:txBody>
      </p:sp>
      <p:sp>
        <p:nvSpPr>
          <p:cNvPr id="118" name="Body Level One…"/>
          <p:cNvSpPr txBox="1">
            <a:spLocks noGrp="1"/>
          </p:cNvSpPr>
          <p:nvPr>
            <p:ph type="body" sz="half" idx="1"/>
          </p:nvPr>
        </p:nvSpPr>
        <p:spPr>
          <a:xfrm>
            <a:off x="457200" y="835726"/>
            <a:ext cx="4038600" cy="3737372"/>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8455523" y="4796834"/>
            <a:ext cx="231278" cy="214702"/>
          </a:xfrm>
          <a:prstGeom prst="rect">
            <a:avLst/>
          </a:prstGeom>
        </p:spPr>
        <p:txBody>
          <a:bodyPr/>
          <a:lstStyle>
            <a:lvl1pPr>
              <a:defRPr sz="900">
                <a:solidFill>
                  <a:schemeClr val="accent4">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eal Background 1">
    <p:spTree>
      <p:nvGrpSpPr>
        <p:cNvPr id="1" name=""/>
        <p:cNvGrpSpPr/>
        <p:nvPr/>
      </p:nvGrpSpPr>
      <p:grpSpPr>
        <a:xfrm>
          <a:off x="0" y="0"/>
          <a:ext cx="0" cy="0"/>
          <a:chOff x="0" y="0"/>
          <a:chExt cx="0" cy="0"/>
        </a:xfrm>
      </p:grpSpPr>
      <p:sp>
        <p:nvSpPr>
          <p:cNvPr id="126" name="Rectangle 6"/>
          <p:cNvSpPr/>
          <p:nvPr/>
        </p:nvSpPr>
        <p:spPr>
          <a:xfrm>
            <a:off x="0" y="-1"/>
            <a:ext cx="9144000" cy="4589497"/>
          </a:xfrm>
          <a:prstGeom prst="rect">
            <a:avLst/>
          </a:prstGeom>
          <a:solidFill>
            <a:srgbClr val="34D9C3"/>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391553"/>
                </a:solidFill>
              </a:defRPr>
            </a:pPr>
            <a:endParaRPr/>
          </a:p>
        </p:txBody>
      </p:sp>
      <p:sp>
        <p:nvSpPr>
          <p:cNvPr id="127" name="Rectangle 7"/>
          <p:cNvSpPr/>
          <p:nvPr/>
        </p:nvSpPr>
        <p:spPr>
          <a:xfrm>
            <a:off x="0" y="4589493"/>
            <a:ext cx="9144000" cy="554007"/>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9" rIns="45719" anchor="ctr"/>
          <a:lstStyle/>
          <a:p>
            <a:pPr algn="ctr">
              <a:defRPr>
                <a:solidFill>
                  <a:schemeClr val="accent4">
                    <a:lumOff val="44000"/>
                  </a:schemeClr>
                </a:solidFill>
              </a:defRPr>
            </a:pPr>
            <a:endParaRPr/>
          </a:p>
        </p:txBody>
      </p:sp>
      <p:pic>
        <p:nvPicPr>
          <p:cNvPr id="128" name="Picture 8" descr="Picture 8"/>
          <p:cNvPicPr>
            <a:picLocks noChangeAspect="1"/>
          </p:cNvPicPr>
          <p:nvPr/>
        </p:nvPicPr>
        <p:blipFill>
          <a:blip r:embed="rId2">
            <a:extLst/>
          </a:blip>
          <a:stretch>
            <a:fillRect/>
          </a:stretch>
        </p:blipFill>
        <p:spPr>
          <a:xfrm>
            <a:off x="3579574" y="4758833"/>
            <a:ext cx="1999211" cy="228601"/>
          </a:xfrm>
          <a:prstGeom prst="rect">
            <a:avLst/>
          </a:prstGeom>
          <a:ln w="12700">
            <a:miter lim="400000"/>
          </a:ln>
        </p:spPr>
      </p:pic>
      <p:sp>
        <p:nvSpPr>
          <p:cNvPr id="129" name="Title Text"/>
          <p:cNvSpPr txBox="1">
            <a:spLocks noGrp="1"/>
          </p:cNvSpPr>
          <p:nvPr>
            <p:ph type="title"/>
          </p:nvPr>
        </p:nvSpPr>
        <p:spPr>
          <a:xfrm>
            <a:off x="457200" y="205978"/>
            <a:ext cx="8229600" cy="624078"/>
          </a:xfrm>
          <a:prstGeom prst="rect">
            <a:avLst/>
          </a:prstGeom>
        </p:spPr>
        <p:txBody>
          <a:bodyPr/>
          <a:lstStyle>
            <a:lvl1pPr algn="l">
              <a:defRPr sz="3600">
                <a:solidFill>
                  <a:srgbClr val="4A0D66"/>
                </a:solidFill>
              </a:defRPr>
            </a:lvl1pPr>
          </a:lstStyle>
          <a:p>
            <a:r>
              <a:t>Title Text</a:t>
            </a:r>
          </a:p>
        </p:txBody>
      </p:sp>
      <p:sp>
        <p:nvSpPr>
          <p:cNvPr id="130" name="Body Level One…"/>
          <p:cNvSpPr txBox="1">
            <a:spLocks noGrp="1"/>
          </p:cNvSpPr>
          <p:nvPr>
            <p:ph type="body" idx="1"/>
          </p:nvPr>
        </p:nvSpPr>
        <p:spPr>
          <a:xfrm>
            <a:off x="457200" y="830531"/>
            <a:ext cx="8229600" cy="3737373"/>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8455523" y="4796834"/>
            <a:ext cx="231278" cy="214702"/>
          </a:xfrm>
          <a:prstGeom prst="rect">
            <a:avLst/>
          </a:prstGeom>
        </p:spPr>
        <p:txBody>
          <a:bodyPr/>
          <a:lstStyle>
            <a:lvl1pPr>
              <a:defRPr sz="900">
                <a:solidFill>
                  <a:schemeClr val="accent4">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eal Background 2">
    <p:spTree>
      <p:nvGrpSpPr>
        <p:cNvPr id="1" name=""/>
        <p:cNvGrpSpPr/>
        <p:nvPr/>
      </p:nvGrpSpPr>
      <p:grpSpPr>
        <a:xfrm>
          <a:off x="0" y="0"/>
          <a:ext cx="0" cy="0"/>
          <a:chOff x="0" y="0"/>
          <a:chExt cx="0" cy="0"/>
        </a:xfrm>
      </p:grpSpPr>
      <p:sp>
        <p:nvSpPr>
          <p:cNvPr id="138" name="Rectangle 6"/>
          <p:cNvSpPr/>
          <p:nvPr/>
        </p:nvSpPr>
        <p:spPr>
          <a:xfrm>
            <a:off x="0" y="-1"/>
            <a:ext cx="9144000" cy="4589497"/>
          </a:xfrm>
          <a:prstGeom prst="rect">
            <a:avLst/>
          </a:prstGeom>
          <a:solidFill>
            <a:srgbClr val="34D9C3"/>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391553"/>
                </a:solidFill>
              </a:defRPr>
            </a:pPr>
            <a:endParaRPr/>
          </a:p>
        </p:txBody>
      </p:sp>
      <p:sp>
        <p:nvSpPr>
          <p:cNvPr id="139" name="Rectangle 7"/>
          <p:cNvSpPr/>
          <p:nvPr/>
        </p:nvSpPr>
        <p:spPr>
          <a:xfrm>
            <a:off x="0" y="4589493"/>
            <a:ext cx="9144000" cy="554007"/>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9" rIns="45719" anchor="ctr"/>
          <a:lstStyle/>
          <a:p>
            <a:pPr algn="ctr">
              <a:defRPr>
                <a:solidFill>
                  <a:schemeClr val="accent4">
                    <a:lumOff val="44000"/>
                  </a:schemeClr>
                </a:solidFill>
              </a:defRPr>
            </a:pPr>
            <a:endParaRPr/>
          </a:p>
        </p:txBody>
      </p:sp>
      <p:pic>
        <p:nvPicPr>
          <p:cNvPr id="140" name="Picture 8" descr="Picture 8"/>
          <p:cNvPicPr>
            <a:picLocks noChangeAspect="1"/>
          </p:cNvPicPr>
          <p:nvPr/>
        </p:nvPicPr>
        <p:blipFill>
          <a:blip r:embed="rId2">
            <a:extLst/>
          </a:blip>
          <a:stretch>
            <a:fillRect/>
          </a:stretch>
        </p:blipFill>
        <p:spPr>
          <a:xfrm>
            <a:off x="3579574" y="4758833"/>
            <a:ext cx="1999211" cy="228601"/>
          </a:xfrm>
          <a:prstGeom prst="rect">
            <a:avLst/>
          </a:prstGeom>
          <a:ln w="12700">
            <a:miter lim="400000"/>
          </a:ln>
        </p:spPr>
      </p:pic>
      <p:sp>
        <p:nvSpPr>
          <p:cNvPr id="141" name="Title Text"/>
          <p:cNvSpPr txBox="1">
            <a:spLocks noGrp="1"/>
          </p:cNvSpPr>
          <p:nvPr>
            <p:ph type="title"/>
          </p:nvPr>
        </p:nvSpPr>
        <p:spPr>
          <a:xfrm>
            <a:off x="457200" y="205978"/>
            <a:ext cx="8229600" cy="624078"/>
          </a:xfrm>
          <a:prstGeom prst="rect">
            <a:avLst/>
          </a:prstGeom>
        </p:spPr>
        <p:txBody>
          <a:bodyPr/>
          <a:lstStyle>
            <a:lvl1pPr algn="l">
              <a:defRPr sz="3600">
                <a:solidFill>
                  <a:srgbClr val="4A0D66"/>
                </a:solidFill>
              </a:defRPr>
            </a:lvl1pPr>
          </a:lstStyle>
          <a:p>
            <a:r>
              <a:t>Title Text</a:t>
            </a:r>
          </a:p>
        </p:txBody>
      </p:sp>
      <p:sp>
        <p:nvSpPr>
          <p:cNvPr id="142" name="Body Level One…"/>
          <p:cNvSpPr txBox="1">
            <a:spLocks noGrp="1"/>
          </p:cNvSpPr>
          <p:nvPr>
            <p:ph type="body" sz="half" idx="1"/>
          </p:nvPr>
        </p:nvSpPr>
        <p:spPr>
          <a:xfrm>
            <a:off x="457200" y="835726"/>
            <a:ext cx="4038600" cy="3737372"/>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8455523" y="4796834"/>
            <a:ext cx="231278" cy="214702"/>
          </a:xfrm>
          <a:prstGeom prst="rect">
            <a:avLst/>
          </a:prstGeom>
        </p:spPr>
        <p:txBody>
          <a:bodyPr/>
          <a:lstStyle>
            <a:lvl1pPr>
              <a:defRPr sz="900">
                <a:solidFill>
                  <a:schemeClr val="accent4">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Gold Background 1">
    <p:spTree>
      <p:nvGrpSpPr>
        <p:cNvPr id="1" name=""/>
        <p:cNvGrpSpPr/>
        <p:nvPr/>
      </p:nvGrpSpPr>
      <p:grpSpPr>
        <a:xfrm>
          <a:off x="0" y="0"/>
          <a:ext cx="0" cy="0"/>
          <a:chOff x="0" y="0"/>
          <a:chExt cx="0" cy="0"/>
        </a:xfrm>
      </p:grpSpPr>
      <p:sp>
        <p:nvSpPr>
          <p:cNvPr id="150" name="Rectangle 7"/>
          <p:cNvSpPr/>
          <p:nvPr/>
        </p:nvSpPr>
        <p:spPr>
          <a:xfrm>
            <a:off x="0" y="4589493"/>
            <a:ext cx="9144000" cy="554011"/>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chemeClr val="accent4">
                    <a:lumOff val="44000"/>
                  </a:schemeClr>
                </a:solidFill>
              </a:defRPr>
            </a:pPr>
            <a:endParaRPr/>
          </a:p>
        </p:txBody>
      </p:sp>
      <p:sp>
        <p:nvSpPr>
          <p:cNvPr id="151" name="Rectangle 6"/>
          <p:cNvSpPr/>
          <p:nvPr/>
        </p:nvSpPr>
        <p:spPr>
          <a:xfrm>
            <a:off x="0" y="-1"/>
            <a:ext cx="9144000" cy="4589497"/>
          </a:xfrm>
          <a:prstGeom prst="rect">
            <a:avLst/>
          </a:prstGeom>
          <a:solidFill>
            <a:schemeClr val="accent1"/>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391553"/>
                </a:solidFill>
              </a:defRPr>
            </a:pPr>
            <a:endParaRPr/>
          </a:p>
        </p:txBody>
      </p:sp>
      <p:pic>
        <p:nvPicPr>
          <p:cNvPr id="152" name="Picture 5" descr="Picture 5"/>
          <p:cNvPicPr>
            <a:picLocks noChangeAspect="1"/>
          </p:cNvPicPr>
          <p:nvPr/>
        </p:nvPicPr>
        <p:blipFill>
          <a:blip r:embed="rId2">
            <a:extLst/>
          </a:blip>
          <a:stretch>
            <a:fillRect/>
          </a:stretch>
        </p:blipFill>
        <p:spPr>
          <a:xfrm>
            <a:off x="3539575" y="4759335"/>
            <a:ext cx="2064849" cy="214329"/>
          </a:xfrm>
          <a:prstGeom prst="rect">
            <a:avLst/>
          </a:prstGeom>
          <a:ln w="12700">
            <a:miter lim="400000"/>
          </a:ln>
        </p:spPr>
      </p:pic>
      <p:sp>
        <p:nvSpPr>
          <p:cNvPr id="153" name="Title Text"/>
          <p:cNvSpPr txBox="1">
            <a:spLocks noGrp="1"/>
          </p:cNvSpPr>
          <p:nvPr>
            <p:ph type="title"/>
          </p:nvPr>
        </p:nvSpPr>
        <p:spPr>
          <a:xfrm>
            <a:off x="457200" y="205978"/>
            <a:ext cx="8229600" cy="624078"/>
          </a:xfrm>
          <a:prstGeom prst="rect">
            <a:avLst/>
          </a:prstGeom>
        </p:spPr>
        <p:txBody>
          <a:bodyPr lIns="45718" tIns="45718" rIns="45718" bIns="45718"/>
          <a:lstStyle>
            <a:lvl1pPr algn="l">
              <a:defRPr sz="3600">
                <a:solidFill>
                  <a:srgbClr val="4A0D66"/>
                </a:solidFill>
              </a:defRPr>
            </a:lvl1pPr>
          </a:lstStyle>
          <a:p>
            <a:r>
              <a:t>Title Text</a:t>
            </a:r>
          </a:p>
        </p:txBody>
      </p:sp>
      <p:sp>
        <p:nvSpPr>
          <p:cNvPr id="154" name="Body Level One…"/>
          <p:cNvSpPr txBox="1">
            <a:spLocks noGrp="1"/>
          </p:cNvSpPr>
          <p:nvPr>
            <p:ph type="body" idx="1"/>
          </p:nvPr>
        </p:nvSpPr>
        <p:spPr>
          <a:xfrm>
            <a:off x="457200" y="830530"/>
            <a:ext cx="8229600" cy="3737375"/>
          </a:xfrm>
          <a:prstGeom prst="rect">
            <a:avLst/>
          </a:prstGeom>
        </p:spPr>
        <p:txBody>
          <a:bodyPr lIns="45718" tIns="45718" rIns="45718" bIns="45718">
            <a:normAutofit/>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455529" y="4796836"/>
            <a:ext cx="231274" cy="214698"/>
          </a:xfrm>
          <a:prstGeom prst="rect">
            <a:avLst/>
          </a:prstGeom>
        </p:spPr>
        <p:txBody>
          <a:bodyPr lIns="45718" tIns="45718" rIns="45718" bIns="45718"/>
          <a:lstStyle>
            <a:lvl1pPr>
              <a:defRPr sz="900">
                <a:solidFill>
                  <a:schemeClr val="accent4">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White Background 3">
    <p:spTree>
      <p:nvGrpSpPr>
        <p:cNvPr id="1" name=""/>
        <p:cNvGrpSpPr/>
        <p:nvPr/>
      </p:nvGrpSpPr>
      <p:grpSpPr>
        <a:xfrm>
          <a:off x="0" y="0"/>
          <a:ext cx="0" cy="0"/>
          <a:chOff x="0" y="0"/>
          <a:chExt cx="0" cy="0"/>
        </a:xfrm>
      </p:grpSpPr>
      <p:sp>
        <p:nvSpPr>
          <p:cNvPr id="162" name="Rectangle 6"/>
          <p:cNvSpPr/>
          <p:nvPr/>
        </p:nvSpPr>
        <p:spPr>
          <a:xfrm>
            <a:off x="0" y="4589493"/>
            <a:ext cx="9144000" cy="554011"/>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chemeClr val="accent4">
                    <a:lumOff val="44000"/>
                  </a:schemeClr>
                </a:solidFill>
              </a:defRPr>
            </a:pPr>
            <a:endParaRPr/>
          </a:p>
        </p:txBody>
      </p:sp>
      <p:pic>
        <p:nvPicPr>
          <p:cNvPr id="163" name="Picture 2" descr="Picture 2"/>
          <p:cNvPicPr>
            <a:picLocks noChangeAspect="1"/>
          </p:cNvPicPr>
          <p:nvPr/>
        </p:nvPicPr>
        <p:blipFill>
          <a:blip r:embed="rId2">
            <a:extLst/>
          </a:blip>
          <a:stretch>
            <a:fillRect/>
          </a:stretch>
        </p:blipFill>
        <p:spPr>
          <a:xfrm>
            <a:off x="3539575" y="4759335"/>
            <a:ext cx="2064849" cy="214329"/>
          </a:xfrm>
          <a:prstGeom prst="rect">
            <a:avLst/>
          </a:prstGeom>
          <a:ln w="12700">
            <a:miter lim="400000"/>
          </a:ln>
        </p:spPr>
      </p:pic>
      <p:sp>
        <p:nvSpPr>
          <p:cNvPr id="164" name="Title Text"/>
          <p:cNvSpPr txBox="1">
            <a:spLocks noGrp="1"/>
          </p:cNvSpPr>
          <p:nvPr>
            <p:ph type="title"/>
          </p:nvPr>
        </p:nvSpPr>
        <p:spPr>
          <a:xfrm>
            <a:off x="457200" y="205978"/>
            <a:ext cx="5221224" cy="1222772"/>
          </a:xfrm>
          <a:prstGeom prst="rect">
            <a:avLst/>
          </a:prstGeom>
        </p:spPr>
        <p:txBody>
          <a:bodyPr lIns="45718" tIns="45718" rIns="45718" bIns="45718"/>
          <a:lstStyle>
            <a:lvl1pPr algn="l">
              <a:defRPr sz="3600">
                <a:solidFill>
                  <a:srgbClr val="4A0D66"/>
                </a:solidFill>
              </a:defRPr>
            </a:lvl1pPr>
          </a:lstStyle>
          <a:p>
            <a:r>
              <a:t>Title Text</a:t>
            </a:r>
          </a:p>
        </p:txBody>
      </p:sp>
      <p:sp>
        <p:nvSpPr>
          <p:cNvPr id="165" name="Body Level One…"/>
          <p:cNvSpPr txBox="1">
            <a:spLocks noGrp="1"/>
          </p:cNvSpPr>
          <p:nvPr>
            <p:ph type="body" sz="half" idx="1"/>
          </p:nvPr>
        </p:nvSpPr>
        <p:spPr>
          <a:xfrm>
            <a:off x="457200" y="1428750"/>
            <a:ext cx="5221224" cy="3137325"/>
          </a:xfrm>
          <a:prstGeom prst="rect">
            <a:avLst/>
          </a:prstGeom>
        </p:spPr>
        <p:txBody>
          <a:bodyPr lIns="45718" tIns="45718" rIns="45718" bIns="45718">
            <a:normAutofit/>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8379329" y="4795883"/>
            <a:ext cx="231274" cy="214698"/>
          </a:xfrm>
          <a:prstGeom prst="rect">
            <a:avLst/>
          </a:prstGeom>
        </p:spPr>
        <p:txBody>
          <a:bodyPr lIns="45718" tIns="45718" rIns="45718" bIns="45718"/>
          <a:lstStyle>
            <a:lvl1pPr>
              <a:defRPr sz="900">
                <a:solidFill>
                  <a:schemeClr val="accent4">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White Background 1">
    <p:spTree>
      <p:nvGrpSpPr>
        <p:cNvPr id="1" name=""/>
        <p:cNvGrpSpPr/>
        <p:nvPr/>
      </p:nvGrpSpPr>
      <p:grpSpPr>
        <a:xfrm>
          <a:off x="0" y="0"/>
          <a:ext cx="0" cy="0"/>
          <a:chOff x="0" y="0"/>
          <a:chExt cx="0" cy="0"/>
        </a:xfrm>
      </p:grpSpPr>
      <p:sp>
        <p:nvSpPr>
          <p:cNvPr id="173" name="Rectangle 6"/>
          <p:cNvSpPr/>
          <p:nvPr/>
        </p:nvSpPr>
        <p:spPr>
          <a:xfrm>
            <a:off x="0" y="4589493"/>
            <a:ext cx="9144000" cy="554011"/>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chemeClr val="accent4">
                    <a:lumOff val="44000"/>
                  </a:schemeClr>
                </a:solidFill>
              </a:defRPr>
            </a:pPr>
            <a:endParaRPr/>
          </a:p>
        </p:txBody>
      </p:sp>
      <p:pic>
        <p:nvPicPr>
          <p:cNvPr id="174" name="Picture 2" descr="Picture 2"/>
          <p:cNvPicPr>
            <a:picLocks noChangeAspect="1"/>
          </p:cNvPicPr>
          <p:nvPr/>
        </p:nvPicPr>
        <p:blipFill>
          <a:blip r:embed="rId2">
            <a:extLst/>
          </a:blip>
          <a:stretch>
            <a:fillRect/>
          </a:stretch>
        </p:blipFill>
        <p:spPr>
          <a:xfrm>
            <a:off x="3539575" y="4759335"/>
            <a:ext cx="2064849" cy="214329"/>
          </a:xfrm>
          <a:prstGeom prst="rect">
            <a:avLst/>
          </a:prstGeom>
          <a:ln w="12700">
            <a:miter lim="400000"/>
          </a:ln>
        </p:spPr>
      </p:pic>
      <p:sp>
        <p:nvSpPr>
          <p:cNvPr id="175" name="Title Text"/>
          <p:cNvSpPr txBox="1">
            <a:spLocks noGrp="1"/>
          </p:cNvSpPr>
          <p:nvPr>
            <p:ph type="title"/>
          </p:nvPr>
        </p:nvSpPr>
        <p:spPr>
          <a:xfrm>
            <a:off x="457200" y="205978"/>
            <a:ext cx="8229600" cy="624078"/>
          </a:xfrm>
          <a:prstGeom prst="rect">
            <a:avLst/>
          </a:prstGeom>
        </p:spPr>
        <p:txBody>
          <a:bodyPr lIns="45718" tIns="45718" rIns="45718" bIns="45718"/>
          <a:lstStyle>
            <a:lvl1pPr algn="l">
              <a:defRPr sz="3600">
                <a:solidFill>
                  <a:srgbClr val="4A0D66"/>
                </a:solidFill>
              </a:defRPr>
            </a:lvl1pPr>
          </a:lstStyle>
          <a:p>
            <a:r>
              <a:t>Title Text</a:t>
            </a:r>
          </a:p>
        </p:txBody>
      </p:sp>
      <p:sp>
        <p:nvSpPr>
          <p:cNvPr id="176" name="Body Level One…"/>
          <p:cNvSpPr txBox="1">
            <a:spLocks noGrp="1"/>
          </p:cNvSpPr>
          <p:nvPr>
            <p:ph type="body" idx="1"/>
          </p:nvPr>
        </p:nvSpPr>
        <p:spPr>
          <a:xfrm>
            <a:off x="457200" y="833272"/>
            <a:ext cx="8229600" cy="3729822"/>
          </a:xfrm>
          <a:prstGeom prst="rect">
            <a:avLst/>
          </a:prstGeom>
        </p:spPr>
        <p:txBody>
          <a:bodyPr lIns="45718" tIns="45718" rIns="45718" bIns="45718">
            <a:normAutofit/>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77" name="Slide Number"/>
          <p:cNvSpPr txBox="1">
            <a:spLocks noGrp="1"/>
          </p:cNvSpPr>
          <p:nvPr>
            <p:ph type="sldNum" sz="quarter" idx="2"/>
          </p:nvPr>
        </p:nvSpPr>
        <p:spPr>
          <a:xfrm>
            <a:off x="8379329" y="4795883"/>
            <a:ext cx="231274" cy="214698"/>
          </a:xfrm>
          <a:prstGeom prst="rect">
            <a:avLst/>
          </a:prstGeom>
        </p:spPr>
        <p:txBody>
          <a:bodyPr lIns="45718" tIns="45718" rIns="45718" bIns="45718"/>
          <a:lstStyle>
            <a:lvl1pPr>
              <a:defRPr sz="900">
                <a:solidFill>
                  <a:schemeClr val="accent4">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84" name="Picture 3" descr="Picture 3"/>
          <p:cNvPicPr>
            <a:picLocks noChangeAspect="1"/>
          </p:cNvPicPr>
          <p:nvPr/>
        </p:nvPicPr>
        <p:blipFill>
          <a:blip r:embed="rId2">
            <a:extLst/>
          </a:blip>
          <a:srcRect b="27679"/>
          <a:stretch>
            <a:fillRect/>
          </a:stretch>
        </p:blipFill>
        <p:spPr>
          <a:xfrm>
            <a:off x="0" y="-5"/>
            <a:ext cx="9144000" cy="5143508"/>
          </a:xfrm>
          <a:prstGeom prst="rect">
            <a:avLst/>
          </a:prstGeom>
          <a:ln w="12700">
            <a:miter lim="400000"/>
          </a:ln>
        </p:spPr>
      </p:pic>
      <p:pic>
        <p:nvPicPr>
          <p:cNvPr id="185" name="Picture 4" descr="Picture 4"/>
          <p:cNvPicPr>
            <a:picLocks noChangeAspect="1"/>
          </p:cNvPicPr>
          <p:nvPr/>
        </p:nvPicPr>
        <p:blipFill>
          <a:blip r:embed="rId3">
            <a:extLst/>
          </a:blip>
          <a:stretch>
            <a:fillRect/>
          </a:stretch>
        </p:blipFill>
        <p:spPr>
          <a:xfrm>
            <a:off x="2971800" y="4525559"/>
            <a:ext cx="3200400" cy="332196"/>
          </a:xfrm>
          <a:prstGeom prst="rect">
            <a:avLst/>
          </a:prstGeom>
          <a:ln w="12700">
            <a:miter lim="400000"/>
          </a:ln>
        </p:spPr>
      </p:pic>
      <p:sp>
        <p:nvSpPr>
          <p:cNvPr id="186" name="Title Text"/>
          <p:cNvSpPr txBox="1">
            <a:spLocks noGrp="1"/>
          </p:cNvSpPr>
          <p:nvPr>
            <p:ph type="title"/>
          </p:nvPr>
        </p:nvSpPr>
        <p:spPr>
          <a:xfrm>
            <a:off x="685800" y="1597819"/>
            <a:ext cx="7772400" cy="1102524"/>
          </a:xfrm>
          <a:prstGeom prst="rect">
            <a:avLst/>
          </a:prstGeom>
        </p:spPr>
        <p:txBody>
          <a:bodyPr lIns="45718" tIns="45718" rIns="45718" bIns="45718"/>
          <a:lstStyle/>
          <a:p>
            <a:r>
              <a:t>Title Text</a:t>
            </a:r>
          </a:p>
        </p:txBody>
      </p:sp>
      <p:sp>
        <p:nvSpPr>
          <p:cNvPr id="187" name="Slide Number"/>
          <p:cNvSpPr txBox="1">
            <a:spLocks noGrp="1"/>
          </p:cNvSpPr>
          <p:nvPr>
            <p:ph type="sldNum" sz="quarter" idx="2"/>
          </p:nvPr>
        </p:nvSpPr>
        <p:spPr>
          <a:xfrm>
            <a:off x="6279550" y="4635137"/>
            <a:ext cx="273652" cy="264251"/>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White Background 1">
    <p:spTree>
      <p:nvGrpSpPr>
        <p:cNvPr id="1" name=""/>
        <p:cNvGrpSpPr/>
        <p:nvPr/>
      </p:nvGrpSpPr>
      <p:grpSpPr>
        <a:xfrm>
          <a:off x="0" y="0"/>
          <a:ext cx="0" cy="0"/>
          <a:chOff x="0" y="0"/>
          <a:chExt cx="0" cy="0"/>
        </a:xfrm>
      </p:grpSpPr>
      <p:sp>
        <p:nvSpPr>
          <p:cNvPr id="21" name="Rectangle 6"/>
          <p:cNvSpPr/>
          <p:nvPr/>
        </p:nvSpPr>
        <p:spPr>
          <a:xfrm>
            <a:off x="0" y="4589493"/>
            <a:ext cx="9144000" cy="554007"/>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9" rIns="45719" anchor="ctr"/>
          <a:lstStyle/>
          <a:p>
            <a:pPr algn="ctr">
              <a:defRPr>
                <a:solidFill>
                  <a:schemeClr val="accent4">
                    <a:lumOff val="44000"/>
                  </a:schemeClr>
                </a:solidFill>
              </a:defRPr>
            </a:pPr>
            <a:endParaRPr/>
          </a:p>
        </p:txBody>
      </p:sp>
      <p:pic>
        <p:nvPicPr>
          <p:cNvPr id="22" name="Picture 7" descr="Picture 7"/>
          <p:cNvPicPr>
            <a:picLocks noChangeAspect="1"/>
          </p:cNvPicPr>
          <p:nvPr/>
        </p:nvPicPr>
        <p:blipFill>
          <a:blip r:embed="rId2">
            <a:extLst/>
          </a:blip>
          <a:stretch>
            <a:fillRect/>
          </a:stretch>
        </p:blipFill>
        <p:spPr>
          <a:xfrm>
            <a:off x="3579574" y="4758833"/>
            <a:ext cx="1999211" cy="228601"/>
          </a:xfrm>
          <a:prstGeom prst="rect">
            <a:avLst/>
          </a:prstGeom>
          <a:ln w="12700">
            <a:miter lim="400000"/>
          </a:ln>
        </p:spPr>
      </p:pic>
      <p:sp>
        <p:nvSpPr>
          <p:cNvPr id="23" name="Title Text"/>
          <p:cNvSpPr txBox="1">
            <a:spLocks noGrp="1"/>
          </p:cNvSpPr>
          <p:nvPr>
            <p:ph type="title"/>
          </p:nvPr>
        </p:nvSpPr>
        <p:spPr>
          <a:xfrm>
            <a:off x="457200" y="205978"/>
            <a:ext cx="8229600" cy="624078"/>
          </a:xfrm>
          <a:prstGeom prst="rect">
            <a:avLst/>
          </a:prstGeom>
        </p:spPr>
        <p:txBody>
          <a:bodyPr/>
          <a:lstStyle>
            <a:lvl1pPr algn="l">
              <a:defRPr sz="3600">
                <a:solidFill>
                  <a:srgbClr val="4A0D66"/>
                </a:solidFill>
              </a:defRPr>
            </a:lvl1pPr>
          </a:lstStyle>
          <a:p>
            <a:r>
              <a:t>Title Text</a:t>
            </a:r>
          </a:p>
        </p:txBody>
      </p:sp>
      <p:sp>
        <p:nvSpPr>
          <p:cNvPr id="24" name="Body Level One…"/>
          <p:cNvSpPr txBox="1">
            <a:spLocks noGrp="1"/>
          </p:cNvSpPr>
          <p:nvPr>
            <p:ph type="body" idx="1"/>
          </p:nvPr>
        </p:nvSpPr>
        <p:spPr>
          <a:xfrm>
            <a:off x="457200" y="833272"/>
            <a:ext cx="8229600" cy="3729822"/>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xfrm>
            <a:off x="8379323" y="4795881"/>
            <a:ext cx="231278" cy="214702"/>
          </a:xfrm>
          <a:prstGeom prst="rect">
            <a:avLst/>
          </a:prstGeom>
        </p:spPr>
        <p:txBody>
          <a:bodyPr/>
          <a:lstStyle>
            <a:lvl1pPr>
              <a:defRPr sz="900">
                <a:solidFill>
                  <a:schemeClr val="accent4">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White Background 2">
    <p:spTree>
      <p:nvGrpSpPr>
        <p:cNvPr id="1" name=""/>
        <p:cNvGrpSpPr/>
        <p:nvPr/>
      </p:nvGrpSpPr>
      <p:grpSpPr>
        <a:xfrm>
          <a:off x="0" y="0"/>
          <a:ext cx="0" cy="0"/>
          <a:chOff x="0" y="0"/>
          <a:chExt cx="0" cy="0"/>
        </a:xfrm>
      </p:grpSpPr>
      <p:sp>
        <p:nvSpPr>
          <p:cNvPr id="32" name="Rectangle 6"/>
          <p:cNvSpPr/>
          <p:nvPr/>
        </p:nvSpPr>
        <p:spPr>
          <a:xfrm>
            <a:off x="0" y="4589493"/>
            <a:ext cx="9144000" cy="554007"/>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9" rIns="45719" anchor="ctr"/>
          <a:lstStyle/>
          <a:p>
            <a:pPr algn="ctr">
              <a:defRPr>
                <a:solidFill>
                  <a:schemeClr val="accent4">
                    <a:lumOff val="44000"/>
                  </a:schemeClr>
                </a:solidFill>
              </a:defRPr>
            </a:pPr>
            <a:endParaRPr/>
          </a:p>
        </p:txBody>
      </p:sp>
      <p:pic>
        <p:nvPicPr>
          <p:cNvPr id="33" name="Picture 7" descr="Picture 7"/>
          <p:cNvPicPr>
            <a:picLocks noChangeAspect="1"/>
          </p:cNvPicPr>
          <p:nvPr/>
        </p:nvPicPr>
        <p:blipFill>
          <a:blip r:embed="rId2">
            <a:extLst/>
          </a:blip>
          <a:stretch>
            <a:fillRect/>
          </a:stretch>
        </p:blipFill>
        <p:spPr>
          <a:xfrm>
            <a:off x="3579574" y="4758833"/>
            <a:ext cx="1999211" cy="228601"/>
          </a:xfrm>
          <a:prstGeom prst="rect">
            <a:avLst/>
          </a:prstGeom>
          <a:ln w="12700">
            <a:miter lim="400000"/>
          </a:ln>
        </p:spPr>
      </p:pic>
      <p:sp>
        <p:nvSpPr>
          <p:cNvPr id="34" name="Title Text"/>
          <p:cNvSpPr txBox="1">
            <a:spLocks noGrp="1"/>
          </p:cNvSpPr>
          <p:nvPr>
            <p:ph type="title"/>
          </p:nvPr>
        </p:nvSpPr>
        <p:spPr>
          <a:xfrm>
            <a:off x="457200" y="205978"/>
            <a:ext cx="8229600" cy="624078"/>
          </a:xfrm>
          <a:prstGeom prst="rect">
            <a:avLst/>
          </a:prstGeom>
        </p:spPr>
        <p:txBody>
          <a:bodyPr/>
          <a:lstStyle>
            <a:lvl1pPr algn="l">
              <a:defRPr sz="3600">
                <a:solidFill>
                  <a:srgbClr val="4A0D66"/>
                </a:solidFill>
              </a:defRPr>
            </a:lvl1pPr>
          </a:lstStyle>
          <a:p>
            <a:r>
              <a:t>Title Text</a:t>
            </a:r>
          </a:p>
        </p:txBody>
      </p:sp>
      <p:sp>
        <p:nvSpPr>
          <p:cNvPr id="35" name="Body Level One…"/>
          <p:cNvSpPr txBox="1">
            <a:spLocks noGrp="1"/>
          </p:cNvSpPr>
          <p:nvPr>
            <p:ph type="body" sz="half" idx="1"/>
          </p:nvPr>
        </p:nvSpPr>
        <p:spPr>
          <a:xfrm>
            <a:off x="457200" y="835726"/>
            <a:ext cx="4038600" cy="3737372"/>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8455523" y="4796834"/>
            <a:ext cx="231278" cy="214702"/>
          </a:xfrm>
          <a:prstGeom prst="rect">
            <a:avLst/>
          </a:prstGeom>
        </p:spPr>
        <p:txBody>
          <a:bodyPr/>
          <a:lstStyle>
            <a:lvl1pPr>
              <a:defRPr sz="900">
                <a:solidFill>
                  <a:schemeClr val="accent4">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White Background 3">
    <p:spTree>
      <p:nvGrpSpPr>
        <p:cNvPr id="1" name=""/>
        <p:cNvGrpSpPr/>
        <p:nvPr/>
      </p:nvGrpSpPr>
      <p:grpSpPr>
        <a:xfrm>
          <a:off x="0" y="0"/>
          <a:ext cx="0" cy="0"/>
          <a:chOff x="0" y="0"/>
          <a:chExt cx="0" cy="0"/>
        </a:xfrm>
      </p:grpSpPr>
      <p:sp>
        <p:nvSpPr>
          <p:cNvPr id="43" name="Rectangle 6"/>
          <p:cNvSpPr/>
          <p:nvPr/>
        </p:nvSpPr>
        <p:spPr>
          <a:xfrm>
            <a:off x="0" y="4589493"/>
            <a:ext cx="9144000" cy="554007"/>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9" rIns="45719" anchor="ctr"/>
          <a:lstStyle/>
          <a:p>
            <a:pPr algn="ctr">
              <a:defRPr>
                <a:solidFill>
                  <a:schemeClr val="accent4">
                    <a:lumOff val="44000"/>
                  </a:schemeClr>
                </a:solidFill>
              </a:defRPr>
            </a:pPr>
            <a:endParaRPr/>
          </a:p>
        </p:txBody>
      </p:sp>
      <p:pic>
        <p:nvPicPr>
          <p:cNvPr id="44" name="Picture 7" descr="Picture 7"/>
          <p:cNvPicPr>
            <a:picLocks noChangeAspect="1"/>
          </p:cNvPicPr>
          <p:nvPr/>
        </p:nvPicPr>
        <p:blipFill>
          <a:blip r:embed="rId2">
            <a:extLst/>
          </a:blip>
          <a:stretch>
            <a:fillRect/>
          </a:stretch>
        </p:blipFill>
        <p:spPr>
          <a:xfrm>
            <a:off x="3579574" y="4758833"/>
            <a:ext cx="1999211" cy="228601"/>
          </a:xfrm>
          <a:prstGeom prst="rect">
            <a:avLst/>
          </a:prstGeom>
          <a:ln w="12700">
            <a:miter lim="400000"/>
          </a:ln>
        </p:spPr>
      </p:pic>
      <p:sp>
        <p:nvSpPr>
          <p:cNvPr id="45" name="Title Text"/>
          <p:cNvSpPr txBox="1">
            <a:spLocks noGrp="1"/>
          </p:cNvSpPr>
          <p:nvPr>
            <p:ph type="title"/>
          </p:nvPr>
        </p:nvSpPr>
        <p:spPr>
          <a:xfrm>
            <a:off x="457200" y="205978"/>
            <a:ext cx="5221224" cy="1222772"/>
          </a:xfrm>
          <a:prstGeom prst="rect">
            <a:avLst/>
          </a:prstGeom>
        </p:spPr>
        <p:txBody>
          <a:bodyPr/>
          <a:lstStyle>
            <a:lvl1pPr algn="l">
              <a:defRPr sz="3600">
                <a:solidFill>
                  <a:srgbClr val="4A0D66"/>
                </a:solidFill>
              </a:defRPr>
            </a:lvl1pPr>
          </a:lstStyle>
          <a:p>
            <a:r>
              <a:t>Title Text</a:t>
            </a:r>
          </a:p>
        </p:txBody>
      </p:sp>
      <p:sp>
        <p:nvSpPr>
          <p:cNvPr id="46" name="Body Level One…"/>
          <p:cNvSpPr txBox="1">
            <a:spLocks noGrp="1"/>
          </p:cNvSpPr>
          <p:nvPr>
            <p:ph type="body" sz="half" idx="1"/>
          </p:nvPr>
        </p:nvSpPr>
        <p:spPr>
          <a:xfrm>
            <a:off x="457200" y="1428750"/>
            <a:ext cx="5221224" cy="3137323"/>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xfrm>
            <a:off x="8379323" y="4795881"/>
            <a:ext cx="231278" cy="214702"/>
          </a:xfrm>
          <a:prstGeom prst="rect">
            <a:avLst/>
          </a:prstGeom>
        </p:spPr>
        <p:txBody>
          <a:bodyPr/>
          <a:lstStyle>
            <a:lvl1pPr>
              <a:defRPr sz="900">
                <a:solidFill>
                  <a:schemeClr val="accent4">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urple Background 1">
    <p:spTree>
      <p:nvGrpSpPr>
        <p:cNvPr id="1" name=""/>
        <p:cNvGrpSpPr/>
        <p:nvPr/>
      </p:nvGrpSpPr>
      <p:grpSpPr>
        <a:xfrm>
          <a:off x="0" y="0"/>
          <a:ext cx="0" cy="0"/>
          <a:chOff x="0" y="0"/>
          <a:chExt cx="0" cy="0"/>
        </a:xfrm>
      </p:grpSpPr>
      <p:sp>
        <p:nvSpPr>
          <p:cNvPr id="54" name="Rectangle 6"/>
          <p:cNvSpPr/>
          <p:nvPr/>
        </p:nvSpPr>
        <p:spPr>
          <a:xfrm>
            <a:off x="0" y="-1"/>
            <a:ext cx="9144000" cy="4589497"/>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391553"/>
                </a:solidFill>
              </a:defRPr>
            </a:pPr>
            <a:endParaRPr/>
          </a:p>
        </p:txBody>
      </p:sp>
      <p:sp>
        <p:nvSpPr>
          <p:cNvPr id="55" name="Rectangle 7"/>
          <p:cNvSpPr/>
          <p:nvPr/>
        </p:nvSpPr>
        <p:spPr>
          <a:xfrm>
            <a:off x="0" y="4589493"/>
            <a:ext cx="9144000" cy="554007"/>
          </a:xfrm>
          <a:prstGeom prst="rect">
            <a:avLst/>
          </a:prstGeom>
          <a:solidFill>
            <a:schemeClr val="accent3"/>
          </a:solidFill>
          <a:ln w="12700">
            <a:miter lim="400000"/>
          </a:ln>
          <a:effectLst>
            <a:outerShdw blurRad="38100" dist="23000" dir="5400000" rotWithShape="0">
              <a:srgbClr val="000000">
                <a:alpha val="35000"/>
              </a:srgbClr>
            </a:outerShdw>
          </a:effectLst>
        </p:spPr>
        <p:txBody>
          <a:bodyPr lIns="45719" rIns="45719" anchor="ctr"/>
          <a:lstStyle/>
          <a:p>
            <a:pPr algn="ctr">
              <a:defRPr>
                <a:solidFill>
                  <a:schemeClr val="accent4">
                    <a:lumOff val="44000"/>
                  </a:schemeClr>
                </a:solidFill>
              </a:defRPr>
            </a:pPr>
            <a:endParaRPr/>
          </a:p>
        </p:txBody>
      </p:sp>
      <p:pic>
        <p:nvPicPr>
          <p:cNvPr id="56" name="Picture 10" descr="Picture 10"/>
          <p:cNvPicPr>
            <a:picLocks noChangeAspect="1"/>
          </p:cNvPicPr>
          <p:nvPr/>
        </p:nvPicPr>
        <p:blipFill>
          <a:blip r:embed="rId2">
            <a:extLst/>
          </a:blip>
          <a:srcRect l="12327" t="43526" r="12913" b="42851"/>
          <a:stretch>
            <a:fillRect/>
          </a:stretch>
        </p:blipFill>
        <p:spPr>
          <a:xfrm>
            <a:off x="3492584" y="4723568"/>
            <a:ext cx="2139697" cy="301285"/>
          </a:xfrm>
          <a:prstGeom prst="rect">
            <a:avLst/>
          </a:prstGeom>
          <a:ln w="12700">
            <a:miter lim="400000"/>
          </a:ln>
        </p:spPr>
      </p:pic>
      <p:sp>
        <p:nvSpPr>
          <p:cNvPr id="57" name="Title Text"/>
          <p:cNvSpPr txBox="1">
            <a:spLocks noGrp="1"/>
          </p:cNvSpPr>
          <p:nvPr>
            <p:ph type="title"/>
          </p:nvPr>
        </p:nvSpPr>
        <p:spPr>
          <a:xfrm>
            <a:off x="457200" y="205978"/>
            <a:ext cx="8229600" cy="624078"/>
          </a:xfrm>
          <a:prstGeom prst="rect">
            <a:avLst/>
          </a:prstGeom>
        </p:spPr>
        <p:txBody>
          <a:bodyPr/>
          <a:lstStyle>
            <a:lvl1pPr algn="l">
              <a:defRPr sz="3600">
                <a:solidFill>
                  <a:srgbClr val="34D9C3"/>
                </a:solidFill>
              </a:defRPr>
            </a:lvl1pPr>
          </a:lstStyle>
          <a:p>
            <a:r>
              <a:t>Title Text</a:t>
            </a:r>
          </a:p>
        </p:txBody>
      </p:sp>
      <p:sp>
        <p:nvSpPr>
          <p:cNvPr id="58" name="Body Level One…"/>
          <p:cNvSpPr txBox="1">
            <a:spLocks noGrp="1"/>
          </p:cNvSpPr>
          <p:nvPr>
            <p:ph type="body" idx="1"/>
          </p:nvPr>
        </p:nvSpPr>
        <p:spPr>
          <a:xfrm>
            <a:off x="457200" y="830531"/>
            <a:ext cx="8229600" cy="3737373"/>
          </a:xfrm>
          <a:prstGeom prst="rect">
            <a:avLst/>
          </a:prstGeom>
        </p:spPr>
        <p:txBody>
          <a:bodyPr>
            <a:normAutofit/>
          </a:bodyPr>
          <a:lstStyle>
            <a:lvl1pPr>
              <a:spcBef>
                <a:spcPts val="600"/>
              </a:spcBef>
              <a:defRPr sz="2800">
                <a:solidFill>
                  <a:schemeClr val="accent4">
                    <a:lumOff val="44000"/>
                  </a:schemeClr>
                </a:solidFill>
              </a:defRPr>
            </a:lvl1pPr>
            <a:lvl2pPr marL="790575" indent="-333375">
              <a:spcBef>
                <a:spcPts val="600"/>
              </a:spcBef>
              <a:defRPr sz="2800">
                <a:solidFill>
                  <a:schemeClr val="accent4">
                    <a:lumOff val="44000"/>
                  </a:schemeClr>
                </a:solidFill>
              </a:defRPr>
            </a:lvl2pPr>
            <a:lvl3pPr marL="1234439" indent="-320039">
              <a:spcBef>
                <a:spcPts val="600"/>
              </a:spcBef>
              <a:defRPr sz="2800">
                <a:solidFill>
                  <a:schemeClr val="accent4">
                    <a:lumOff val="44000"/>
                  </a:schemeClr>
                </a:solidFill>
              </a:defRPr>
            </a:lvl3pPr>
            <a:lvl4pPr marL="1727200" indent="-355600">
              <a:spcBef>
                <a:spcPts val="600"/>
              </a:spcBef>
              <a:defRPr sz="2800">
                <a:solidFill>
                  <a:schemeClr val="accent4">
                    <a:lumOff val="44000"/>
                  </a:schemeClr>
                </a:solidFill>
              </a:defRPr>
            </a:lvl4pPr>
            <a:lvl5pPr marL="2184400" indent="-355600">
              <a:spcBef>
                <a:spcPts val="600"/>
              </a:spcBef>
              <a:defRPr sz="2800">
                <a:solidFill>
                  <a:schemeClr val="accent4">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xfrm>
            <a:off x="8455523" y="4796834"/>
            <a:ext cx="231278" cy="214702"/>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urple Background 2">
    <p:spTree>
      <p:nvGrpSpPr>
        <p:cNvPr id="1" name=""/>
        <p:cNvGrpSpPr/>
        <p:nvPr/>
      </p:nvGrpSpPr>
      <p:grpSpPr>
        <a:xfrm>
          <a:off x="0" y="0"/>
          <a:ext cx="0" cy="0"/>
          <a:chOff x="0" y="0"/>
          <a:chExt cx="0" cy="0"/>
        </a:xfrm>
      </p:grpSpPr>
      <p:sp>
        <p:nvSpPr>
          <p:cNvPr id="66" name="Rectangle 6"/>
          <p:cNvSpPr/>
          <p:nvPr/>
        </p:nvSpPr>
        <p:spPr>
          <a:xfrm>
            <a:off x="0" y="-1"/>
            <a:ext cx="9144000" cy="4589497"/>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391553"/>
                </a:solidFill>
              </a:defRPr>
            </a:pPr>
            <a:endParaRPr/>
          </a:p>
        </p:txBody>
      </p:sp>
      <p:sp>
        <p:nvSpPr>
          <p:cNvPr id="67" name="Rectangle 7"/>
          <p:cNvSpPr/>
          <p:nvPr/>
        </p:nvSpPr>
        <p:spPr>
          <a:xfrm>
            <a:off x="0" y="4589493"/>
            <a:ext cx="9144000" cy="554007"/>
          </a:xfrm>
          <a:prstGeom prst="rect">
            <a:avLst/>
          </a:prstGeom>
          <a:solidFill>
            <a:schemeClr val="accent3"/>
          </a:solidFill>
          <a:ln w="12700">
            <a:miter lim="400000"/>
          </a:ln>
          <a:effectLst>
            <a:outerShdw blurRad="38100" dist="23000" dir="5400000" rotWithShape="0">
              <a:srgbClr val="000000">
                <a:alpha val="35000"/>
              </a:srgbClr>
            </a:outerShdw>
          </a:effectLst>
        </p:spPr>
        <p:txBody>
          <a:bodyPr lIns="45719" rIns="45719" anchor="ctr"/>
          <a:lstStyle/>
          <a:p>
            <a:pPr algn="ctr">
              <a:defRPr>
                <a:solidFill>
                  <a:schemeClr val="accent4">
                    <a:lumOff val="44000"/>
                  </a:schemeClr>
                </a:solidFill>
              </a:defRPr>
            </a:pPr>
            <a:endParaRPr/>
          </a:p>
        </p:txBody>
      </p:sp>
      <p:pic>
        <p:nvPicPr>
          <p:cNvPr id="68" name="Picture 10" descr="Picture 10"/>
          <p:cNvPicPr>
            <a:picLocks noChangeAspect="1"/>
          </p:cNvPicPr>
          <p:nvPr/>
        </p:nvPicPr>
        <p:blipFill>
          <a:blip r:embed="rId2">
            <a:extLst/>
          </a:blip>
          <a:srcRect l="12327" t="43526" r="12913" b="42851"/>
          <a:stretch>
            <a:fillRect/>
          </a:stretch>
        </p:blipFill>
        <p:spPr>
          <a:xfrm>
            <a:off x="3492584" y="4723568"/>
            <a:ext cx="2139697" cy="301285"/>
          </a:xfrm>
          <a:prstGeom prst="rect">
            <a:avLst/>
          </a:prstGeom>
          <a:ln w="12700">
            <a:miter lim="400000"/>
          </a:ln>
        </p:spPr>
      </p:pic>
      <p:sp>
        <p:nvSpPr>
          <p:cNvPr id="69" name="Title Text"/>
          <p:cNvSpPr txBox="1">
            <a:spLocks noGrp="1"/>
          </p:cNvSpPr>
          <p:nvPr>
            <p:ph type="title"/>
          </p:nvPr>
        </p:nvSpPr>
        <p:spPr>
          <a:xfrm>
            <a:off x="457200" y="205978"/>
            <a:ext cx="8229600" cy="624078"/>
          </a:xfrm>
          <a:prstGeom prst="rect">
            <a:avLst/>
          </a:prstGeom>
        </p:spPr>
        <p:txBody>
          <a:bodyPr/>
          <a:lstStyle>
            <a:lvl1pPr algn="l">
              <a:defRPr sz="3600">
                <a:solidFill>
                  <a:srgbClr val="34D9C3"/>
                </a:solidFill>
              </a:defRPr>
            </a:lvl1pPr>
          </a:lstStyle>
          <a:p>
            <a:r>
              <a:t>Title Text</a:t>
            </a:r>
          </a:p>
        </p:txBody>
      </p:sp>
      <p:sp>
        <p:nvSpPr>
          <p:cNvPr id="70" name="Body Level One…"/>
          <p:cNvSpPr txBox="1">
            <a:spLocks noGrp="1"/>
          </p:cNvSpPr>
          <p:nvPr>
            <p:ph type="body" sz="half" idx="1"/>
          </p:nvPr>
        </p:nvSpPr>
        <p:spPr>
          <a:xfrm>
            <a:off x="457200" y="835726"/>
            <a:ext cx="4038600" cy="3737372"/>
          </a:xfrm>
          <a:prstGeom prst="rect">
            <a:avLst/>
          </a:prstGeom>
        </p:spPr>
        <p:txBody>
          <a:bodyPr>
            <a:normAutofit/>
          </a:bodyPr>
          <a:lstStyle>
            <a:lvl1pPr>
              <a:spcBef>
                <a:spcPts val="600"/>
              </a:spcBef>
              <a:defRPr sz="2800">
                <a:solidFill>
                  <a:schemeClr val="accent4">
                    <a:lumOff val="44000"/>
                  </a:schemeClr>
                </a:solidFill>
              </a:defRPr>
            </a:lvl1pPr>
            <a:lvl2pPr marL="790575" indent="-333375">
              <a:spcBef>
                <a:spcPts val="600"/>
              </a:spcBef>
              <a:defRPr sz="2800">
                <a:solidFill>
                  <a:schemeClr val="accent4">
                    <a:lumOff val="44000"/>
                  </a:schemeClr>
                </a:solidFill>
              </a:defRPr>
            </a:lvl2pPr>
            <a:lvl3pPr marL="1234439" indent="-320039">
              <a:spcBef>
                <a:spcPts val="600"/>
              </a:spcBef>
              <a:defRPr sz="2800">
                <a:solidFill>
                  <a:schemeClr val="accent4">
                    <a:lumOff val="44000"/>
                  </a:schemeClr>
                </a:solidFill>
              </a:defRPr>
            </a:lvl3pPr>
            <a:lvl4pPr marL="1727200" indent="-355600">
              <a:spcBef>
                <a:spcPts val="600"/>
              </a:spcBef>
              <a:defRPr sz="2800">
                <a:solidFill>
                  <a:schemeClr val="accent4">
                    <a:lumOff val="44000"/>
                  </a:schemeClr>
                </a:solidFill>
              </a:defRPr>
            </a:lvl4pPr>
            <a:lvl5pPr marL="2184400" indent="-355600">
              <a:spcBef>
                <a:spcPts val="600"/>
              </a:spcBef>
              <a:defRPr sz="2800">
                <a:solidFill>
                  <a:schemeClr val="accent4">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71" name="Slide Number"/>
          <p:cNvSpPr txBox="1">
            <a:spLocks noGrp="1"/>
          </p:cNvSpPr>
          <p:nvPr>
            <p:ph type="sldNum" sz="quarter" idx="2"/>
          </p:nvPr>
        </p:nvSpPr>
        <p:spPr>
          <a:xfrm>
            <a:off x="8455523" y="4796834"/>
            <a:ext cx="231278" cy="214702"/>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Gray Background 1">
    <p:spTree>
      <p:nvGrpSpPr>
        <p:cNvPr id="1" name=""/>
        <p:cNvGrpSpPr/>
        <p:nvPr/>
      </p:nvGrpSpPr>
      <p:grpSpPr>
        <a:xfrm>
          <a:off x="0" y="0"/>
          <a:ext cx="0" cy="0"/>
          <a:chOff x="0" y="0"/>
          <a:chExt cx="0" cy="0"/>
        </a:xfrm>
      </p:grpSpPr>
      <p:sp>
        <p:nvSpPr>
          <p:cNvPr id="78" name="Rectangle 6"/>
          <p:cNvSpPr/>
          <p:nvPr/>
        </p:nvSpPr>
        <p:spPr>
          <a:xfrm>
            <a:off x="0" y="-1"/>
            <a:ext cx="9144000" cy="4589497"/>
          </a:xfrm>
          <a:prstGeom prst="rect">
            <a:avLst/>
          </a:prstGeom>
          <a:solidFill>
            <a:schemeClr val="accent2"/>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391553"/>
                </a:solidFill>
              </a:defRPr>
            </a:pPr>
            <a:endParaRPr/>
          </a:p>
        </p:txBody>
      </p:sp>
      <p:sp>
        <p:nvSpPr>
          <p:cNvPr id="79" name="Rectangle 7"/>
          <p:cNvSpPr/>
          <p:nvPr/>
        </p:nvSpPr>
        <p:spPr>
          <a:xfrm>
            <a:off x="0" y="4589493"/>
            <a:ext cx="9144000" cy="554007"/>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9" rIns="45719" anchor="ctr"/>
          <a:lstStyle/>
          <a:p>
            <a:pPr algn="ctr">
              <a:defRPr>
                <a:solidFill>
                  <a:schemeClr val="accent4">
                    <a:lumOff val="44000"/>
                  </a:schemeClr>
                </a:solidFill>
              </a:defRPr>
            </a:pPr>
            <a:endParaRPr/>
          </a:p>
        </p:txBody>
      </p:sp>
      <p:pic>
        <p:nvPicPr>
          <p:cNvPr id="80" name="Picture 8" descr="Picture 8"/>
          <p:cNvPicPr>
            <a:picLocks noChangeAspect="1"/>
          </p:cNvPicPr>
          <p:nvPr/>
        </p:nvPicPr>
        <p:blipFill>
          <a:blip r:embed="rId2">
            <a:extLst/>
          </a:blip>
          <a:stretch>
            <a:fillRect/>
          </a:stretch>
        </p:blipFill>
        <p:spPr>
          <a:xfrm>
            <a:off x="3579574" y="4758833"/>
            <a:ext cx="1999211" cy="228601"/>
          </a:xfrm>
          <a:prstGeom prst="rect">
            <a:avLst/>
          </a:prstGeom>
          <a:ln w="12700">
            <a:miter lim="400000"/>
          </a:ln>
        </p:spPr>
      </p:pic>
      <p:sp>
        <p:nvSpPr>
          <p:cNvPr id="81" name="Title Text"/>
          <p:cNvSpPr txBox="1">
            <a:spLocks noGrp="1"/>
          </p:cNvSpPr>
          <p:nvPr>
            <p:ph type="title"/>
          </p:nvPr>
        </p:nvSpPr>
        <p:spPr>
          <a:xfrm>
            <a:off x="457200" y="205978"/>
            <a:ext cx="8229600" cy="624078"/>
          </a:xfrm>
          <a:prstGeom prst="rect">
            <a:avLst/>
          </a:prstGeom>
        </p:spPr>
        <p:txBody>
          <a:bodyPr/>
          <a:lstStyle>
            <a:lvl1pPr algn="l">
              <a:defRPr sz="3600">
                <a:solidFill>
                  <a:srgbClr val="34D9C3"/>
                </a:solidFill>
              </a:defRPr>
            </a:lvl1pPr>
          </a:lstStyle>
          <a:p>
            <a:r>
              <a:t>Title Text</a:t>
            </a:r>
          </a:p>
        </p:txBody>
      </p:sp>
      <p:sp>
        <p:nvSpPr>
          <p:cNvPr id="82" name="Body Level One…"/>
          <p:cNvSpPr txBox="1">
            <a:spLocks noGrp="1"/>
          </p:cNvSpPr>
          <p:nvPr>
            <p:ph type="body" idx="1"/>
          </p:nvPr>
        </p:nvSpPr>
        <p:spPr>
          <a:xfrm>
            <a:off x="457200" y="830531"/>
            <a:ext cx="8229600" cy="3737373"/>
          </a:xfrm>
          <a:prstGeom prst="rect">
            <a:avLst/>
          </a:prstGeom>
        </p:spPr>
        <p:txBody>
          <a:bodyPr>
            <a:normAutofit/>
          </a:bodyPr>
          <a:lstStyle>
            <a:lvl1pPr>
              <a:spcBef>
                <a:spcPts val="600"/>
              </a:spcBef>
              <a:defRPr sz="2800">
                <a:solidFill>
                  <a:schemeClr val="accent4">
                    <a:lumOff val="44000"/>
                  </a:schemeClr>
                </a:solidFill>
              </a:defRPr>
            </a:lvl1pPr>
            <a:lvl2pPr marL="790575" indent="-333375">
              <a:spcBef>
                <a:spcPts val="600"/>
              </a:spcBef>
              <a:defRPr sz="2800">
                <a:solidFill>
                  <a:schemeClr val="accent4">
                    <a:lumOff val="44000"/>
                  </a:schemeClr>
                </a:solidFill>
              </a:defRPr>
            </a:lvl2pPr>
            <a:lvl3pPr marL="1234439" indent="-320039">
              <a:spcBef>
                <a:spcPts val="600"/>
              </a:spcBef>
              <a:defRPr sz="2800">
                <a:solidFill>
                  <a:schemeClr val="accent4">
                    <a:lumOff val="44000"/>
                  </a:schemeClr>
                </a:solidFill>
              </a:defRPr>
            </a:lvl3pPr>
            <a:lvl4pPr marL="1727200" indent="-355600">
              <a:spcBef>
                <a:spcPts val="600"/>
              </a:spcBef>
              <a:defRPr sz="2800">
                <a:solidFill>
                  <a:schemeClr val="accent4">
                    <a:lumOff val="44000"/>
                  </a:schemeClr>
                </a:solidFill>
              </a:defRPr>
            </a:lvl4pPr>
            <a:lvl5pPr marL="2184400" indent="-355600">
              <a:spcBef>
                <a:spcPts val="600"/>
              </a:spcBef>
              <a:defRPr sz="2800">
                <a:solidFill>
                  <a:schemeClr val="accent4">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xfrm>
            <a:off x="8455523" y="4796834"/>
            <a:ext cx="231278" cy="214702"/>
          </a:xfrm>
          <a:prstGeom prst="rect">
            <a:avLst/>
          </a:prstGeom>
        </p:spPr>
        <p:txBody>
          <a:bodyPr/>
          <a:lstStyle>
            <a:lvl1pPr>
              <a:defRPr sz="900">
                <a:solidFill>
                  <a:schemeClr val="accent4">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Gray Background 2">
    <p:spTree>
      <p:nvGrpSpPr>
        <p:cNvPr id="1" name=""/>
        <p:cNvGrpSpPr/>
        <p:nvPr/>
      </p:nvGrpSpPr>
      <p:grpSpPr>
        <a:xfrm>
          <a:off x="0" y="0"/>
          <a:ext cx="0" cy="0"/>
          <a:chOff x="0" y="0"/>
          <a:chExt cx="0" cy="0"/>
        </a:xfrm>
      </p:grpSpPr>
      <p:sp>
        <p:nvSpPr>
          <p:cNvPr id="90" name="Rectangle 6"/>
          <p:cNvSpPr/>
          <p:nvPr/>
        </p:nvSpPr>
        <p:spPr>
          <a:xfrm>
            <a:off x="0" y="-1"/>
            <a:ext cx="9144000" cy="4589497"/>
          </a:xfrm>
          <a:prstGeom prst="rect">
            <a:avLst/>
          </a:prstGeom>
          <a:solidFill>
            <a:schemeClr val="accent2"/>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391553"/>
                </a:solidFill>
              </a:defRPr>
            </a:pPr>
            <a:endParaRPr/>
          </a:p>
        </p:txBody>
      </p:sp>
      <p:sp>
        <p:nvSpPr>
          <p:cNvPr id="91" name="Rectangle 7"/>
          <p:cNvSpPr/>
          <p:nvPr/>
        </p:nvSpPr>
        <p:spPr>
          <a:xfrm>
            <a:off x="0" y="4589493"/>
            <a:ext cx="9144000" cy="554007"/>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9" rIns="45719" anchor="ctr"/>
          <a:lstStyle/>
          <a:p>
            <a:pPr algn="ctr">
              <a:defRPr>
                <a:solidFill>
                  <a:schemeClr val="accent4">
                    <a:lumOff val="44000"/>
                  </a:schemeClr>
                </a:solidFill>
              </a:defRPr>
            </a:pPr>
            <a:endParaRPr/>
          </a:p>
        </p:txBody>
      </p:sp>
      <p:pic>
        <p:nvPicPr>
          <p:cNvPr id="92" name="Picture 8" descr="Picture 8"/>
          <p:cNvPicPr>
            <a:picLocks noChangeAspect="1"/>
          </p:cNvPicPr>
          <p:nvPr/>
        </p:nvPicPr>
        <p:blipFill>
          <a:blip r:embed="rId2">
            <a:extLst/>
          </a:blip>
          <a:stretch>
            <a:fillRect/>
          </a:stretch>
        </p:blipFill>
        <p:spPr>
          <a:xfrm>
            <a:off x="3579574" y="4758833"/>
            <a:ext cx="1999211" cy="228601"/>
          </a:xfrm>
          <a:prstGeom prst="rect">
            <a:avLst/>
          </a:prstGeom>
          <a:ln w="12700">
            <a:miter lim="400000"/>
          </a:ln>
        </p:spPr>
      </p:pic>
      <p:sp>
        <p:nvSpPr>
          <p:cNvPr id="93" name="Title Text"/>
          <p:cNvSpPr txBox="1">
            <a:spLocks noGrp="1"/>
          </p:cNvSpPr>
          <p:nvPr>
            <p:ph type="title"/>
          </p:nvPr>
        </p:nvSpPr>
        <p:spPr>
          <a:xfrm>
            <a:off x="457200" y="205978"/>
            <a:ext cx="8229600" cy="624078"/>
          </a:xfrm>
          <a:prstGeom prst="rect">
            <a:avLst/>
          </a:prstGeom>
        </p:spPr>
        <p:txBody>
          <a:bodyPr/>
          <a:lstStyle>
            <a:lvl1pPr algn="l">
              <a:defRPr sz="3600">
                <a:solidFill>
                  <a:srgbClr val="34D9C3"/>
                </a:solidFill>
              </a:defRPr>
            </a:lvl1pPr>
          </a:lstStyle>
          <a:p>
            <a:r>
              <a:t>Title Text</a:t>
            </a:r>
          </a:p>
        </p:txBody>
      </p:sp>
      <p:sp>
        <p:nvSpPr>
          <p:cNvPr id="94" name="Body Level One…"/>
          <p:cNvSpPr txBox="1">
            <a:spLocks noGrp="1"/>
          </p:cNvSpPr>
          <p:nvPr>
            <p:ph type="body" sz="half" idx="1"/>
          </p:nvPr>
        </p:nvSpPr>
        <p:spPr>
          <a:xfrm>
            <a:off x="457200" y="835726"/>
            <a:ext cx="4038600" cy="3737372"/>
          </a:xfrm>
          <a:prstGeom prst="rect">
            <a:avLst/>
          </a:prstGeom>
        </p:spPr>
        <p:txBody>
          <a:bodyPr>
            <a:normAutofit/>
          </a:bodyPr>
          <a:lstStyle>
            <a:lvl1pPr>
              <a:spcBef>
                <a:spcPts val="600"/>
              </a:spcBef>
              <a:defRPr sz="2800">
                <a:solidFill>
                  <a:schemeClr val="accent4">
                    <a:lumOff val="44000"/>
                  </a:schemeClr>
                </a:solidFill>
              </a:defRPr>
            </a:lvl1pPr>
            <a:lvl2pPr marL="790575" indent="-333375">
              <a:spcBef>
                <a:spcPts val="600"/>
              </a:spcBef>
              <a:defRPr sz="2800">
                <a:solidFill>
                  <a:schemeClr val="accent4">
                    <a:lumOff val="44000"/>
                  </a:schemeClr>
                </a:solidFill>
              </a:defRPr>
            </a:lvl2pPr>
            <a:lvl3pPr marL="1234439" indent="-320039">
              <a:spcBef>
                <a:spcPts val="600"/>
              </a:spcBef>
              <a:defRPr sz="2800">
                <a:solidFill>
                  <a:schemeClr val="accent4">
                    <a:lumOff val="44000"/>
                  </a:schemeClr>
                </a:solidFill>
              </a:defRPr>
            </a:lvl3pPr>
            <a:lvl4pPr marL="1727200" indent="-355600">
              <a:spcBef>
                <a:spcPts val="600"/>
              </a:spcBef>
              <a:defRPr sz="2800">
                <a:solidFill>
                  <a:schemeClr val="accent4">
                    <a:lumOff val="44000"/>
                  </a:schemeClr>
                </a:solidFill>
              </a:defRPr>
            </a:lvl4pPr>
            <a:lvl5pPr marL="2184400" indent="-355600">
              <a:spcBef>
                <a:spcPts val="600"/>
              </a:spcBef>
              <a:defRPr sz="2800">
                <a:solidFill>
                  <a:schemeClr val="accent4">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xfrm>
            <a:off x="8455523" y="4796834"/>
            <a:ext cx="231278" cy="214702"/>
          </a:xfrm>
          <a:prstGeom prst="rect">
            <a:avLst/>
          </a:prstGeom>
        </p:spPr>
        <p:txBody>
          <a:bodyPr/>
          <a:lstStyle>
            <a:lvl1pPr>
              <a:defRPr sz="900">
                <a:solidFill>
                  <a:schemeClr val="accent4">
                    <a:lumOff val="44000"/>
                  </a:schemeClr>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Gold Background 1">
    <p:spTree>
      <p:nvGrpSpPr>
        <p:cNvPr id="1" name=""/>
        <p:cNvGrpSpPr/>
        <p:nvPr/>
      </p:nvGrpSpPr>
      <p:grpSpPr>
        <a:xfrm>
          <a:off x="0" y="0"/>
          <a:ext cx="0" cy="0"/>
          <a:chOff x="0" y="0"/>
          <a:chExt cx="0" cy="0"/>
        </a:xfrm>
      </p:grpSpPr>
      <p:sp>
        <p:nvSpPr>
          <p:cNvPr id="102" name="Rectangle 7"/>
          <p:cNvSpPr/>
          <p:nvPr/>
        </p:nvSpPr>
        <p:spPr>
          <a:xfrm>
            <a:off x="0" y="4589493"/>
            <a:ext cx="9144000" cy="554007"/>
          </a:xfrm>
          <a:prstGeom prst="rect">
            <a:avLst/>
          </a:prstGeom>
          <a:solidFill>
            <a:srgbClr val="4A0D66"/>
          </a:solidFill>
          <a:ln w="12700">
            <a:miter lim="400000"/>
          </a:ln>
          <a:effectLst>
            <a:outerShdw blurRad="38100" dist="23000" dir="5400000" rotWithShape="0">
              <a:srgbClr val="000000">
                <a:alpha val="35000"/>
              </a:srgbClr>
            </a:outerShdw>
          </a:effectLst>
        </p:spPr>
        <p:txBody>
          <a:bodyPr lIns="45719" rIns="45719" anchor="ctr"/>
          <a:lstStyle/>
          <a:p>
            <a:pPr algn="ctr">
              <a:defRPr>
                <a:solidFill>
                  <a:schemeClr val="accent4">
                    <a:lumOff val="44000"/>
                  </a:schemeClr>
                </a:solidFill>
              </a:defRPr>
            </a:pPr>
            <a:endParaRPr/>
          </a:p>
        </p:txBody>
      </p:sp>
      <p:sp>
        <p:nvSpPr>
          <p:cNvPr id="103" name="Rectangle 6"/>
          <p:cNvSpPr/>
          <p:nvPr/>
        </p:nvSpPr>
        <p:spPr>
          <a:xfrm>
            <a:off x="0" y="-1"/>
            <a:ext cx="9144000" cy="4589497"/>
          </a:xfrm>
          <a:prstGeom prst="rect">
            <a:avLst/>
          </a:prstGeom>
          <a:solidFill>
            <a:schemeClr val="accent1"/>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391553"/>
                </a:solidFill>
              </a:defRPr>
            </a:pPr>
            <a:endParaRPr/>
          </a:p>
        </p:txBody>
      </p:sp>
      <p:pic>
        <p:nvPicPr>
          <p:cNvPr id="104" name="Picture 8" descr="Picture 8"/>
          <p:cNvPicPr>
            <a:picLocks noChangeAspect="1"/>
          </p:cNvPicPr>
          <p:nvPr/>
        </p:nvPicPr>
        <p:blipFill>
          <a:blip r:embed="rId2">
            <a:extLst/>
          </a:blip>
          <a:stretch>
            <a:fillRect/>
          </a:stretch>
        </p:blipFill>
        <p:spPr>
          <a:xfrm>
            <a:off x="3579574" y="4758833"/>
            <a:ext cx="1999211" cy="228601"/>
          </a:xfrm>
          <a:prstGeom prst="rect">
            <a:avLst/>
          </a:prstGeom>
          <a:ln w="12700">
            <a:miter lim="400000"/>
          </a:ln>
        </p:spPr>
      </p:pic>
      <p:sp>
        <p:nvSpPr>
          <p:cNvPr id="105" name="Title Text"/>
          <p:cNvSpPr txBox="1">
            <a:spLocks noGrp="1"/>
          </p:cNvSpPr>
          <p:nvPr>
            <p:ph type="title"/>
          </p:nvPr>
        </p:nvSpPr>
        <p:spPr>
          <a:xfrm>
            <a:off x="457200" y="205978"/>
            <a:ext cx="8229600" cy="624078"/>
          </a:xfrm>
          <a:prstGeom prst="rect">
            <a:avLst/>
          </a:prstGeom>
        </p:spPr>
        <p:txBody>
          <a:bodyPr/>
          <a:lstStyle>
            <a:lvl1pPr algn="l">
              <a:defRPr sz="3600">
                <a:solidFill>
                  <a:srgbClr val="4A0D66"/>
                </a:solidFill>
              </a:defRPr>
            </a:lvl1pPr>
          </a:lstStyle>
          <a:p>
            <a:r>
              <a:t>Title Text</a:t>
            </a:r>
          </a:p>
        </p:txBody>
      </p:sp>
      <p:sp>
        <p:nvSpPr>
          <p:cNvPr id="106" name="Body Level One…"/>
          <p:cNvSpPr txBox="1">
            <a:spLocks noGrp="1"/>
          </p:cNvSpPr>
          <p:nvPr>
            <p:ph type="body" idx="1"/>
          </p:nvPr>
        </p:nvSpPr>
        <p:spPr>
          <a:xfrm>
            <a:off x="457200" y="830531"/>
            <a:ext cx="8229600" cy="3737373"/>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8455523" y="4796834"/>
            <a:ext cx="231278" cy="214702"/>
          </a:xfrm>
          <a:prstGeom prst="rect">
            <a:avLst/>
          </a:prstGeom>
        </p:spPr>
        <p:txBody>
          <a:bodyPr/>
          <a:lstStyle>
            <a:lvl1pPr>
              <a:defRPr sz="900">
                <a:solidFill>
                  <a:schemeClr val="accent4">
                    <a:lumOff val="44000"/>
                  </a:schemeClr>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Off val="44000"/>
          </a:schemeClr>
        </a:solidFill>
        <a:effectLst/>
      </p:bgPr>
    </p:bg>
    <p:spTree>
      <p:nvGrpSpPr>
        <p:cNvPr id="1" name=""/>
        <p:cNvGrpSpPr/>
        <p:nvPr/>
      </p:nvGrpSpPr>
      <p:grpSpPr>
        <a:xfrm>
          <a:off x="0" y="0"/>
          <a:ext cx="0" cy="0"/>
          <a:chOff x="0" y="0"/>
          <a:chExt cx="0" cy="0"/>
        </a:xfrm>
      </p:grpSpPr>
      <p:pic>
        <p:nvPicPr>
          <p:cNvPr id="2" name="Picture 3" descr="Picture 3"/>
          <p:cNvPicPr>
            <a:picLocks noChangeAspect="1"/>
          </p:cNvPicPr>
          <p:nvPr/>
        </p:nvPicPr>
        <p:blipFill>
          <a:blip r:embed="rId18">
            <a:extLst/>
          </a:blip>
          <a:srcRect b="27679"/>
          <a:stretch>
            <a:fillRect/>
          </a:stretch>
        </p:blipFill>
        <p:spPr>
          <a:xfrm>
            <a:off x="0" y="-1"/>
            <a:ext cx="9144000" cy="5143502"/>
          </a:xfrm>
          <a:prstGeom prst="rect">
            <a:avLst/>
          </a:prstGeom>
          <a:ln w="12700">
            <a:miter lim="400000"/>
          </a:ln>
        </p:spPr>
      </p:pic>
      <p:sp>
        <p:nvSpPr>
          <p:cNvPr id="3" name="Title Text"/>
          <p:cNvSpPr txBox="1">
            <a:spLocks noGrp="1"/>
          </p:cNvSpPr>
          <p:nvPr>
            <p:ph type="title"/>
          </p:nvPr>
        </p:nvSpPr>
        <p:spPr>
          <a:xfrm>
            <a:off x="685800" y="1597819"/>
            <a:ext cx="7772400" cy="11025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Title Text</a:t>
            </a:r>
          </a:p>
        </p:txBody>
      </p:sp>
      <p:pic>
        <p:nvPicPr>
          <p:cNvPr id="4" name="Picture 8" descr="Picture 8"/>
          <p:cNvPicPr>
            <a:picLocks noChangeAspect="1"/>
          </p:cNvPicPr>
          <p:nvPr/>
        </p:nvPicPr>
        <p:blipFill>
          <a:blip r:embed="rId19">
            <a:extLst/>
          </a:blip>
          <a:stretch>
            <a:fillRect/>
          </a:stretch>
        </p:blipFill>
        <p:spPr>
          <a:xfrm>
            <a:off x="3012744" y="4283571"/>
            <a:ext cx="3100451" cy="354522"/>
          </a:xfrm>
          <a:prstGeom prst="rect">
            <a:avLst/>
          </a:prstGeom>
          <a:ln w="12700">
            <a:miter lim="400000"/>
          </a:ln>
        </p:spPr>
      </p:pic>
      <p:sp>
        <p:nvSpPr>
          <p:cNvPr id="5" name="Body Level One…"/>
          <p:cNvSpPr txBox="1">
            <a:spLocks noGrp="1"/>
          </p:cNvSpPr>
          <p:nvPr>
            <p:ph type="body" idx="1"/>
          </p:nvPr>
        </p:nvSpPr>
        <p:spPr>
          <a:xfrm>
            <a:off x="457200" y="1200150"/>
            <a:ext cx="8229600" cy="33944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914400" rtl="0" latinLnBrk="0">
        <a:lnSpc>
          <a:spcPct val="100000"/>
        </a:lnSpc>
        <a:spcBef>
          <a:spcPts val="0"/>
        </a:spcBef>
        <a:spcAft>
          <a:spcPts val="0"/>
        </a:spcAft>
        <a:buClrTx/>
        <a:buSzTx/>
        <a:buFontTx/>
        <a:buNone/>
        <a:tabLst/>
        <a:defRPr sz="4800" b="1" i="0" u="none" strike="noStrike" cap="none" spc="0" baseline="0">
          <a:solidFill>
            <a:schemeClr val="accent4">
              <a:lumOff val="44000"/>
            </a:schemeClr>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4800" b="1" i="0" u="none" strike="noStrike" cap="none" spc="0" baseline="0">
          <a:solidFill>
            <a:schemeClr val="accent4">
              <a:lumOff val="44000"/>
            </a:schemeClr>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4800" b="1" i="0" u="none" strike="noStrike" cap="none" spc="0" baseline="0">
          <a:solidFill>
            <a:schemeClr val="accent4">
              <a:lumOff val="44000"/>
            </a:schemeClr>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4800" b="1" i="0" u="none" strike="noStrike" cap="none" spc="0" baseline="0">
          <a:solidFill>
            <a:schemeClr val="accent4">
              <a:lumOff val="44000"/>
            </a:schemeClr>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4800" b="1" i="0" u="none" strike="noStrike" cap="none" spc="0" baseline="0">
          <a:solidFill>
            <a:schemeClr val="accent4">
              <a:lumOff val="44000"/>
            </a:schemeClr>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4800" b="1" i="0" u="none" strike="noStrike" cap="none" spc="0" baseline="0">
          <a:solidFill>
            <a:schemeClr val="accent4">
              <a:lumOff val="44000"/>
            </a:schemeClr>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4800" b="1" i="0" u="none" strike="noStrike" cap="none" spc="0" baseline="0">
          <a:solidFill>
            <a:schemeClr val="accent4">
              <a:lumOff val="44000"/>
            </a:schemeClr>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4800" b="1" i="0" u="none" strike="noStrike" cap="none" spc="0" baseline="0">
          <a:solidFill>
            <a:schemeClr val="accent4">
              <a:lumOff val="44000"/>
            </a:schemeClr>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4800" b="1" i="0" u="none" strike="noStrike" cap="none" spc="0" baseline="0">
          <a:solidFill>
            <a:schemeClr val="accent4">
              <a:lumOff val="44000"/>
            </a:schemeClr>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4A0D66"/>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4A0D66"/>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4A0D66"/>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4A0D66"/>
          </a:solidFill>
          <a:uFillTx/>
          <a:latin typeface="+mj-lt"/>
          <a:ea typeface="+mj-ea"/>
          <a:cs typeface="+mj-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4A0D66"/>
          </a:solidFill>
          <a:uFillTx/>
          <a:latin typeface="+mj-lt"/>
          <a:ea typeface="+mj-ea"/>
          <a:cs typeface="+mj-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4A0D66"/>
          </a:solidFill>
          <a:uFillTx/>
          <a:latin typeface="+mj-lt"/>
          <a:ea typeface="+mj-ea"/>
          <a:cs typeface="+mj-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4A0D66"/>
          </a:solidFill>
          <a:uFillTx/>
          <a:latin typeface="+mj-lt"/>
          <a:ea typeface="+mj-ea"/>
          <a:cs typeface="+mj-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4A0D66"/>
          </a:solidFill>
          <a:uFillTx/>
          <a:latin typeface="+mj-lt"/>
          <a:ea typeface="+mj-ea"/>
          <a:cs typeface="+mj-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4A0D66"/>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documentcloud.adobe.com/link/track?uri=urn:aaid:scds:US:47ffea71-c8b4-4cef-8c64-4693eb7f8072" TargetMode="External"/><Relationship Id="rId2" Type="http://schemas.openxmlformats.org/officeDocument/2006/relationships/hyperlink" Target="https://www.alz.org/media/Documents/alzheimers-dementia-managing-behavior-psych-symptoms-dementia.pdf"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p:cNvSpPr txBox="1">
            <a:spLocks noGrp="1"/>
          </p:cNvSpPr>
          <p:nvPr>
            <p:ph type="title"/>
          </p:nvPr>
        </p:nvSpPr>
        <p:spPr>
          <a:xfrm>
            <a:off x="803937" y="2938527"/>
            <a:ext cx="7772401" cy="767721"/>
          </a:xfrm>
          <a:prstGeom prst="rect">
            <a:avLst/>
          </a:prstGeom>
        </p:spPr>
        <p:txBody>
          <a:bodyPr/>
          <a:lstStyle/>
          <a:p>
            <a:pPr defTabSz="298459">
              <a:defRPr sz="968"/>
            </a:pPr>
            <a:endParaRPr/>
          </a:p>
          <a:p>
            <a:pPr defTabSz="298459">
              <a:defRPr sz="968"/>
            </a:pPr>
            <a:r>
              <a:rPr sz="816" b="0"/>
              <a:t/>
            </a:r>
            <a:br>
              <a:rPr sz="816" b="0"/>
            </a:br>
            <a:r>
              <a:rPr sz="2040" b="0"/>
              <a:t>Mark Pippenger, MD, Behavioral Neurologist</a:t>
            </a:r>
            <a:r>
              <a:rPr sz="816" b="0"/>
              <a:t/>
            </a:r>
            <a:br>
              <a:rPr sz="816" b="0"/>
            </a:br>
            <a:endParaRPr sz="816" b="0"/>
          </a:p>
        </p:txBody>
      </p:sp>
      <p:sp>
        <p:nvSpPr>
          <p:cNvPr id="197" name="Title 1"/>
          <p:cNvSpPr txBox="1"/>
          <p:nvPr/>
        </p:nvSpPr>
        <p:spPr>
          <a:xfrm>
            <a:off x="895378" y="795448"/>
            <a:ext cx="7680960" cy="1789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000" b="1">
                <a:solidFill>
                  <a:schemeClr val="accent4">
                    <a:lumOff val="44000"/>
                  </a:schemeClr>
                </a:solidFill>
              </a:defRPr>
            </a:lvl1pPr>
          </a:lstStyle>
          <a:p>
            <a:r>
              <a:t>Care Management: Behavioral and Psychological Symptoms of Dementia (BPSD)</a:t>
            </a:r>
          </a:p>
        </p:txBody>
      </p:sp>
      <p:sp>
        <p:nvSpPr>
          <p:cNvPr id="198" name="Title 1"/>
          <p:cNvSpPr txBox="1"/>
          <p:nvPr/>
        </p:nvSpPr>
        <p:spPr>
          <a:xfrm>
            <a:off x="895378" y="4024131"/>
            <a:ext cx="7680960" cy="468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900">
                <a:solidFill>
                  <a:schemeClr val="accent4">
                    <a:lumOff val="44000"/>
                  </a:schemeClr>
                </a:solidFill>
              </a:defRPr>
            </a:pPr>
            <a:r>
              <a:t>Dr. Pippenger has disclosed that there is no actual or potential conflict of interest in regards to this presentation. </a:t>
            </a:r>
            <a:endParaRPr sz="4400" b="1"/>
          </a:p>
          <a:p>
            <a:pPr algn="ctr">
              <a:defRPr sz="900">
                <a:solidFill>
                  <a:schemeClr val="accent4">
                    <a:lumOff val="44000"/>
                  </a:schemeClr>
                </a:solidFill>
              </a:defRPr>
            </a:pPr>
            <a:r>
              <a:t>The planners, editors, faculty and reviewers of this activity have no relevant financial relationships to disclose. This presentation was created without any commercial support.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le 1"/>
          <p:cNvSpPr txBox="1">
            <a:spLocks noGrp="1"/>
          </p:cNvSpPr>
          <p:nvPr>
            <p:ph type="title"/>
          </p:nvPr>
        </p:nvSpPr>
        <p:spPr>
          <a:xfrm>
            <a:off x="457200" y="120416"/>
            <a:ext cx="8229600" cy="734014"/>
          </a:xfrm>
          <a:prstGeom prst="rect">
            <a:avLst/>
          </a:prstGeom>
        </p:spPr>
        <p:txBody>
          <a:bodyPr/>
          <a:lstStyle>
            <a:lvl1pPr>
              <a:defRPr sz="4000"/>
            </a:lvl1pPr>
          </a:lstStyle>
          <a:p>
            <a:r>
              <a:t>Management of BPSD</a:t>
            </a:r>
          </a:p>
        </p:txBody>
      </p:sp>
      <p:sp>
        <p:nvSpPr>
          <p:cNvPr id="225" name="Content Placeholder 2"/>
          <p:cNvSpPr txBox="1">
            <a:spLocks noGrp="1"/>
          </p:cNvSpPr>
          <p:nvPr>
            <p:ph type="body" idx="1"/>
          </p:nvPr>
        </p:nvSpPr>
        <p:spPr>
          <a:xfrm>
            <a:off x="457200" y="963955"/>
            <a:ext cx="8229600" cy="3516012"/>
          </a:xfrm>
          <a:prstGeom prst="rect">
            <a:avLst/>
          </a:prstGeom>
        </p:spPr>
        <p:txBody>
          <a:bodyPr/>
          <a:lstStyle/>
          <a:p>
            <a:pPr marL="481263" indent="-481263" defTabSz="584200">
              <a:lnSpc>
                <a:spcPct val="90000"/>
              </a:lnSpc>
              <a:spcBef>
                <a:spcPts val="2200"/>
              </a:spcBef>
              <a:buFontTx/>
              <a:defRPr sz="3300">
                <a:solidFill>
                  <a:srgbClr val="414141"/>
                </a:solidFill>
              </a:defRPr>
            </a:pPr>
            <a:r>
              <a:t>Nonpharmacological management—the “person centered care” approach—should be the first-line treatment for any BPSD</a:t>
            </a:r>
          </a:p>
          <a:p>
            <a:pPr marL="481263" indent="-481263" defTabSz="584200">
              <a:lnSpc>
                <a:spcPct val="90000"/>
              </a:lnSpc>
              <a:spcBef>
                <a:spcPts val="2200"/>
              </a:spcBef>
              <a:buFontTx/>
              <a:defRPr sz="3300">
                <a:solidFill>
                  <a:srgbClr val="414141"/>
                </a:solidFill>
              </a:defRPr>
            </a:pPr>
            <a:r>
              <a:t>Drugs can provide “chemical restraint” but should be used only as a LAST RESORT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1"/>
          <p:cNvSpPr txBox="1">
            <a:spLocks noGrp="1"/>
          </p:cNvSpPr>
          <p:nvPr>
            <p:ph type="title"/>
          </p:nvPr>
        </p:nvSpPr>
        <p:spPr>
          <a:xfrm>
            <a:off x="72762" y="269912"/>
            <a:ext cx="8998475" cy="890255"/>
          </a:xfrm>
          <a:prstGeom prst="rect">
            <a:avLst/>
          </a:prstGeom>
        </p:spPr>
        <p:txBody>
          <a:bodyPr/>
          <a:lstStyle>
            <a:lvl1pPr defTabSz="822958">
              <a:defRPr sz="2800"/>
            </a:lvl1pPr>
          </a:lstStyle>
          <a:p>
            <a:r>
              <a:t>A Person-Centered Behavior Management Approach</a:t>
            </a:r>
          </a:p>
        </p:txBody>
      </p:sp>
      <p:grpSp>
        <p:nvGrpSpPr>
          <p:cNvPr id="236" name="Google Shape;159;p4"/>
          <p:cNvGrpSpPr/>
          <p:nvPr/>
        </p:nvGrpSpPr>
        <p:grpSpPr>
          <a:xfrm>
            <a:off x="687788" y="1435618"/>
            <a:ext cx="7911743" cy="939660"/>
            <a:chOff x="0" y="0"/>
            <a:chExt cx="7911741" cy="939659"/>
          </a:xfrm>
        </p:grpSpPr>
        <p:sp>
          <p:nvSpPr>
            <p:cNvPr id="228" name="Google Shape;160;p4"/>
            <p:cNvSpPr/>
            <p:nvPr/>
          </p:nvSpPr>
          <p:spPr>
            <a:xfrm>
              <a:off x="-1" y="0"/>
              <a:ext cx="2138310" cy="939660"/>
            </a:xfrm>
            <a:prstGeom prst="chevron">
              <a:avLst>
                <a:gd name="adj" fmla="val 50000"/>
              </a:avLst>
            </a:prstGeom>
            <a:solidFill>
              <a:srgbClr val="FF0000"/>
            </a:solidFill>
            <a:ln w="25400" cap="flat">
              <a:solidFill>
                <a:schemeClr val="accent4">
                  <a:lumOff val="44000"/>
                </a:schemeClr>
              </a:solidFill>
              <a:prstDash val="solid"/>
              <a:round/>
            </a:ln>
            <a:effectLst/>
          </p:spPr>
          <p:txBody>
            <a:bodyPr wrap="square" lIns="45718" tIns="45718" rIns="45718" bIns="45718" numCol="1" anchor="ctr">
              <a:noAutofit/>
            </a:bodyPr>
            <a:lstStyle/>
            <a:p>
              <a:pPr>
                <a:defRPr sz="1400">
                  <a:solidFill>
                    <a:srgbClr val="000000"/>
                  </a:solidFill>
                </a:defRPr>
              </a:pPr>
              <a:endParaRPr/>
            </a:p>
          </p:txBody>
        </p:sp>
        <p:sp>
          <p:nvSpPr>
            <p:cNvPr id="229" name="Google Shape;161;p4"/>
            <p:cNvSpPr txBox="1"/>
            <p:nvPr/>
          </p:nvSpPr>
          <p:spPr>
            <a:xfrm>
              <a:off x="470336" y="131123"/>
              <a:ext cx="1240311" cy="6774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1325" tIns="21325" rIns="21325" bIns="21325" numCol="1" anchor="ctr">
              <a:spAutoFit/>
            </a:bodyPr>
            <a:lstStyle>
              <a:lvl1pPr algn="ctr">
                <a:lnSpc>
                  <a:spcPct val="90000"/>
                </a:lnSpc>
                <a:defRPr sz="1600"/>
              </a:lvl1pPr>
            </a:lstStyle>
            <a:p>
              <a:r>
                <a:t>Specify measurable behavior</a:t>
              </a:r>
            </a:p>
          </p:txBody>
        </p:sp>
        <p:sp>
          <p:nvSpPr>
            <p:cNvPr id="230" name="Google Shape;162;p4"/>
            <p:cNvSpPr/>
            <p:nvPr/>
          </p:nvSpPr>
          <p:spPr>
            <a:xfrm>
              <a:off x="1924477" y="0"/>
              <a:ext cx="2138309" cy="939660"/>
            </a:xfrm>
            <a:prstGeom prst="chevron">
              <a:avLst>
                <a:gd name="adj" fmla="val 50000"/>
              </a:avLst>
            </a:prstGeom>
            <a:solidFill>
              <a:srgbClr val="FFC000"/>
            </a:solidFill>
            <a:ln w="25400" cap="flat">
              <a:solidFill>
                <a:schemeClr val="accent4">
                  <a:lumOff val="44000"/>
                </a:schemeClr>
              </a:solidFill>
              <a:prstDash val="solid"/>
              <a:round/>
            </a:ln>
            <a:effectLst/>
          </p:spPr>
          <p:txBody>
            <a:bodyPr wrap="square" lIns="45718" tIns="45718" rIns="45718" bIns="45718" numCol="1" anchor="ctr">
              <a:noAutofit/>
            </a:bodyPr>
            <a:lstStyle/>
            <a:p>
              <a:pPr>
                <a:defRPr sz="1400">
                  <a:solidFill>
                    <a:srgbClr val="000000"/>
                  </a:solidFill>
                </a:defRPr>
              </a:pPr>
              <a:endParaRPr/>
            </a:p>
          </p:txBody>
        </p:sp>
        <p:sp>
          <p:nvSpPr>
            <p:cNvPr id="231" name="Google Shape;163;p4"/>
            <p:cNvSpPr txBox="1"/>
            <p:nvPr/>
          </p:nvSpPr>
          <p:spPr>
            <a:xfrm>
              <a:off x="2394814" y="131123"/>
              <a:ext cx="1240311" cy="6774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1325" tIns="21325" rIns="21325" bIns="21325" numCol="1" anchor="ctr">
              <a:spAutoFit/>
            </a:bodyPr>
            <a:lstStyle>
              <a:lvl1pPr algn="ctr">
                <a:lnSpc>
                  <a:spcPct val="90000"/>
                </a:lnSpc>
                <a:defRPr sz="1600">
                  <a:solidFill>
                    <a:srgbClr val="157165"/>
                  </a:solidFill>
                </a:defRPr>
              </a:lvl1pPr>
            </a:lstStyle>
            <a:p>
              <a:r>
                <a:t>Understand dementia etiology</a:t>
              </a:r>
            </a:p>
          </p:txBody>
        </p:sp>
        <p:sp>
          <p:nvSpPr>
            <p:cNvPr id="232" name="Google Shape;164;p4"/>
            <p:cNvSpPr/>
            <p:nvPr/>
          </p:nvSpPr>
          <p:spPr>
            <a:xfrm>
              <a:off x="3848955" y="0"/>
              <a:ext cx="2138309" cy="939660"/>
            </a:xfrm>
            <a:prstGeom prst="chevron">
              <a:avLst>
                <a:gd name="adj" fmla="val 50000"/>
              </a:avLst>
            </a:prstGeom>
            <a:solidFill>
              <a:srgbClr val="0070C0"/>
            </a:solidFill>
            <a:ln w="25400" cap="flat">
              <a:solidFill>
                <a:schemeClr val="accent4">
                  <a:lumOff val="44000"/>
                </a:schemeClr>
              </a:solidFill>
              <a:prstDash val="solid"/>
              <a:round/>
            </a:ln>
            <a:effectLst/>
          </p:spPr>
          <p:txBody>
            <a:bodyPr wrap="square" lIns="45718" tIns="45718" rIns="45718" bIns="45718" numCol="1" anchor="ctr">
              <a:noAutofit/>
            </a:bodyPr>
            <a:lstStyle/>
            <a:p>
              <a:pPr>
                <a:defRPr sz="1400">
                  <a:solidFill>
                    <a:srgbClr val="000000"/>
                  </a:solidFill>
                </a:defRPr>
              </a:pPr>
              <a:endParaRPr/>
            </a:p>
          </p:txBody>
        </p:sp>
        <p:sp>
          <p:nvSpPr>
            <p:cNvPr id="233" name="Google Shape;165;p4"/>
            <p:cNvSpPr txBox="1"/>
            <p:nvPr/>
          </p:nvSpPr>
          <p:spPr>
            <a:xfrm>
              <a:off x="4319292" y="131123"/>
              <a:ext cx="1240311" cy="6774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1325" tIns="21325" rIns="21325" bIns="21325" numCol="1" anchor="ctr">
              <a:spAutoFit/>
            </a:bodyPr>
            <a:lstStyle>
              <a:lvl1pPr algn="ctr">
                <a:lnSpc>
                  <a:spcPct val="90000"/>
                </a:lnSpc>
                <a:defRPr sz="1600">
                  <a:solidFill>
                    <a:srgbClr val="FFC866"/>
                  </a:solidFill>
                </a:defRPr>
              </a:lvl1pPr>
            </a:lstStyle>
            <a:p>
              <a:r>
                <a:t>Estimate dementia severity</a:t>
              </a:r>
            </a:p>
          </p:txBody>
        </p:sp>
        <p:sp>
          <p:nvSpPr>
            <p:cNvPr id="234" name="Google Shape;166;p4"/>
            <p:cNvSpPr/>
            <p:nvPr/>
          </p:nvSpPr>
          <p:spPr>
            <a:xfrm>
              <a:off x="5773432" y="0"/>
              <a:ext cx="2138310" cy="939660"/>
            </a:xfrm>
            <a:prstGeom prst="chevron">
              <a:avLst>
                <a:gd name="adj" fmla="val 50000"/>
              </a:avLst>
            </a:prstGeom>
            <a:solidFill>
              <a:schemeClr val="accent1"/>
            </a:solidFill>
            <a:ln w="25400" cap="flat">
              <a:solidFill>
                <a:schemeClr val="accent4">
                  <a:lumOff val="44000"/>
                </a:schemeClr>
              </a:solidFill>
              <a:prstDash val="solid"/>
              <a:round/>
            </a:ln>
            <a:effectLst/>
          </p:spPr>
          <p:txBody>
            <a:bodyPr wrap="square" lIns="45718" tIns="45718" rIns="45718" bIns="45718" numCol="1" anchor="ctr">
              <a:noAutofit/>
            </a:bodyPr>
            <a:lstStyle/>
            <a:p>
              <a:pPr>
                <a:defRPr sz="1400">
                  <a:solidFill>
                    <a:srgbClr val="000000"/>
                  </a:solidFill>
                </a:defRPr>
              </a:pPr>
              <a:endParaRPr/>
            </a:p>
          </p:txBody>
        </p:sp>
        <p:sp>
          <p:nvSpPr>
            <p:cNvPr id="235" name="Google Shape;167;p4"/>
            <p:cNvSpPr txBox="1"/>
            <p:nvPr/>
          </p:nvSpPr>
          <p:spPr>
            <a:xfrm>
              <a:off x="6235770" y="125319"/>
              <a:ext cx="1248311" cy="6890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324" tIns="17324" rIns="17324" bIns="17324" numCol="1" anchor="ctr">
              <a:spAutoFit/>
            </a:bodyPr>
            <a:lstStyle>
              <a:lvl1pPr algn="ctr">
                <a:lnSpc>
                  <a:spcPct val="90000"/>
                </a:lnSpc>
                <a:defRPr sz="1200"/>
              </a:lvl1pPr>
            </a:lstStyle>
            <a:p>
              <a:r>
                <a:t>Explore mediators (what is behavior communicating)</a:t>
              </a:r>
            </a:p>
          </p:txBody>
        </p:sp>
      </p:grpSp>
      <p:grpSp>
        <p:nvGrpSpPr>
          <p:cNvPr id="243" name="Google Shape;168;p4"/>
          <p:cNvGrpSpPr/>
          <p:nvPr/>
        </p:nvGrpSpPr>
        <p:grpSpPr>
          <a:xfrm>
            <a:off x="687788" y="3255971"/>
            <a:ext cx="7768423" cy="1109775"/>
            <a:chOff x="0" y="0"/>
            <a:chExt cx="7768422" cy="1109774"/>
          </a:xfrm>
        </p:grpSpPr>
        <p:sp>
          <p:nvSpPr>
            <p:cNvPr id="237" name="Google Shape;169;p4"/>
            <p:cNvSpPr/>
            <p:nvPr/>
          </p:nvSpPr>
          <p:spPr>
            <a:xfrm>
              <a:off x="-1" y="0"/>
              <a:ext cx="2774437" cy="1109775"/>
            </a:xfrm>
            <a:prstGeom prst="chevron">
              <a:avLst>
                <a:gd name="adj" fmla="val 50000"/>
              </a:avLst>
            </a:prstGeom>
            <a:solidFill>
              <a:schemeClr val="accent1"/>
            </a:solidFill>
            <a:ln w="25400" cap="flat">
              <a:solidFill>
                <a:schemeClr val="accent4">
                  <a:lumOff val="44000"/>
                </a:schemeClr>
              </a:solidFill>
              <a:prstDash val="solid"/>
              <a:round/>
            </a:ln>
            <a:effectLst/>
          </p:spPr>
          <p:txBody>
            <a:bodyPr wrap="square" lIns="45718" tIns="45718" rIns="45718" bIns="45718" numCol="1" anchor="ctr">
              <a:noAutofit/>
            </a:bodyPr>
            <a:lstStyle/>
            <a:p>
              <a:pPr>
                <a:defRPr sz="1400">
                  <a:solidFill>
                    <a:srgbClr val="000000"/>
                  </a:solidFill>
                </a:defRPr>
              </a:pPr>
              <a:endParaRPr/>
            </a:p>
          </p:txBody>
        </p:sp>
        <p:sp>
          <p:nvSpPr>
            <p:cNvPr id="238" name="Google Shape;170;p4"/>
            <p:cNvSpPr txBox="1"/>
            <p:nvPr/>
          </p:nvSpPr>
          <p:spPr>
            <a:xfrm>
              <a:off x="600236" y="294115"/>
              <a:ext cx="1619313" cy="5215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649" tIns="22649" rIns="22649" bIns="22649" numCol="1" anchor="ctr">
              <a:spAutoFit/>
            </a:bodyPr>
            <a:lstStyle>
              <a:lvl1pPr algn="ctr">
                <a:lnSpc>
                  <a:spcPct val="90000"/>
                </a:lnSpc>
                <a:defRPr sz="1700"/>
              </a:lvl1pPr>
            </a:lstStyle>
            <a:p>
              <a:r>
                <a:t>Understand person’s history </a:t>
              </a:r>
            </a:p>
          </p:txBody>
        </p:sp>
        <p:sp>
          <p:nvSpPr>
            <p:cNvPr id="239" name="Google Shape;171;p4"/>
            <p:cNvSpPr/>
            <p:nvPr/>
          </p:nvSpPr>
          <p:spPr>
            <a:xfrm>
              <a:off x="2496992" y="0"/>
              <a:ext cx="2774438" cy="1109775"/>
            </a:xfrm>
            <a:prstGeom prst="chevron">
              <a:avLst>
                <a:gd name="adj" fmla="val 50000"/>
              </a:avLst>
            </a:prstGeom>
            <a:solidFill>
              <a:srgbClr val="37094C"/>
            </a:solidFill>
            <a:ln w="25400" cap="flat">
              <a:solidFill>
                <a:schemeClr val="accent4">
                  <a:lumOff val="44000"/>
                </a:schemeClr>
              </a:solidFill>
              <a:prstDash val="solid"/>
              <a:round/>
            </a:ln>
            <a:effectLst/>
          </p:spPr>
          <p:txBody>
            <a:bodyPr wrap="square" lIns="45718" tIns="45718" rIns="45718" bIns="45718" numCol="1" anchor="ctr">
              <a:noAutofit/>
            </a:bodyPr>
            <a:lstStyle/>
            <a:p>
              <a:pPr>
                <a:defRPr sz="1400">
                  <a:solidFill>
                    <a:srgbClr val="000000"/>
                  </a:solidFill>
                </a:defRPr>
              </a:pPr>
              <a:endParaRPr/>
            </a:p>
          </p:txBody>
        </p:sp>
        <p:sp>
          <p:nvSpPr>
            <p:cNvPr id="240" name="Google Shape;172;p4"/>
            <p:cNvSpPr txBox="1"/>
            <p:nvPr/>
          </p:nvSpPr>
          <p:spPr>
            <a:xfrm>
              <a:off x="3097229" y="64809"/>
              <a:ext cx="1619313" cy="9801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649" tIns="22649" rIns="22649" bIns="22649" numCol="1" anchor="ctr">
              <a:spAutoFit/>
            </a:bodyPr>
            <a:lstStyle>
              <a:lvl1pPr algn="ctr">
                <a:lnSpc>
                  <a:spcPct val="90000"/>
                </a:lnSpc>
                <a:defRPr sz="1700">
                  <a:solidFill>
                    <a:schemeClr val="accent4">
                      <a:lumOff val="44000"/>
                    </a:schemeClr>
                  </a:solidFill>
                </a:defRPr>
              </a:lvl1pPr>
            </a:lstStyle>
            <a:p>
              <a:r>
                <a:t>Consider contentment (when is person at her/his best)</a:t>
              </a:r>
            </a:p>
          </p:txBody>
        </p:sp>
        <p:sp>
          <p:nvSpPr>
            <p:cNvPr id="241" name="Google Shape;173;p4"/>
            <p:cNvSpPr/>
            <p:nvPr/>
          </p:nvSpPr>
          <p:spPr>
            <a:xfrm>
              <a:off x="4993985" y="0"/>
              <a:ext cx="2774437" cy="1109775"/>
            </a:xfrm>
            <a:prstGeom prst="chevron">
              <a:avLst>
                <a:gd name="adj" fmla="val 50000"/>
              </a:avLst>
            </a:prstGeom>
            <a:solidFill>
              <a:srgbClr val="92D050"/>
            </a:solidFill>
            <a:ln w="25400" cap="flat">
              <a:solidFill>
                <a:schemeClr val="accent4">
                  <a:lumOff val="44000"/>
                </a:schemeClr>
              </a:solidFill>
              <a:prstDash val="solid"/>
              <a:round/>
            </a:ln>
            <a:effectLst/>
          </p:spPr>
          <p:txBody>
            <a:bodyPr wrap="square" lIns="45718" tIns="45718" rIns="45718" bIns="45718" numCol="1" anchor="ctr">
              <a:noAutofit/>
            </a:bodyPr>
            <a:lstStyle/>
            <a:p>
              <a:pPr>
                <a:defRPr sz="1400">
                  <a:solidFill>
                    <a:srgbClr val="000000"/>
                  </a:solidFill>
                </a:defRPr>
              </a:pPr>
              <a:endParaRPr/>
            </a:p>
          </p:txBody>
        </p:sp>
        <p:sp>
          <p:nvSpPr>
            <p:cNvPr id="242" name="Google Shape;174;p4"/>
            <p:cNvSpPr txBox="1"/>
            <p:nvPr/>
          </p:nvSpPr>
          <p:spPr>
            <a:xfrm>
              <a:off x="5594222" y="179462"/>
              <a:ext cx="1619313" cy="7508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649" tIns="22649" rIns="22649" bIns="22649" numCol="1" anchor="ctr">
              <a:spAutoFit/>
            </a:bodyPr>
            <a:lstStyle>
              <a:lvl1pPr algn="ctr">
                <a:lnSpc>
                  <a:spcPct val="90000"/>
                </a:lnSpc>
                <a:defRPr sz="1700">
                  <a:solidFill>
                    <a:srgbClr val="002060"/>
                  </a:solidFill>
                </a:defRPr>
              </a:lvl1pPr>
            </a:lstStyle>
            <a:p>
              <a:r>
                <a:t>Identify target behaviors to increase</a:t>
              </a:r>
            </a:p>
          </p:txBody>
        </p:sp>
      </p:grpSp>
      <p:sp>
        <p:nvSpPr>
          <p:cNvPr id="244" name="TextBox 1"/>
          <p:cNvSpPr txBox="1"/>
          <p:nvPr/>
        </p:nvSpPr>
        <p:spPr>
          <a:xfrm>
            <a:off x="887768" y="983822"/>
            <a:ext cx="7368465" cy="3401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u="sng">
                <a:latin typeface="Calibri"/>
                <a:ea typeface="Calibri"/>
                <a:cs typeface="Calibri"/>
                <a:sym typeface="Calibri"/>
              </a:defRPr>
            </a:lvl1pPr>
          </a:lstStyle>
          <a:p>
            <a:r>
              <a:t>When trying to understand the root of a “concerning” behavior:</a:t>
            </a:r>
          </a:p>
        </p:txBody>
      </p:sp>
      <p:sp>
        <p:nvSpPr>
          <p:cNvPr id="245" name="TextBox 2"/>
          <p:cNvSpPr txBox="1"/>
          <p:nvPr/>
        </p:nvSpPr>
        <p:spPr>
          <a:xfrm>
            <a:off x="849955" y="2811001"/>
            <a:ext cx="6228663" cy="3401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000" u="sng">
                <a:latin typeface="Calibri"/>
                <a:ea typeface="Calibri"/>
                <a:cs typeface="Calibri"/>
                <a:sym typeface="Calibri"/>
              </a:defRPr>
            </a:lvl1pPr>
          </a:lstStyle>
          <a:p>
            <a:r>
              <a:t>What are desired behaviors, and how do we increase them:</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itle 1"/>
          <p:cNvSpPr txBox="1">
            <a:spLocks noGrp="1"/>
          </p:cNvSpPr>
          <p:nvPr>
            <p:ph type="title"/>
          </p:nvPr>
        </p:nvSpPr>
        <p:spPr>
          <a:prstGeom prst="rect">
            <a:avLst/>
          </a:prstGeom>
        </p:spPr>
        <p:txBody>
          <a:bodyPr/>
          <a:lstStyle>
            <a:lvl1pPr>
              <a:defRPr sz="3200"/>
            </a:lvl1pPr>
          </a:lstStyle>
          <a:p>
            <a:r>
              <a:t>Behavior is Communication</a:t>
            </a:r>
          </a:p>
        </p:txBody>
      </p:sp>
      <p:sp>
        <p:nvSpPr>
          <p:cNvPr id="250" name="Text Placeholder 2"/>
          <p:cNvSpPr txBox="1">
            <a:spLocks noGrp="1"/>
          </p:cNvSpPr>
          <p:nvPr>
            <p:ph type="body" idx="1"/>
          </p:nvPr>
        </p:nvSpPr>
        <p:spPr>
          <a:prstGeom prst="rect">
            <a:avLst/>
          </a:prstGeom>
        </p:spPr>
        <p:txBody>
          <a:bodyPr/>
          <a:lstStyle/>
          <a:p>
            <a:pPr>
              <a:spcBef>
                <a:spcPts val="0"/>
              </a:spcBef>
              <a:buClr>
                <a:srgbClr val="4A0D66"/>
              </a:buClr>
            </a:pPr>
            <a:r>
              <a:t>As language and cognitive skills decline, overt behavior will fill the void.  This implies: </a:t>
            </a:r>
          </a:p>
          <a:p>
            <a:pPr marL="742950" lvl="1" indent="-285750">
              <a:spcBef>
                <a:spcPts val="500"/>
              </a:spcBef>
              <a:buClr>
                <a:srgbClr val="593D80"/>
              </a:buClr>
              <a:buSzPts val="2800"/>
            </a:pPr>
            <a:r>
              <a:t>Behavior is not random</a:t>
            </a:r>
          </a:p>
          <a:p>
            <a:pPr marL="742950" lvl="1" indent="-285750">
              <a:spcBef>
                <a:spcPts val="500"/>
              </a:spcBef>
              <a:buClr>
                <a:srgbClr val="593D80"/>
              </a:buClr>
              <a:buSzPts val="2800"/>
            </a:pPr>
            <a:r>
              <a:t>Behavior is adaptive for that person</a:t>
            </a:r>
          </a:p>
          <a:p>
            <a:pPr marL="742950" lvl="1" indent="-285750">
              <a:spcBef>
                <a:spcPts val="500"/>
              </a:spcBef>
              <a:buClr>
                <a:srgbClr val="593D80"/>
              </a:buClr>
              <a:buSzPts val="2800"/>
            </a:pPr>
            <a:r>
              <a:t>Behavior is goal directed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itle 1"/>
          <p:cNvSpPr txBox="1">
            <a:spLocks noGrp="1"/>
          </p:cNvSpPr>
          <p:nvPr>
            <p:ph type="title"/>
          </p:nvPr>
        </p:nvSpPr>
        <p:spPr>
          <a:prstGeom prst="rect">
            <a:avLst/>
          </a:prstGeom>
        </p:spPr>
        <p:txBody>
          <a:bodyPr/>
          <a:lstStyle>
            <a:lvl1pPr defTabSz="795527">
              <a:defRPr sz="2784"/>
            </a:lvl1pPr>
          </a:lstStyle>
          <a:p>
            <a:r>
              <a:t>Mediators of Challenging Behaviors in Dementia</a:t>
            </a:r>
          </a:p>
        </p:txBody>
      </p:sp>
      <p:sp>
        <p:nvSpPr>
          <p:cNvPr id="255" name="Text Placeholder 2"/>
          <p:cNvSpPr txBox="1">
            <a:spLocks noGrp="1"/>
          </p:cNvSpPr>
          <p:nvPr>
            <p:ph type="body" idx="1"/>
          </p:nvPr>
        </p:nvSpPr>
        <p:spPr>
          <a:xfrm>
            <a:off x="457200" y="1311383"/>
            <a:ext cx="8229600" cy="3251711"/>
          </a:xfrm>
          <a:prstGeom prst="rect">
            <a:avLst/>
          </a:prstGeom>
        </p:spPr>
        <p:txBody>
          <a:bodyPr/>
          <a:lstStyle/>
          <a:p>
            <a:pPr>
              <a:lnSpc>
                <a:spcPct val="90000"/>
              </a:lnSpc>
              <a:spcBef>
                <a:spcPts val="0"/>
              </a:spcBef>
              <a:buClr>
                <a:srgbClr val="4A0D66"/>
              </a:buClr>
            </a:pPr>
            <a:r>
              <a:t>Physical Health Factors</a:t>
            </a:r>
          </a:p>
          <a:p>
            <a:pPr lvl="1">
              <a:lnSpc>
                <a:spcPct val="90000"/>
              </a:lnSpc>
              <a:spcBef>
                <a:spcPts val="0"/>
              </a:spcBef>
              <a:buClr>
                <a:srgbClr val="4A0D66"/>
              </a:buClr>
              <a:defRPr sz="2400"/>
            </a:pPr>
            <a:r>
              <a:t>Pain/illness</a:t>
            </a:r>
          </a:p>
          <a:p>
            <a:pPr>
              <a:lnSpc>
                <a:spcPct val="90000"/>
              </a:lnSpc>
              <a:buClr>
                <a:srgbClr val="4A0D66"/>
              </a:buClr>
            </a:pPr>
            <a:r>
              <a:t>Psychological Health Factors</a:t>
            </a:r>
          </a:p>
          <a:p>
            <a:pPr lvl="1">
              <a:lnSpc>
                <a:spcPct val="90000"/>
              </a:lnSpc>
              <a:buClr>
                <a:srgbClr val="4A0D66"/>
              </a:buClr>
              <a:defRPr sz="2400"/>
            </a:pPr>
            <a:r>
              <a:t>Depression/worry</a:t>
            </a:r>
          </a:p>
          <a:p>
            <a:pPr>
              <a:lnSpc>
                <a:spcPct val="90000"/>
              </a:lnSpc>
              <a:buClr>
                <a:srgbClr val="4A0D66"/>
              </a:buClr>
            </a:pPr>
            <a:r>
              <a:t>Environment, Task, Approach</a:t>
            </a:r>
          </a:p>
          <a:p>
            <a:pPr lvl="1">
              <a:lnSpc>
                <a:spcPct val="90000"/>
              </a:lnSpc>
              <a:buClr>
                <a:srgbClr val="4A0D66"/>
              </a:buClr>
              <a:defRPr sz="2400"/>
            </a:pPr>
            <a:r>
              <a:t>Over/understimulated</a:t>
            </a:r>
          </a:p>
          <a:p>
            <a:pPr>
              <a:lnSpc>
                <a:spcPct val="90000"/>
              </a:lnSpc>
              <a:buClr>
                <a:srgbClr val="4A0D66"/>
              </a:buClr>
            </a:pPr>
            <a:r>
              <a:t>Social History/Habit</a:t>
            </a:r>
          </a:p>
        </p:txBody>
      </p:sp>
      <p:pic>
        <p:nvPicPr>
          <p:cNvPr id="256" name="Google Shape;222;p9" descr="Google Shape;222;p9"/>
          <p:cNvPicPr>
            <a:picLocks noChangeAspect="1"/>
          </p:cNvPicPr>
          <p:nvPr/>
        </p:nvPicPr>
        <p:blipFill>
          <a:blip r:embed="rId3">
            <a:extLst/>
          </a:blip>
          <a:srcRect l="13185" t="2428"/>
          <a:stretch>
            <a:fillRect/>
          </a:stretch>
        </p:blipFill>
        <p:spPr>
          <a:xfrm>
            <a:off x="5726861" y="1487977"/>
            <a:ext cx="2959939" cy="241900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itle 1"/>
          <p:cNvSpPr txBox="1">
            <a:spLocks noGrp="1"/>
          </p:cNvSpPr>
          <p:nvPr>
            <p:ph type="title"/>
          </p:nvPr>
        </p:nvSpPr>
        <p:spPr>
          <a:prstGeom prst="rect">
            <a:avLst/>
          </a:prstGeom>
        </p:spPr>
        <p:txBody>
          <a:bodyPr/>
          <a:lstStyle>
            <a:lvl1pPr>
              <a:defRPr sz="3200"/>
            </a:lvl1pPr>
          </a:lstStyle>
          <a:p>
            <a:r>
              <a:t>Cannot Create a Behavior Vacuum</a:t>
            </a:r>
          </a:p>
        </p:txBody>
      </p:sp>
      <p:sp>
        <p:nvSpPr>
          <p:cNvPr id="261" name="Text Placeholder 2"/>
          <p:cNvSpPr txBox="1">
            <a:spLocks noGrp="1"/>
          </p:cNvSpPr>
          <p:nvPr>
            <p:ph type="body" idx="1"/>
          </p:nvPr>
        </p:nvSpPr>
        <p:spPr>
          <a:prstGeom prst="rect">
            <a:avLst/>
          </a:prstGeom>
        </p:spPr>
        <p:txBody>
          <a:bodyPr/>
          <a:lstStyle/>
          <a:p>
            <a:pPr>
              <a:spcBef>
                <a:spcPts val="0"/>
              </a:spcBef>
              <a:buClr>
                <a:srgbClr val="4A0D66"/>
              </a:buClr>
            </a:pPr>
            <a:r>
              <a:t>Behaviors compete in real time</a:t>
            </a:r>
          </a:p>
          <a:p>
            <a:pPr>
              <a:buClr>
                <a:srgbClr val="4A0D66"/>
              </a:buClr>
            </a:pPr>
            <a:r>
              <a:t>Ask “when is the person at their best?”</a:t>
            </a:r>
          </a:p>
          <a:p>
            <a:pPr>
              <a:buClr>
                <a:srgbClr val="4A0D66"/>
              </a:buClr>
            </a:pPr>
            <a:r>
              <a:t>Increasing frequency of desired behaviors may reduce the frequency of undesired behaviors</a:t>
            </a:r>
          </a:p>
        </p:txBody>
      </p:sp>
      <p:pic>
        <p:nvPicPr>
          <p:cNvPr id="262" name="Google Shape;245;p12" descr="Google Shape;245;p12"/>
          <p:cNvPicPr>
            <a:picLocks/>
          </p:cNvPicPr>
          <p:nvPr/>
        </p:nvPicPr>
        <p:blipFill>
          <a:blip r:embed="rId3">
            <a:extLst/>
          </a:blip>
          <a:stretch>
            <a:fillRect/>
          </a:stretch>
        </p:blipFill>
        <p:spPr>
          <a:xfrm>
            <a:off x="3862387" y="2964482"/>
            <a:ext cx="1419226" cy="159861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itle 1"/>
          <p:cNvSpPr txBox="1">
            <a:spLocks noGrp="1"/>
          </p:cNvSpPr>
          <p:nvPr>
            <p:ph type="title"/>
          </p:nvPr>
        </p:nvSpPr>
        <p:spPr>
          <a:xfrm>
            <a:off x="457200" y="182794"/>
            <a:ext cx="8229600" cy="624080"/>
          </a:xfrm>
          <a:prstGeom prst="rect">
            <a:avLst/>
          </a:prstGeom>
        </p:spPr>
        <p:txBody>
          <a:bodyPr/>
          <a:lstStyle>
            <a:lvl1pPr defTabSz="841247">
              <a:defRPr sz="2900"/>
            </a:lvl1pPr>
          </a:lstStyle>
          <a:p>
            <a:r>
              <a:t>Caregiver Education &amp; Support is Vital!</a:t>
            </a:r>
          </a:p>
        </p:txBody>
      </p:sp>
      <p:sp>
        <p:nvSpPr>
          <p:cNvPr id="267" name="Text Placeholder 2"/>
          <p:cNvSpPr txBox="1">
            <a:spLocks noGrp="1"/>
          </p:cNvSpPr>
          <p:nvPr>
            <p:ph type="body" idx="1"/>
          </p:nvPr>
        </p:nvSpPr>
        <p:spPr>
          <a:prstGeom prst="rect">
            <a:avLst/>
          </a:prstGeom>
        </p:spPr>
        <p:txBody>
          <a:bodyPr/>
          <a:lstStyle/>
          <a:p>
            <a:pPr>
              <a:lnSpc>
                <a:spcPct val="90000"/>
              </a:lnSpc>
              <a:spcBef>
                <a:spcPts val="0"/>
              </a:spcBef>
              <a:buClr>
                <a:srgbClr val="4A0D66"/>
              </a:buClr>
            </a:pPr>
            <a:r>
              <a:t>‘Validate, Join &amp; Distract’</a:t>
            </a:r>
          </a:p>
          <a:p>
            <a:pPr>
              <a:lnSpc>
                <a:spcPct val="90000"/>
              </a:lnSpc>
              <a:spcBef>
                <a:spcPts val="0"/>
              </a:spcBef>
              <a:buClr>
                <a:srgbClr val="4A0D66"/>
              </a:buClr>
            </a:pPr>
            <a:r>
              <a:t>Avoiding correcting the patient</a:t>
            </a:r>
          </a:p>
          <a:p>
            <a:pPr>
              <a:lnSpc>
                <a:spcPct val="90000"/>
              </a:lnSpc>
              <a:spcBef>
                <a:spcPts val="0"/>
              </a:spcBef>
              <a:buClr>
                <a:srgbClr val="4A0D66"/>
              </a:buClr>
            </a:pPr>
            <a:r>
              <a:t>Communicate, but don’t argue with/scold the patient</a:t>
            </a:r>
          </a:p>
          <a:p>
            <a:pPr>
              <a:lnSpc>
                <a:spcPct val="90000"/>
              </a:lnSpc>
              <a:spcBef>
                <a:spcPts val="0"/>
              </a:spcBef>
              <a:buClr>
                <a:srgbClr val="4A0D66"/>
              </a:buClr>
            </a:pPr>
            <a:r>
              <a:t>Reasoning not generally effective strategy</a:t>
            </a:r>
          </a:p>
          <a:p>
            <a:pPr>
              <a:lnSpc>
                <a:spcPct val="90000"/>
              </a:lnSpc>
              <a:spcBef>
                <a:spcPts val="0"/>
              </a:spcBef>
              <a:buClr>
                <a:srgbClr val="4A0D66"/>
              </a:buClr>
            </a:pPr>
            <a:r>
              <a:t>Don’t raise your voice with the patient, even if they raise theirs</a:t>
            </a:r>
          </a:p>
          <a:p>
            <a:pPr>
              <a:lnSpc>
                <a:spcPct val="90000"/>
              </a:lnSpc>
              <a:spcBef>
                <a:spcPts val="0"/>
              </a:spcBef>
              <a:buClr>
                <a:srgbClr val="4A0D66"/>
              </a:buClr>
            </a:pPr>
            <a:r>
              <a:t>Change the subject or activity to something more interesting or pleasant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itle 1"/>
          <p:cNvSpPr txBox="1">
            <a:spLocks noGrp="1"/>
          </p:cNvSpPr>
          <p:nvPr>
            <p:ph type="title"/>
          </p:nvPr>
        </p:nvSpPr>
        <p:spPr>
          <a:xfrm>
            <a:off x="457200" y="182794"/>
            <a:ext cx="8229600" cy="624080"/>
          </a:xfrm>
          <a:prstGeom prst="rect">
            <a:avLst/>
          </a:prstGeom>
        </p:spPr>
        <p:txBody>
          <a:bodyPr/>
          <a:lstStyle>
            <a:lvl1pPr>
              <a:defRPr sz="3200"/>
            </a:lvl1pPr>
          </a:lstStyle>
          <a:p>
            <a:r>
              <a:t>Drugs for Treating BPSD</a:t>
            </a:r>
          </a:p>
        </p:txBody>
      </p:sp>
      <p:sp>
        <p:nvSpPr>
          <p:cNvPr id="270" name="Text Placeholder 2"/>
          <p:cNvSpPr txBox="1">
            <a:spLocks noGrp="1"/>
          </p:cNvSpPr>
          <p:nvPr>
            <p:ph type="body" idx="1"/>
          </p:nvPr>
        </p:nvSpPr>
        <p:spPr>
          <a:prstGeom prst="rect">
            <a:avLst/>
          </a:prstGeom>
        </p:spPr>
        <p:txBody>
          <a:bodyPr/>
          <a:lstStyle/>
          <a:p>
            <a:pPr>
              <a:spcBef>
                <a:spcPts val="0"/>
              </a:spcBef>
              <a:buClr>
                <a:srgbClr val="4A0D66"/>
              </a:buClr>
            </a:pPr>
            <a:r>
              <a:t>No drug has proven efficacy above placebo, for treatment of Behavioral and Psychological Symptoms of Dementia</a:t>
            </a:r>
          </a:p>
          <a:p>
            <a:pPr>
              <a:spcBef>
                <a:spcPts val="0"/>
              </a:spcBef>
              <a:buClr>
                <a:srgbClr val="4A0D66"/>
              </a:buClr>
            </a:pPr>
            <a:r>
              <a:t>No drug is approved by the FDA to treat agitation, hallucinations, or other behavioral symptoms in people with dementia</a:t>
            </a:r>
          </a:p>
          <a:p>
            <a:pPr>
              <a:spcBef>
                <a:spcPts val="0"/>
              </a:spcBef>
              <a:buClr>
                <a:srgbClr val="4A0D66"/>
              </a:buClr>
            </a:pPr>
            <a:r>
              <a:t>Many drugs commonly used off-label to treat BPSD have serious, potentially fatal side effects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itle 1"/>
          <p:cNvSpPr txBox="1">
            <a:spLocks noGrp="1"/>
          </p:cNvSpPr>
          <p:nvPr>
            <p:ph type="title"/>
          </p:nvPr>
        </p:nvSpPr>
        <p:spPr>
          <a:xfrm>
            <a:off x="457200" y="182794"/>
            <a:ext cx="8229600" cy="624080"/>
          </a:xfrm>
          <a:prstGeom prst="rect">
            <a:avLst/>
          </a:prstGeom>
        </p:spPr>
        <p:txBody>
          <a:bodyPr/>
          <a:lstStyle>
            <a:lvl1pPr>
              <a:defRPr sz="3200"/>
            </a:lvl1pPr>
          </a:lstStyle>
          <a:p>
            <a:r>
              <a:t>Drugs commonly used to treat BPSD</a:t>
            </a:r>
          </a:p>
        </p:txBody>
      </p:sp>
      <p:sp>
        <p:nvSpPr>
          <p:cNvPr id="273" name="Text Placeholder 2"/>
          <p:cNvSpPr txBox="1">
            <a:spLocks noGrp="1"/>
          </p:cNvSpPr>
          <p:nvPr>
            <p:ph type="body" idx="1"/>
          </p:nvPr>
        </p:nvSpPr>
        <p:spPr>
          <a:prstGeom prst="rect">
            <a:avLst/>
          </a:prstGeom>
        </p:spPr>
        <p:txBody>
          <a:bodyPr/>
          <a:lstStyle/>
          <a:p>
            <a:pPr>
              <a:spcBef>
                <a:spcPts val="1600"/>
              </a:spcBef>
              <a:buClr>
                <a:srgbClr val="4A0D66"/>
              </a:buClr>
            </a:pPr>
            <a:r>
              <a:t>Antipsychotics</a:t>
            </a:r>
          </a:p>
          <a:p>
            <a:pPr>
              <a:spcBef>
                <a:spcPts val="1600"/>
              </a:spcBef>
              <a:buClr>
                <a:srgbClr val="4A0D66"/>
              </a:buClr>
            </a:pPr>
            <a:r>
              <a:t>Benzodiazepines or other sedatives</a:t>
            </a:r>
          </a:p>
          <a:p>
            <a:pPr>
              <a:spcBef>
                <a:spcPts val="1600"/>
              </a:spcBef>
              <a:buClr>
                <a:srgbClr val="4A0D66"/>
              </a:buClr>
            </a:pPr>
            <a:r>
              <a:t>Anticonvulsants (esp divalproex)</a:t>
            </a:r>
          </a:p>
          <a:p>
            <a:pPr>
              <a:spcBef>
                <a:spcPts val="1600"/>
              </a:spcBef>
              <a:buClr>
                <a:srgbClr val="4A0D66"/>
              </a:buClr>
            </a:pPr>
            <a:r>
              <a:t>Antidepressants</a:t>
            </a:r>
          </a:p>
          <a:p>
            <a:pPr>
              <a:spcBef>
                <a:spcPts val="1600"/>
              </a:spcBef>
              <a:buClr>
                <a:srgbClr val="4A0D66"/>
              </a:buClr>
            </a:pPr>
            <a:r>
              <a:t>Cholinesterase inhibitors and memantine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1"/>
          <p:cNvSpPr txBox="1">
            <a:spLocks noGrp="1"/>
          </p:cNvSpPr>
          <p:nvPr>
            <p:ph type="title"/>
          </p:nvPr>
        </p:nvSpPr>
        <p:spPr>
          <a:xfrm>
            <a:off x="457200" y="182794"/>
            <a:ext cx="8229600" cy="624080"/>
          </a:xfrm>
          <a:prstGeom prst="rect">
            <a:avLst/>
          </a:prstGeom>
        </p:spPr>
        <p:txBody>
          <a:bodyPr/>
          <a:lstStyle>
            <a:lvl1pPr>
              <a:defRPr sz="2800"/>
            </a:lvl1pPr>
          </a:lstStyle>
          <a:p>
            <a:r>
              <a:t>Take Homes: Approach to Managing BPSD</a:t>
            </a:r>
          </a:p>
        </p:txBody>
      </p:sp>
      <p:sp>
        <p:nvSpPr>
          <p:cNvPr id="276" name="Text Placeholder 2"/>
          <p:cNvSpPr txBox="1">
            <a:spLocks noGrp="1"/>
          </p:cNvSpPr>
          <p:nvPr>
            <p:ph type="body" idx="1"/>
          </p:nvPr>
        </p:nvSpPr>
        <p:spPr>
          <a:xfrm>
            <a:off x="457199" y="833272"/>
            <a:ext cx="8229601" cy="3729823"/>
          </a:xfrm>
          <a:prstGeom prst="rect">
            <a:avLst/>
          </a:prstGeom>
        </p:spPr>
        <p:txBody>
          <a:bodyPr/>
          <a:lstStyle/>
          <a:p>
            <a:pPr marL="322325" indent="-322325" defTabSz="859536">
              <a:lnSpc>
                <a:spcPct val="70000"/>
              </a:lnSpc>
              <a:spcBef>
                <a:spcPts val="0"/>
              </a:spcBef>
              <a:buClr>
                <a:srgbClr val="4A0D66"/>
              </a:buClr>
              <a:defRPr sz="2162"/>
            </a:pPr>
            <a:r>
              <a:t>Identify clearly what the problem behavior is</a:t>
            </a:r>
          </a:p>
          <a:p>
            <a:pPr marL="322325" indent="-322325" defTabSz="859536">
              <a:lnSpc>
                <a:spcPct val="70000"/>
              </a:lnSpc>
              <a:spcBef>
                <a:spcPts val="0"/>
              </a:spcBef>
              <a:buClr>
                <a:srgbClr val="4A0D66"/>
              </a:buClr>
              <a:defRPr sz="2162"/>
            </a:pPr>
            <a:endParaRPr/>
          </a:p>
          <a:p>
            <a:pPr marL="322325" indent="-322325" defTabSz="859536">
              <a:lnSpc>
                <a:spcPct val="70000"/>
              </a:lnSpc>
              <a:spcBef>
                <a:spcPts val="0"/>
              </a:spcBef>
              <a:buClr>
                <a:srgbClr val="4A0D66"/>
              </a:buClr>
              <a:defRPr sz="2162"/>
            </a:pPr>
            <a:r>
              <a:t>Try to identify triggers for problem behaviors</a:t>
            </a:r>
          </a:p>
          <a:p>
            <a:pPr marL="322325" indent="-322325" defTabSz="859536">
              <a:lnSpc>
                <a:spcPct val="70000"/>
              </a:lnSpc>
              <a:spcBef>
                <a:spcPts val="0"/>
              </a:spcBef>
              <a:buClr>
                <a:srgbClr val="4A0D66"/>
              </a:buClr>
              <a:defRPr sz="2162"/>
            </a:pPr>
            <a:endParaRPr/>
          </a:p>
          <a:p>
            <a:pPr marL="322325" indent="-322325" defTabSz="859536">
              <a:lnSpc>
                <a:spcPct val="70000"/>
              </a:lnSpc>
              <a:spcBef>
                <a:spcPts val="0"/>
              </a:spcBef>
              <a:buClr>
                <a:srgbClr val="4A0D66"/>
              </a:buClr>
              <a:defRPr sz="2162"/>
            </a:pPr>
            <a:r>
              <a:t>Consider the patient’s background and premorbid personality in identifying causes for problems, and way to identify “positive” competing behaviors</a:t>
            </a:r>
          </a:p>
          <a:p>
            <a:pPr marL="322325" indent="-322325" defTabSz="859536">
              <a:lnSpc>
                <a:spcPct val="70000"/>
              </a:lnSpc>
              <a:spcBef>
                <a:spcPts val="0"/>
              </a:spcBef>
              <a:buClr>
                <a:srgbClr val="4A0D66"/>
              </a:buClr>
              <a:defRPr sz="2162"/>
            </a:pPr>
            <a:endParaRPr/>
          </a:p>
          <a:p>
            <a:pPr marL="322325" indent="-322325" defTabSz="859536">
              <a:lnSpc>
                <a:spcPct val="70000"/>
              </a:lnSpc>
              <a:spcBef>
                <a:spcPts val="0"/>
              </a:spcBef>
              <a:buClr>
                <a:srgbClr val="4A0D66"/>
              </a:buClr>
              <a:defRPr sz="2162"/>
            </a:pPr>
            <a:r>
              <a:t>Consider physical symptoms or medication effects as a possible cause</a:t>
            </a:r>
          </a:p>
          <a:p>
            <a:pPr marL="322325" indent="-322325" defTabSz="859536">
              <a:lnSpc>
                <a:spcPct val="70000"/>
              </a:lnSpc>
              <a:spcBef>
                <a:spcPts val="0"/>
              </a:spcBef>
              <a:buClr>
                <a:srgbClr val="4A0D66"/>
              </a:buClr>
              <a:defRPr sz="2162"/>
            </a:pPr>
            <a:endParaRPr/>
          </a:p>
          <a:p>
            <a:pPr marL="322325" indent="-322325" defTabSz="859536">
              <a:spcBef>
                <a:spcPts val="300"/>
              </a:spcBef>
              <a:buClr>
                <a:srgbClr val="4A0D66"/>
              </a:buClr>
              <a:defRPr sz="2162"/>
            </a:pPr>
            <a:r>
              <a:t>Provide caregiver education and support </a:t>
            </a:r>
          </a:p>
          <a:p>
            <a:pPr marL="322325" indent="-322325" defTabSz="859536">
              <a:spcBef>
                <a:spcPts val="300"/>
              </a:spcBef>
              <a:buClr>
                <a:srgbClr val="4A0D66"/>
              </a:buClr>
              <a:defRPr sz="2162"/>
            </a:pPr>
            <a:r>
              <a:t>Turn to medications only as a last resort, if non pharmacological management fails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itle 1"/>
          <p:cNvSpPr txBox="1">
            <a:spLocks noGrp="1"/>
          </p:cNvSpPr>
          <p:nvPr>
            <p:ph type="title"/>
          </p:nvPr>
        </p:nvSpPr>
        <p:spPr>
          <a:prstGeom prst="rect">
            <a:avLst/>
          </a:prstGeom>
        </p:spPr>
        <p:txBody>
          <a:bodyPr/>
          <a:lstStyle>
            <a:lvl1pPr>
              <a:defRPr sz="3200"/>
            </a:lvl1pPr>
          </a:lstStyle>
          <a:p>
            <a:r>
              <a:t>Alzheimer’s Association Resources</a:t>
            </a:r>
          </a:p>
        </p:txBody>
      </p:sp>
      <p:sp>
        <p:nvSpPr>
          <p:cNvPr id="279" name="Text Placeholder 2"/>
          <p:cNvSpPr txBox="1">
            <a:spLocks noGrp="1"/>
          </p:cNvSpPr>
          <p:nvPr>
            <p:ph type="body" idx="1"/>
          </p:nvPr>
        </p:nvSpPr>
        <p:spPr>
          <a:prstGeom prst="rect">
            <a:avLst/>
          </a:prstGeom>
        </p:spPr>
        <p:txBody>
          <a:bodyPr/>
          <a:lstStyle/>
          <a:p>
            <a:pPr>
              <a:lnSpc>
                <a:spcPct val="70000"/>
              </a:lnSpc>
              <a:spcBef>
                <a:spcPts val="0"/>
              </a:spcBef>
              <a:buClr>
                <a:srgbClr val="4A0D66"/>
              </a:buClr>
              <a:defRPr sz="2300"/>
            </a:pPr>
            <a:r>
              <a:t>Toll-free helpline: </a:t>
            </a:r>
            <a:r>
              <a:rPr b="1"/>
              <a:t>1-800-272-3900</a:t>
            </a:r>
          </a:p>
          <a:p>
            <a:pPr marL="0" indent="0">
              <a:lnSpc>
                <a:spcPct val="70000"/>
              </a:lnSpc>
              <a:spcBef>
                <a:spcPts val="0"/>
              </a:spcBef>
              <a:buSzTx/>
              <a:buNone/>
              <a:defRPr sz="2300" u="sng">
                <a:solidFill>
                  <a:srgbClr val="1155CC"/>
                </a:solidFill>
              </a:defRPr>
            </a:pPr>
            <a:endParaRPr b="1"/>
          </a:p>
          <a:p>
            <a:pPr marL="0" indent="0">
              <a:lnSpc>
                <a:spcPct val="70000"/>
              </a:lnSpc>
              <a:spcBef>
                <a:spcPts val="0"/>
              </a:spcBef>
              <a:buSzTx/>
              <a:buNone/>
              <a:defRPr sz="2300" u="sng">
                <a:solidFill>
                  <a:srgbClr val="1155CC"/>
                </a:solidFill>
              </a:defRPr>
            </a:pPr>
            <a:endParaRPr b="1"/>
          </a:p>
          <a:p>
            <a:pPr marL="0" indent="0">
              <a:lnSpc>
                <a:spcPct val="70000"/>
              </a:lnSpc>
              <a:spcBef>
                <a:spcPts val="0"/>
              </a:spcBef>
              <a:buSzTx/>
              <a:buNone/>
              <a:defRPr sz="2300" u="sng">
                <a:solidFill>
                  <a:srgbClr val="1155CC"/>
                </a:solidFill>
              </a:defRPr>
            </a:pPr>
            <a:r>
              <a:rPr>
                <a:solidFill>
                  <a:srgbClr val="0000FF"/>
                </a:solidFill>
                <a:uFill>
                  <a:solidFill>
                    <a:srgbClr val="0000FF"/>
                  </a:solidFill>
                </a:uFill>
                <a:hlinkClick r:id="rId2"/>
              </a:rPr>
              <a:t>Managing Behavioral and Psychological Symptoms of Dementia</a:t>
            </a:r>
            <a:endParaRPr>
              <a:solidFill>
                <a:srgbClr val="000000"/>
              </a:solidFill>
            </a:endParaRPr>
          </a:p>
          <a:p>
            <a:pPr marL="0" indent="457200">
              <a:lnSpc>
                <a:spcPct val="70000"/>
              </a:lnSpc>
              <a:spcBef>
                <a:spcPts val="0"/>
              </a:spcBef>
              <a:buSzTx/>
              <a:buNone/>
              <a:defRPr sz="2300">
                <a:solidFill>
                  <a:srgbClr val="000000"/>
                </a:solidFill>
              </a:defRPr>
            </a:pPr>
            <a:r>
              <a:t>A guide to treat behavioral and psychological symptoms of dementia through pharmacological and nonpharmacological methods.</a:t>
            </a:r>
          </a:p>
          <a:p>
            <a:pPr marL="0" indent="0">
              <a:lnSpc>
                <a:spcPct val="70000"/>
              </a:lnSpc>
              <a:spcBef>
                <a:spcPts val="0"/>
              </a:spcBef>
              <a:buSzTx/>
              <a:buNone/>
              <a:defRPr sz="2300">
                <a:solidFill>
                  <a:srgbClr val="000000"/>
                </a:solidFill>
              </a:defRPr>
            </a:pPr>
            <a:endParaRPr/>
          </a:p>
          <a:p>
            <a:pPr marL="0" indent="0">
              <a:lnSpc>
                <a:spcPct val="70000"/>
              </a:lnSpc>
              <a:spcBef>
                <a:spcPts val="0"/>
              </a:spcBef>
              <a:buSzTx/>
              <a:buNone/>
              <a:defRPr sz="2300">
                <a:solidFill>
                  <a:srgbClr val="000000"/>
                </a:solidFill>
              </a:defRPr>
            </a:pPr>
            <a:endParaRPr/>
          </a:p>
          <a:p>
            <a:pPr marL="0" indent="0">
              <a:lnSpc>
                <a:spcPct val="70000"/>
              </a:lnSpc>
              <a:spcBef>
                <a:spcPts val="0"/>
              </a:spcBef>
              <a:buSzTx/>
              <a:buNone/>
              <a:defRPr sz="2300" u="sng">
                <a:solidFill>
                  <a:srgbClr val="1155CC"/>
                </a:solidFill>
              </a:defRPr>
            </a:pPr>
            <a:r>
              <a:rPr>
                <a:solidFill>
                  <a:srgbClr val="0000FF"/>
                </a:solidFill>
                <a:uFill>
                  <a:solidFill>
                    <a:srgbClr val="0000FF"/>
                  </a:solidFill>
                </a:uFill>
                <a:hlinkClick r:id="rId3"/>
              </a:rPr>
              <a:t>Activities at Home for Patients with Middle or Late Stage</a:t>
            </a:r>
            <a:r>
              <a:rPr u="none">
                <a:solidFill>
                  <a:srgbClr val="000000"/>
                </a:solidFill>
              </a:rPr>
              <a:t> </a:t>
            </a:r>
            <a:endParaRPr>
              <a:solidFill>
                <a:srgbClr val="0000FF"/>
              </a:solidFill>
            </a:endParaRPr>
          </a:p>
          <a:p>
            <a:pPr marL="0" indent="457200">
              <a:lnSpc>
                <a:spcPct val="70000"/>
              </a:lnSpc>
              <a:spcBef>
                <a:spcPts val="0"/>
              </a:spcBef>
              <a:buSzTx/>
              <a:buNone/>
              <a:defRPr sz="2300">
                <a:solidFill>
                  <a:srgbClr val="000000"/>
                </a:solidFill>
              </a:defRPr>
            </a:pPr>
            <a:r>
              <a:t>A guide to activities for patients at home that may relieve some behavioral and psychological symptoms of dementia.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le 1"/>
          <p:cNvSpPr txBox="1">
            <a:spLocks noGrp="1"/>
          </p:cNvSpPr>
          <p:nvPr>
            <p:ph type="title"/>
          </p:nvPr>
        </p:nvSpPr>
        <p:spPr>
          <a:xfrm>
            <a:off x="457200" y="133350"/>
            <a:ext cx="8229600" cy="624078"/>
          </a:xfrm>
          <a:prstGeom prst="rect">
            <a:avLst/>
          </a:prstGeom>
        </p:spPr>
        <p:txBody>
          <a:bodyPr/>
          <a:lstStyle>
            <a:lvl1pPr>
              <a:defRPr sz="3200"/>
            </a:lvl1pPr>
          </a:lstStyle>
          <a:p>
            <a:r>
              <a:t>Learning Objectives</a:t>
            </a:r>
          </a:p>
        </p:txBody>
      </p:sp>
      <p:sp>
        <p:nvSpPr>
          <p:cNvPr id="201" name="Content Placeholder 2"/>
          <p:cNvSpPr txBox="1">
            <a:spLocks noGrp="1"/>
          </p:cNvSpPr>
          <p:nvPr>
            <p:ph type="body" idx="1"/>
          </p:nvPr>
        </p:nvSpPr>
        <p:spPr>
          <a:xfrm>
            <a:off x="457200" y="964623"/>
            <a:ext cx="8229600" cy="3515344"/>
          </a:xfrm>
          <a:prstGeom prst="rect">
            <a:avLst/>
          </a:prstGeom>
        </p:spPr>
        <p:txBody>
          <a:bodyPr/>
          <a:lstStyle/>
          <a:p>
            <a:pPr marL="0" indent="0">
              <a:lnSpc>
                <a:spcPct val="90000"/>
              </a:lnSpc>
              <a:spcBef>
                <a:spcPts val="0"/>
              </a:spcBef>
              <a:buSzTx/>
              <a:buNone/>
            </a:pPr>
            <a:r>
              <a:t>At the conclusion of this course, participants will be able to:</a:t>
            </a:r>
          </a:p>
          <a:p>
            <a:pPr>
              <a:lnSpc>
                <a:spcPct val="90000"/>
              </a:lnSpc>
              <a:spcBef>
                <a:spcPts val="500"/>
              </a:spcBef>
              <a:buClr>
                <a:srgbClr val="4A0D66"/>
              </a:buClr>
              <a:buSzPts val="2800"/>
            </a:pPr>
            <a:r>
              <a:t>Recognize common behavioral and psychological symptoms in patients with ADRD.</a:t>
            </a:r>
          </a:p>
          <a:p>
            <a:pPr>
              <a:lnSpc>
                <a:spcPct val="90000"/>
              </a:lnSpc>
              <a:spcBef>
                <a:spcPts val="500"/>
              </a:spcBef>
              <a:buClr>
                <a:srgbClr val="4A0D66"/>
              </a:buClr>
              <a:buSzPts val="2800"/>
            </a:pPr>
            <a:r>
              <a:t>Recognize the importance of determining what the behavior is communicating. </a:t>
            </a:r>
          </a:p>
          <a:p>
            <a:pPr>
              <a:lnSpc>
                <a:spcPct val="90000"/>
              </a:lnSpc>
              <a:spcBef>
                <a:spcPts val="500"/>
              </a:spcBef>
              <a:buClr>
                <a:srgbClr val="4A0D66"/>
              </a:buClr>
              <a:buSzPts val="2800"/>
            </a:pPr>
            <a:r>
              <a:t>Evaluate strategies for managing behavioral issues in patients with ADRD.</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itle 1"/>
          <p:cNvSpPr txBox="1">
            <a:spLocks noGrp="1"/>
          </p:cNvSpPr>
          <p:nvPr>
            <p:ph type="title"/>
          </p:nvPr>
        </p:nvSpPr>
        <p:spPr>
          <a:xfrm>
            <a:off x="533400" y="1809750"/>
            <a:ext cx="8229600" cy="624078"/>
          </a:xfrm>
          <a:prstGeom prst="rect">
            <a:avLst/>
          </a:prstGeom>
        </p:spPr>
        <p:txBody>
          <a:bodyPr/>
          <a:lstStyle>
            <a:lvl1pPr algn="ctr" defTabSz="786383">
              <a:defRPr sz="3300"/>
            </a:lvl1pPr>
          </a:lstStyle>
          <a:p>
            <a:r>
              <a:t>Questions?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
          <p:cNvSpPr txBox="1">
            <a:spLocks noGrp="1"/>
          </p:cNvSpPr>
          <p:nvPr>
            <p:ph type="title"/>
          </p:nvPr>
        </p:nvSpPr>
        <p:spPr>
          <a:xfrm>
            <a:off x="457200" y="133350"/>
            <a:ext cx="8229600" cy="624078"/>
          </a:xfrm>
          <a:prstGeom prst="rect">
            <a:avLst/>
          </a:prstGeom>
        </p:spPr>
        <p:txBody>
          <a:bodyPr/>
          <a:lstStyle>
            <a:lvl1pPr>
              <a:defRPr sz="3200"/>
            </a:lvl1pPr>
          </a:lstStyle>
          <a:p>
            <a:r>
              <a:t>What are “BPSD”?</a:t>
            </a:r>
          </a:p>
        </p:txBody>
      </p:sp>
      <p:sp>
        <p:nvSpPr>
          <p:cNvPr id="204" name="Content Placeholder 2"/>
          <p:cNvSpPr txBox="1">
            <a:spLocks noGrp="1"/>
          </p:cNvSpPr>
          <p:nvPr>
            <p:ph type="body" idx="1"/>
          </p:nvPr>
        </p:nvSpPr>
        <p:spPr>
          <a:xfrm>
            <a:off x="457200" y="964623"/>
            <a:ext cx="8229600" cy="3515344"/>
          </a:xfrm>
          <a:prstGeom prst="rect">
            <a:avLst/>
          </a:prstGeom>
        </p:spPr>
        <p:txBody>
          <a:bodyPr/>
          <a:lstStyle/>
          <a:p>
            <a:pPr marL="258277" indent="-258277" defTabSz="537463">
              <a:spcBef>
                <a:spcPts val="2200"/>
              </a:spcBef>
              <a:buFontTx/>
              <a:defRPr sz="2576">
                <a:solidFill>
                  <a:srgbClr val="414141"/>
                </a:solidFill>
              </a:defRPr>
            </a:pPr>
            <a:r>
              <a:t>“Non-cognitive” symptoms of dementia</a:t>
            </a:r>
          </a:p>
          <a:p>
            <a:pPr marL="258277" indent="-258277" defTabSz="537463">
              <a:spcBef>
                <a:spcPts val="2200"/>
              </a:spcBef>
              <a:buFontTx/>
              <a:defRPr sz="2576">
                <a:solidFill>
                  <a:srgbClr val="414141"/>
                </a:solidFill>
              </a:defRPr>
            </a:pPr>
            <a:r>
              <a:t>95% of persons with dementia will have BPSD at some point during their life</a:t>
            </a:r>
          </a:p>
          <a:p>
            <a:pPr marL="258277" indent="-258277" defTabSz="537463">
              <a:spcBef>
                <a:spcPts val="2200"/>
              </a:spcBef>
              <a:buFontTx/>
              <a:defRPr sz="2576">
                <a:solidFill>
                  <a:srgbClr val="414141"/>
                </a:solidFill>
              </a:defRPr>
            </a:pPr>
            <a:r>
              <a:t>More common as dementia progresses</a:t>
            </a:r>
          </a:p>
          <a:p>
            <a:pPr marL="258277" indent="-258277" defTabSz="537463">
              <a:spcBef>
                <a:spcPts val="2200"/>
              </a:spcBef>
              <a:buFontTx/>
              <a:defRPr sz="2576">
                <a:solidFill>
                  <a:srgbClr val="414141"/>
                </a:solidFill>
              </a:defRPr>
            </a:pPr>
            <a:r>
              <a:t>Often the cause of significant distress, increased caregiver burden, and may lead directly to institutionalization, greatly increasing cost of care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title"/>
          </p:nvPr>
        </p:nvSpPr>
        <p:spPr>
          <a:xfrm>
            <a:off x="457200" y="133350"/>
            <a:ext cx="8229600" cy="624078"/>
          </a:xfrm>
          <a:prstGeom prst="rect">
            <a:avLst/>
          </a:prstGeom>
        </p:spPr>
        <p:txBody>
          <a:bodyPr/>
          <a:lstStyle>
            <a:lvl1pPr>
              <a:defRPr sz="3200"/>
            </a:lvl1pPr>
          </a:lstStyle>
          <a:p>
            <a:r>
              <a:t>What are “BPSD”?</a:t>
            </a:r>
          </a:p>
        </p:txBody>
      </p:sp>
      <p:sp>
        <p:nvSpPr>
          <p:cNvPr id="207" name="Content Placeholder 2"/>
          <p:cNvSpPr txBox="1">
            <a:spLocks noGrp="1"/>
          </p:cNvSpPr>
          <p:nvPr>
            <p:ph type="body" idx="1"/>
          </p:nvPr>
        </p:nvSpPr>
        <p:spPr>
          <a:xfrm>
            <a:off x="457200" y="756474"/>
            <a:ext cx="8229600" cy="3723493"/>
          </a:xfrm>
          <a:prstGeom prst="rect">
            <a:avLst/>
          </a:prstGeom>
        </p:spPr>
        <p:txBody>
          <a:bodyPr/>
          <a:lstStyle/>
          <a:p>
            <a:pPr marL="202130" indent="-202130" defTabSz="245363">
              <a:spcBef>
                <a:spcPts val="1000"/>
              </a:spcBef>
              <a:buFontTx/>
              <a:defRPr sz="2351">
                <a:solidFill>
                  <a:srgbClr val="414141"/>
                </a:solidFill>
              </a:defRPr>
            </a:pPr>
            <a:r>
              <a:t>Apathy </a:t>
            </a:r>
          </a:p>
          <a:p>
            <a:pPr marL="202130" indent="-202130" defTabSz="245363">
              <a:spcBef>
                <a:spcPts val="1000"/>
              </a:spcBef>
              <a:buFontTx/>
              <a:defRPr sz="2351">
                <a:solidFill>
                  <a:srgbClr val="414141"/>
                </a:solidFill>
              </a:defRPr>
            </a:pPr>
            <a:r>
              <a:t>Depression/anxiety</a:t>
            </a:r>
          </a:p>
          <a:p>
            <a:pPr marL="202130" indent="-202130" defTabSz="245363">
              <a:spcBef>
                <a:spcPts val="1000"/>
              </a:spcBef>
              <a:buFontTx/>
              <a:defRPr sz="2351">
                <a:solidFill>
                  <a:srgbClr val="414141"/>
                </a:solidFill>
              </a:defRPr>
            </a:pPr>
            <a:r>
              <a:t>Disinhibition</a:t>
            </a:r>
          </a:p>
          <a:p>
            <a:pPr marL="202130" indent="-202130" defTabSz="245363">
              <a:spcBef>
                <a:spcPts val="1000"/>
              </a:spcBef>
              <a:buFontTx/>
              <a:defRPr sz="2351">
                <a:solidFill>
                  <a:srgbClr val="414141"/>
                </a:solidFill>
              </a:defRPr>
            </a:pPr>
            <a:r>
              <a:t>Elation/euphoria, moria</a:t>
            </a:r>
          </a:p>
          <a:p>
            <a:pPr marL="202130" indent="-202130" defTabSz="245363">
              <a:spcBef>
                <a:spcPts val="1000"/>
              </a:spcBef>
              <a:buFontTx/>
              <a:defRPr sz="2351">
                <a:solidFill>
                  <a:srgbClr val="414141"/>
                </a:solidFill>
              </a:defRPr>
            </a:pPr>
            <a:r>
              <a:t>Sleep disturbances (insomnia, hyper somnolence)</a:t>
            </a:r>
          </a:p>
          <a:p>
            <a:pPr marL="202130" indent="-202130" defTabSz="245363">
              <a:spcBef>
                <a:spcPts val="1000"/>
              </a:spcBef>
              <a:buFontTx/>
              <a:defRPr sz="2351">
                <a:solidFill>
                  <a:srgbClr val="414141"/>
                </a:solidFill>
              </a:defRPr>
            </a:pPr>
            <a:r>
              <a:t>Psychosis (delusions, hallucinations)</a:t>
            </a:r>
          </a:p>
          <a:p>
            <a:pPr marL="202130" indent="-202130" defTabSz="245363">
              <a:spcBef>
                <a:spcPts val="1000"/>
              </a:spcBef>
              <a:buFontTx/>
              <a:defRPr sz="2351">
                <a:solidFill>
                  <a:srgbClr val="414141"/>
                </a:solidFill>
              </a:defRPr>
            </a:pPr>
            <a:r>
              <a:t>Aberrant motor activity (Wandering, pacing, fidgeting)</a:t>
            </a:r>
          </a:p>
          <a:p>
            <a:pPr marL="202130" indent="-202130" defTabSz="245363">
              <a:spcBef>
                <a:spcPts val="1000"/>
              </a:spcBef>
              <a:buFontTx/>
              <a:defRPr sz="2351">
                <a:solidFill>
                  <a:srgbClr val="414141"/>
                </a:solidFill>
              </a:defRPr>
            </a:pPr>
            <a:r>
              <a:t>Agitation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1"/>
          <p:cNvSpPr txBox="1">
            <a:spLocks noGrp="1"/>
          </p:cNvSpPr>
          <p:nvPr>
            <p:ph type="title"/>
          </p:nvPr>
        </p:nvSpPr>
        <p:spPr>
          <a:xfrm>
            <a:off x="457200" y="133350"/>
            <a:ext cx="8229600" cy="624078"/>
          </a:xfrm>
          <a:prstGeom prst="rect">
            <a:avLst/>
          </a:prstGeom>
        </p:spPr>
        <p:txBody>
          <a:bodyPr/>
          <a:lstStyle>
            <a:lvl1pPr>
              <a:defRPr sz="3200"/>
            </a:lvl1pPr>
          </a:lstStyle>
          <a:p>
            <a:r>
              <a:t>Causes of BPSD</a:t>
            </a:r>
          </a:p>
        </p:txBody>
      </p:sp>
      <p:sp>
        <p:nvSpPr>
          <p:cNvPr id="210" name="Content Placeholder 2"/>
          <p:cNvSpPr txBox="1">
            <a:spLocks noGrp="1"/>
          </p:cNvSpPr>
          <p:nvPr>
            <p:ph type="body" idx="1"/>
          </p:nvPr>
        </p:nvSpPr>
        <p:spPr>
          <a:xfrm>
            <a:off x="457200" y="1253202"/>
            <a:ext cx="8229600" cy="3226765"/>
          </a:xfrm>
          <a:prstGeom prst="rect">
            <a:avLst/>
          </a:prstGeom>
        </p:spPr>
        <p:txBody>
          <a:bodyPr/>
          <a:lstStyle/>
          <a:p>
            <a:pPr marL="280736" indent="-280736" defTabSz="584200">
              <a:lnSpc>
                <a:spcPct val="90000"/>
              </a:lnSpc>
              <a:spcBef>
                <a:spcPts val="2200"/>
              </a:spcBef>
              <a:buFontTx/>
              <a:defRPr>
                <a:solidFill>
                  <a:srgbClr val="414141"/>
                </a:solidFill>
              </a:defRPr>
            </a:pPr>
            <a:r>
              <a:t>Factors related to the person with dementia</a:t>
            </a:r>
          </a:p>
          <a:p>
            <a:pPr marL="280736" indent="-280736" defTabSz="584200">
              <a:lnSpc>
                <a:spcPct val="90000"/>
              </a:lnSpc>
              <a:spcBef>
                <a:spcPts val="2200"/>
              </a:spcBef>
              <a:buFontTx/>
              <a:defRPr>
                <a:solidFill>
                  <a:srgbClr val="414141"/>
                </a:solidFill>
              </a:defRPr>
            </a:pPr>
            <a:r>
              <a:t>Factors related to care givers</a:t>
            </a:r>
          </a:p>
          <a:p>
            <a:pPr marL="280736" indent="-280736" defTabSz="584200">
              <a:lnSpc>
                <a:spcPct val="90000"/>
              </a:lnSpc>
              <a:spcBef>
                <a:spcPts val="2200"/>
              </a:spcBef>
              <a:buFontTx/>
              <a:defRPr>
                <a:solidFill>
                  <a:srgbClr val="414141"/>
                </a:solidFill>
              </a:defRPr>
            </a:pPr>
            <a:r>
              <a:t>Environmental triggers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itle 1"/>
          <p:cNvSpPr txBox="1">
            <a:spLocks noGrp="1"/>
          </p:cNvSpPr>
          <p:nvPr>
            <p:ph type="title"/>
          </p:nvPr>
        </p:nvSpPr>
        <p:spPr>
          <a:xfrm>
            <a:off x="457200" y="133350"/>
            <a:ext cx="8229600" cy="624078"/>
          </a:xfrm>
          <a:prstGeom prst="rect">
            <a:avLst/>
          </a:prstGeom>
        </p:spPr>
        <p:txBody>
          <a:bodyPr/>
          <a:lstStyle>
            <a:lvl1pPr defTabSz="877823">
              <a:defRPr sz="3072"/>
            </a:lvl1pPr>
          </a:lstStyle>
          <a:p>
            <a:r>
              <a:t>Factors related to the person with dementia</a:t>
            </a:r>
          </a:p>
        </p:txBody>
      </p:sp>
      <p:sp>
        <p:nvSpPr>
          <p:cNvPr id="213" name="Content Placeholder 2"/>
          <p:cNvSpPr txBox="1">
            <a:spLocks noGrp="1"/>
          </p:cNvSpPr>
          <p:nvPr>
            <p:ph type="body" idx="1"/>
          </p:nvPr>
        </p:nvSpPr>
        <p:spPr>
          <a:xfrm>
            <a:off x="457200" y="866954"/>
            <a:ext cx="8229600" cy="3613013"/>
          </a:xfrm>
          <a:prstGeom prst="rect">
            <a:avLst/>
          </a:prstGeom>
        </p:spPr>
        <p:txBody>
          <a:bodyPr/>
          <a:lstStyle/>
          <a:p>
            <a:pPr marL="423511" indent="-423511" defTabSz="514095">
              <a:lnSpc>
                <a:spcPct val="90000"/>
              </a:lnSpc>
              <a:spcBef>
                <a:spcPts val="1900"/>
              </a:spcBef>
              <a:buFontTx/>
              <a:defRPr sz="2464">
                <a:solidFill>
                  <a:srgbClr val="414141"/>
                </a:solidFill>
              </a:defRPr>
            </a:pPr>
            <a:r>
              <a:t>Biological factors</a:t>
            </a:r>
          </a:p>
          <a:p>
            <a:pPr marL="423511" indent="-423511" defTabSz="514095">
              <a:lnSpc>
                <a:spcPct val="90000"/>
              </a:lnSpc>
              <a:spcBef>
                <a:spcPts val="1900"/>
              </a:spcBef>
              <a:buFontTx/>
              <a:defRPr sz="2464">
                <a:solidFill>
                  <a:srgbClr val="414141"/>
                </a:solidFill>
              </a:defRPr>
            </a:pPr>
            <a:r>
              <a:t>Acute medical conditions (including pain)</a:t>
            </a:r>
          </a:p>
          <a:p>
            <a:pPr marL="423511" indent="-423511" defTabSz="514095">
              <a:lnSpc>
                <a:spcPct val="90000"/>
              </a:lnSpc>
              <a:spcBef>
                <a:spcPts val="1900"/>
              </a:spcBef>
              <a:buFontTx/>
              <a:defRPr sz="2464">
                <a:solidFill>
                  <a:srgbClr val="414141"/>
                </a:solidFill>
              </a:defRPr>
            </a:pPr>
            <a:r>
              <a:t>Pre-existing personality</a:t>
            </a:r>
          </a:p>
          <a:p>
            <a:pPr marL="423511" indent="-423511" defTabSz="514095">
              <a:lnSpc>
                <a:spcPct val="90000"/>
              </a:lnSpc>
              <a:spcBef>
                <a:spcPts val="1900"/>
              </a:spcBef>
              <a:buFontTx/>
              <a:defRPr sz="2464">
                <a:solidFill>
                  <a:srgbClr val="414141"/>
                </a:solidFill>
              </a:defRPr>
            </a:pPr>
            <a:r>
              <a:t>Cultural beliefs, prejudices</a:t>
            </a:r>
          </a:p>
          <a:p>
            <a:pPr marL="423511" indent="-423511" defTabSz="514095">
              <a:lnSpc>
                <a:spcPct val="90000"/>
              </a:lnSpc>
              <a:spcBef>
                <a:spcPts val="1900"/>
              </a:spcBef>
              <a:buFontTx/>
              <a:defRPr sz="2464">
                <a:solidFill>
                  <a:srgbClr val="414141"/>
                </a:solidFill>
              </a:defRPr>
            </a:pPr>
            <a:r>
              <a:t>Pre-existing psychiatric illnesses</a:t>
            </a:r>
          </a:p>
          <a:p>
            <a:pPr marL="423511" indent="-423511" defTabSz="514095">
              <a:lnSpc>
                <a:spcPct val="90000"/>
              </a:lnSpc>
              <a:spcBef>
                <a:spcPts val="1900"/>
              </a:spcBef>
              <a:buFontTx/>
              <a:defRPr sz="2464">
                <a:solidFill>
                  <a:srgbClr val="414141"/>
                </a:solidFill>
              </a:defRPr>
            </a:pPr>
            <a:r>
              <a:t>Unmet needs (physical, psychological, emotional, or social)</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xfrm>
            <a:off x="457200" y="133350"/>
            <a:ext cx="8229600" cy="624078"/>
          </a:xfrm>
          <a:prstGeom prst="rect">
            <a:avLst/>
          </a:prstGeom>
        </p:spPr>
        <p:txBody>
          <a:bodyPr/>
          <a:lstStyle>
            <a:lvl1pPr>
              <a:defRPr sz="3200"/>
            </a:lvl1pPr>
          </a:lstStyle>
          <a:p>
            <a:r>
              <a:t>Factors related to caregivers</a:t>
            </a:r>
          </a:p>
        </p:txBody>
      </p:sp>
      <p:sp>
        <p:nvSpPr>
          <p:cNvPr id="216" name="Content Placeholder 2"/>
          <p:cNvSpPr txBox="1">
            <a:spLocks noGrp="1"/>
          </p:cNvSpPr>
          <p:nvPr>
            <p:ph type="body" idx="1"/>
          </p:nvPr>
        </p:nvSpPr>
        <p:spPr>
          <a:xfrm>
            <a:off x="457200" y="1253202"/>
            <a:ext cx="8229600" cy="3226765"/>
          </a:xfrm>
          <a:prstGeom prst="rect">
            <a:avLst/>
          </a:prstGeom>
        </p:spPr>
        <p:txBody>
          <a:bodyPr/>
          <a:lstStyle/>
          <a:p>
            <a:pPr marL="280736" indent="-280736" defTabSz="584200">
              <a:lnSpc>
                <a:spcPct val="90000"/>
              </a:lnSpc>
              <a:spcBef>
                <a:spcPts val="2200"/>
              </a:spcBef>
              <a:buFontTx/>
              <a:defRPr>
                <a:solidFill>
                  <a:srgbClr val="414141"/>
                </a:solidFill>
              </a:defRPr>
            </a:pPr>
            <a:r>
              <a:t>Stress or depression (in the care giver)</a:t>
            </a:r>
          </a:p>
          <a:p>
            <a:pPr marL="280736" indent="-280736" defTabSz="584200">
              <a:lnSpc>
                <a:spcPct val="90000"/>
              </a:lnSpc>
              <a:spcBef>
                <a:spcPts val="2200"/>
              </a:spcBef>
              <a:buFontTx/>
              <a:defRPr>
                <a:solidFill>
                  <a:srgbClr val="414141"/>
                </a:solidFill>
              </a:defRPr>
            </a:pPr>
            <a:r>
              <a:t>Negative communication styles</a:t>
            </a:r>
          </a:p>
          <a:p>
            <a:pPr marL="280736" indent="-280736" defTabSz="584200">
              <a:lnSpc>
                <a:spcPct val="90000"/>
              </a:lnSpc>
              <a:spcBef>
                <a:spcPts val="2200"/>
              </a:spcBef>
              <a:buFontTx/>
              <a:defRPr>
                <a:solidFill>
                  <a:srgbClr val="414141"/>
                </a:solidFill>
              </a:defRPr>
            </a:pPr>
            <a:r>
              <a:t>Poor coping abilities</a:t>
            </a:r>
          </a:p>
          <a:p>
            <a:pPr marL="280736" indent="-280736" defTabSz="584200">
              <a:lnSpc>
                <a:spcPct val="90000"/>
              </a:lnSpc>
              <a:spcBef>
                <a:spcPts val="2200"/>
              </a:spcBef>
              <a:buFontTx/>
              <a:defRPr>
                <a:solidFill>
                  <a:srgbClr val="414141"/>
                </a:solidFill>
              </a:defRPr>
            </a:pPr>
            <a:r>
              <a:t>Mismatch between caregiver expectations and patient abilities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le 1"/>
          <p:cNvSpPr txBox="1">
            <a:spLocks noGrp="1"/>
          </p:cNvSpPr>
          <p:nvPr>
            <p:ph type="title"/>
          </p:nvPr>
        </p:nvSpPr>
        <p:spPr>
          <a:xfrm>
            <a:off x="457200" y="120416"/>
            <a:ext cx="8229600" cy="624079"/>
          </a:xfrm>
          <a:prstGeom prst="rect">
            <a:avLst/>
          </a:prstGeom>
        </p:spPr>
        <p:txBody>
          <a:bodyPr/>
          <a:lstStyle>
            <a:lvl1pPr>
              <a:defRPr sz="3200"/>
            </a:lvl1pPr>
          </a:lstStyle>
          <a:p>
            <a:r>
              <a:t>Factors related to the environment</a:t>
            </a:r>
          </a:p>
        </p:txBody>
      </p:sp>
      <p:sp>
        <p:nvSpPr>
          <p:cNvPr id="219" name="Content Placeholder 2"/>
          <p:cNvSpPr txBox="1">
            <a:spLocks noGrp="1"/>
          </p:cNvSpPr>
          <p:nvPr>
            <p:ph type="body" idx="1"/>
          </p:nvPr>
        </p:nvSpPr>
        <p:spPr>
          <a:xfrm>
            <a:off x="457200" y="1253202"/>
            <a:ext cx="8229600" cy="3226765"/>
          </a:xfrm>
          <a:prstGeom prst="rect">
            <a:avLst/>
          </a:prstGeom>
        </p:spPr>
        <p:txBody>
          <a:bodyPr/>
          <a:lstStyle/>
          <a:p>
            <a:pPr marL="481263" indent="-481263" defTabSz="584200">
              <a:lnSpc>
                <a:spcPct val="90000"/>
              </a:lnSpc>
              <a:spcBef>
                <a:spcPts val="2200"/>
              </a:spcBef>
              <a:buFontTx/>
              <a:defRPr>
                <a:solidFill>
                  <a:srgbClr val="414141"/>
                </a:solidFill>
              </a:defRPr>
            </a:pPr>
            <a:r>
              <a:t>Objects/tools in the home</a:t>
            </a:r>
          </a:p>
          <a:p>
            <a:pPr marL="481263" indent="-481263" defTabSz="584200">
              <a:lnSpc>
                <a:spcPct val="90000"/>
              </a:lnSpc>
              <a:spcBef>
                <a:spcPts val="2200"/>
              </a:spcBef>
              <a:buFontTx/>
              <a:defRPr>
                <a:solidFill>
                  <a:srgbClr val="414141"/>
                </a:solidFill>
              </a:defRPr>
            </a:pPr>
            <a:r>
              <a:t>Drugs</a:t>
            </a:r>
          </a:p>
          <a:p>
            <a:pPr marL="481263" indent="-481263" defTabSz="584200">
              <a:lnSpc>
                <a:spcPct val="90000"/>
              </a:lnSpc>
              <a:spcBef>
                <a:spcPts val="2200"/>
              </a:spcBef>
              <a:buFontTx/>
              <a:defRPr>
                <a:solidFill>
                  <a:srgbClr val="414141"/>
                </a:solidFill>
              </a:defRPr>
            </a:pPr>
            <a:r>
              <a:t>Safety issues (driving)</a:t>
            </a:r>
          </a:p>
          <a:p>
            <a:pPr marL="481263" indent="-481263" defTabSz="584200">
              <a:lnSpc>
                <a:spcPct val="90000"/>
              </a:lnSpc>
              <a:spcBef>
                <a:spcPts val="2200"/>
              </a:spcBef>
              <a:buFontTx/>
              <a:defRPr>
                <a:solidFill>
                  <a:srgbClr val="414141"/>
                </a:solidFill>
              </a:defRPr>
            </a:pPr>
            <a:r>
              <a:t>Overstimulation</a:t>
            </a:r>
          </a:p>
          <a:p>
            <a:pPr marL="481263" indent="-481263" defTabSz="584200">
              <a:lnSpc>
                <a:spcPct val="90000"/>
              </a:lnSpc>
              <a:spcBef>
                <a:spcPts val="2200"/>
              </a:spcBef>
              <a:buFontTx/>
              <a:defRPr>
                <a:solidFill>
                  <a:srgbClr val="414141"/>
                </a:solidFill>
              </a:defRPr>
            </a:pPr>
            <a:r>
              <a:t>Understimulation (boredom)</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itle 1"/>
          <p:cNvSpPr txBox="1">
            <a:spLocks noGrp="1"/>
          </p:cNvSpPr>
          <p:nvPr>
            <p:ph type="title"/>
          </p:nvPr>
        </p:nvSpPr>
        <p:spPr>
          <a:xfrm>
            <a:off x="457200" y="120416"/>
            <a:ext cx="8229600" cy="624079"/>
          </a:xfrm>
          <a:prstGeom prst="rect">
            <a:avLst/>
          </a:prstGeom>
        </p:spPr>
        <p:txBody>
          <a:bodyPr/>
          <a:lstStyle>
            <a:lvl1pPr>
              <a:defRPr sz="3200"/>
            </a:lvl1pPr>
          </a:lstStyle>
          <a:p>
            <a:r>
              <a:t>Drugs that can cause BPSD</a:t>
            </a:r>
          </a:p>
        </p:txBody>
      </p:sp>
      <p:sp>
        <p:nvSpPr>
          <p:cNvPr id="222" name="Content Placeholder 2"/>
          <p:cNvSpPr txBox="1">
            <a:spLocks noGrp="1"/>
          </p:cNvSpPr>
          <p:nvPr>
            <p:ph type="body" idx="1"/>
          </p:nvPr>
        </p:nvSpPr>
        <p:spPr>
          <a:xfrm>
            <a:off x="457200" y="854020"/>
            <a:ext cx="8229600" cy="3625947"/>
          </a:xfrm>
          <a:prstGeom prst="rect">
            <a:avLst/>
          </a:prstGeom>
        </p:spPr>
        <p:txBody>
          <a:bodyPr/>
          <a:lstStyle/>
          <a:p>
            <a:pPr marL="462012" indent="-462012" defTabSz="560831">
              <a:lnSpc>
                <a:spcPct val="90000"/>
              </a:lnSpc>
              <a:spcBef>
                <a:spcPts val="2100"/>
              </a:spcBef>
              <a:buFontTx/>
              <a:defRPr sz="2688">
                <a:solidFill>
                  <a:srgbClr val="414141"/>
                </a:solidFill>
              </a:defRPr>
            </a:pPr>
            <a:r>
              <a:t>Opioid analgesics (incl tramadol)</a:t>
            </a:r>
          </a:p>
          <a:p>
            <a:pPr marL="462012" indent="-462012" defTabSz="560831">
              <a:lnSpc>
                <a:spcPct val="90000"/>
              </a:lnSpc>
              <a:spcBef>
                <a:spcPts val="2100"/>
              </a:spcBef>
              <a:buFontTx/>
              <a:defRPr sz="2688">
                <a:solidFill>
                  <a:srgbClr val="414141"/>
                </a:solidFill>
              </a:defRPr>
            </a:pPr>
            <a:r>
              <a:t>Benzodiazepines</a:t>
            </a:r>
          </a:p>
          <a:p>
            <a:pPr marL="462012" indent="-462012" defTabSz="560831">
              <a:lnSpc>
                <a:spcPct val="90000"/>
              </a:lnSpc>
              <a:spcBef>
                <a:spcPts val="2100"/>
              </a:spcBef>
              <a:buFontTx/>
              <a:defRPr sz="2688">
                <a:solidFill>
                  <a:srgbClr val="414141"/>
                </a:solidFill>
              </a:defRPr>
            </a:pPr>
            <a:r>
              <a:t>Anticholinergic drugs</a:t>
            </a:r>
          </a:p>
          <a:p>
            <a:pPr marL="462012" indent="-462012" defTabSz="560831">
              <a:lnSpc>
                <a:spcPct val="90000"/>
              </a:lnSpc>
              <a:spcBef>
                <a:spcPts val="2100"/>
              </a:spcBef>
              <a:buFontTx/>
              <a:defRPr sz="2688">
                <a:solidFill>
                  <a:srgbClr val="414141"/>
                </a:solidFill>
              </a:defRPr>
            </a:pPr>
            <a:r>
              <a:t>Dopamine agonists (ropinirole, pramipexole)</a:t>
            </a:r>
          </a:p>
          <a:p>
            <a:pPr marL="462012" indent="-462012" defTabSz="560831">
              <a:lnSpc>
                <a:spcPct val="90000"/>
              </a:lnSpc>
              <a:spcBef>
                <a:spcPts val="2100"/>
              </a:spcBef>
              <a:buFontTx/>
              <a:defRPr sz="2688">
                <a:solidFill>
                  <a:srgbClr val="414141"/>
                </a:solidFill>
              </a:defRPr>
            </a:pPr>
            <a:r>
              <a:t>Anticonvulsants</a:t>
            </a:r>
          </a:p>
          <a:p>
            <a:pPr marL="462012" indent="-462012" defTabSz="560831">
              <a:lnSpc>
                <a:spcPct val="90000"/>
              </a:lnSpc>
              <a:spcBef>
                <a:spcPts val="2100"/>
              </a:spcBef>
              <a:buFontTx/>
              <a:defRPr sz="2688">
                <a:solidFill>
                  <a:srgbClr val="414141"/>
                </a:solidFill>
              </a:defRPr>
            </a:pPr>
            <a:r>
              <a:t>Antipsychotic drugs</a:t>
            </a:r>
          </a:p>
        </p:txBody>
      </p:sp>
    </p:spTree>
  </p:cSld>
  <p:clrMapOvr>
    <a:masterClrMapping/>
  </p:clrMapOvr>
  <p:transition spd="med"/>
</p:sld>
</file>

<file path=ppt/theme/theme1.xml><?xml version="1.0" encoding="utf-8"?>
<a:theme xmlns:a="http://schemas.openxmlformats.org/drawingml/2006/main" name="Mission Symbol">
  <a:themeElements>
    <a:clrScheme name="Mission Symbol">
      <a:dk1>
        <a:srgbClr val="4A0D66"/>
      </a:dk1>
      <a:lt1>
        <a:srgbClr val="FFFFFF"/>
      </a:lt1>
      <a:dk2>
        <a:srgbClr val="A7A7A7"/>
      </a:dk2>
      <a:lt2>
        <a:srgbClr val="535353"/>
      </a:lt2>
      <a:accent1>
        <a:srgbClr val="FFA400"/>
      </a:accent1>
      <a:accent2>
        <a:srgbClr val="808285"/>
      </a:accent2>
      <a:accent3>
        <a:srgbClr val="BCBEC0"/>
      </a:accent3>
      <a:accent4>
        <a:srgbClr val="8F8F8F"/>
      </a:accent4>
      <a:accent5>
        <a:srgbClr val="6E6E6E"/>
      </a:accent5>
      <a:accent6>
        <a:srgbClr val="4D4D4D"/>
      </a:accent6>
      <a:hlink>
        <a:srgbClr val="0000FF"/>
      </a:hlink>
      <a:folHlink>
        <a:srgbClr val="FF00FF"/>
      </a:folHlink>
    </a:clrScheme>
    <a:fontScheme name="Mission Symbol">
      <a:majorFont>
        <a:latin typeface="Arial"/>
        <a:ea typeface="Arial"/>
        <a:cs typeface="Arial"/>
      </a:majorFont>
      <a:minorFont>
        <a:latin typeface="Helvetica"/>
        <a:ea typeface="Helvetica"/>
        <a:cs typeface="Helvetica"/>
      </a:minorFont>
    </a:fontScheme>
    <a:fmtScheme name="Mission Symbo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A0D66"/>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A0D66"/>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ission Symbol">
  <a:themeElements>
    <a:clrScheme name="Mission Symbol">
      <a:dk1>
        <a:srgbClr val="4A0D66"/>
      </a:dk1>
      <a:lt1>
        <a:srgbClr val="5D6659"/>
      </a:lt1>
      <a:dk2>
        <a:srgbClr val="A7A7A7"/>
      </a:dk2>
      <a:lt2>
        <a:srgbClr val="535353"/>
      </a:lt2>
      <a:accent1>
        <a:srgbClr val="FFA400"/>
      </a:accent1>
      <a:accent2>
        <a:srgbClr val="808285"/>
      </a:accent2>
      <a:accent3>
        <a:srgbClr val="BCBEC0"/>
      </a:accent3>
      <a:accent4>
        <a:srgbClr val="8F8F8F"/>
      </a:accent4>
      <a:accent5>
        <a:srgbClr val="6E6E6E"/>
      </a:accent5>
      <a:accent6>
        <a:srgbClr val="4D4D4D"/>
      </a:accent6>
      <a:hlink>
        <a:srgbClr val="0000FF"/>
      </a:hlink>
      <a:folHlink>
        <a:srgbClr val="FF00FF"/>
      </a:folHlink>
    </a:clrScheme>
    <a:fontScheme name="Mission Symbol">
      <a:majorFont>
        <a:latin typeface="Arial"/>
        <a:ea typeface="Arial"/>
        <a:cs typeface="Arial"/>
      </a:majorFont>
      <a:minorFont>
        <a:latin typeface="Helvetica"/>
        <a:ea typeface="Helvetica"/>
        <a:cs typeface="Helvetica"/>
      </a:minorFont>
    </a:fontScheme>
    <a:fmtScheme name="Mission Symbo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A0D66"/>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A0D66"/>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AE15CD091E2F438EDC10F6BB188791" ma:contentTypeVersion="8" ma:contentTypeDescription="Create a new document." ma:contentTypeScope="" ma:versionID="620e3c0e820d6c53ffcf35a7e2cef7a6">
  <xsd:schema xmlns:xsd="http://www.w3.org/2001/XMLSchema" xmlns:xs="http://www.w3.org/2001/XMLSchema" xmlns:p="http://schemas.microsoft.com/office/2006/metadata/properties" xmlns:ns3="715a19ca-9af9-47fc-a96e-294a85a801cc" targetNamespace="http://schemas.microsoft.com/office/2006/metadata/properties" ma:root="true" ma:fieldsID="f5649b5501bd8a1a421d796305554f6b" ns3:_="">
    <xsd:import namespace="715a19ca-9af9-47fc-a96e-294a85a801c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a19ca-9af9-47fc-a96e-294a85a801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9CC40E-3A0D-44C7-B039-E5A6CAB40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a19ca-9af9-47fc-a96e-294a85a801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A9EA4C-B090-4DDF-9581-E882746ECCD1}">
  <ds:schemaRefs>
    <ds:schemaRef ds:uri="http://schemas.microsoft.com/sharepoint/v3/contenttype/forms"/>
  </ds:schemaRefs>
</ds:datastoreItem>
</file>

<file path=customXml/itemProps3.xml><?xml version="1.0" encoding="utf-8"?>
<ds:datastoreItem xmlns:ds="http://schemas.openxmlformats.org/officeDocument/2006/customXml" ds:itemID="{D6CF9C36-C18A-49AC-B764-6D8674646E1C}">
  <ds:schemaRefs>
    <ds:schemaRef ds:uri="http://purl.org/dc/terms/"/>
    <ds:schemaRef ds:uri="http://schemas.openxmlformats.org/package/2006/metadata/core-properties"/>
    <ds:schemaRef ds:uri="http://purl.org/dc/dcmitype/"/>
    <ds:schemaRef ds:uri="715a19ca-9af9-47fc-a96e-294a85a801cc"/>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1274</Words>
  <Application>Microsoft Office PowerPoint</Application>
  <PresentationFormat>On-screen Show (16:9)</PresentationFormat>
  <Paragraphs>153</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Mission Symbol</vt:lpstr>
      <vt:lpstr>  Mark Pippenger, MD, Behavioral Neurologist </vt:lpstr>
      <vt:lpstr>Learning Objectives</vt:lpstr>
      <vt:lpstr>What are “BPSD”?</vt:lpstr>
      <vt:lpstr>What are “BPSD”?</vt:lpstr>
      <vt:lpstr>Causes of BPSD</vt:lpstr>
      <vt:lpstr>Factors related to the person with dementia</vt:lpstr>
      <vt:lpstr>Factors related to caregivers</vt:lpstr>
      <vt:lpstr>Factors related to the environment</vt:lpstr>
      <vt:lpstr>Drugs that can cause BPSD</vt:lpstr>
      <vt:lpstr>Management of BPSD</vt:lpstr>
      <vt:lpstr>A Person-Centered Behavior Management Approach</vt:lpstr>
      <vt:lpstr>Behavior is Communication</vt:lpstr>
      <vt:lpstr>Mediators of Challenging Behaviors in Dementia</vt:lpstr>
      <vt:lpstr>Cannot Create a Behavior Vacuum</vt:lpstr>
      <vt:lpstr>Caregiver Education &amp; Support is Vital!</vt:lpstr>
      <vt:lpstr>Drugs for Treating BPSD</vt:lpstr>
      <vt:lpstr>Drugs commonly used to treat BPSD</vt:lpstr>
      <vt:lpstr>Take Homes: Approach to Managing BPSD</vt:lpstr>
      <vt:lpstr>Alzheimer’s Association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Mark Pippenger, MD, Behavioral Neurologist </dc:title>
  <dc:creator>Pippenger, Mark A</dc:creator>
  <cp:lastModifiedBy>Pippenger, Mark A</cp:lastModifiedBy>
  <cp:revision>1</cp:revision>
  <dcterms:modified xsi:type="dcterms:W3CDTF">2022-12-08T12:49:42Z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0x01010039AE15CD091E2F438EDC10F6BB188791</vt:lpwstr>
  </property>
</Properties>
</file>