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4" r:id="rId4"/>
    <p:sldId id="260" r:id="rId5"/>
    <p:sldId id="258" r:id="rId6"/>
    <p:sldId id="263" r:id="rId7"/>
    <p:sldId id="286" r:id="rId8"/>
    <p:sldId id="259" r:id="rId9"/>
    <p:sldId id="275" r:id="rId10"/>
    <p:sldId id="267" r:id="rId11"/>
    <p:sldId id="269" r:id="rId12"/>
    <p:sldId id="262" r:id="rId13"/>
    <p:sldId id="277" r:id="rId14"/>
    <p:sldId id="273" r:id="rId15"/>
    <p:sldId id="268" r:id="rId16"/>
    <p:sldId id="272" r:id="rId17"/>
    <p:sldId id="282" r:id="rId18"/>
    <p:sldId id="279" r:id="rId19"/>
    <p:sldId id="280" r:id="rId20"/>
    <p:sldId id="283" r:id="rId21"/>
    <p:sldId id="284" r:id="rId22"/>
    <p:sldId id="281" r:id="rId23"/>
    <p:sldId id="266" r:id="rId24"/>
    <p:sldId id="28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100" d="100"/>
          <a:sy n="100" d="100"/>
        </p:scale>
        <p:origin x="-24" y="-346"/>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B2E7A-3204-4F17-BC8E-E6273FB8B6D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618B295-A34C-48CE-ACC0-DCF7A0EFDD32}">
      <dgm:prSet/>
      <dgm:spPr/>
      <dgm:t>
        <a:bodyPr/>
        <a:lstStyle/>
        <a:p>
          <a:r>
            <a:rPr lang="en-US" dirty="0"/>
            <a:t>1. Discuss and explain the diagnosis of Stimulant Induced Psychosis.</a:t>
          </a:r>
        </a:p>
      </dgm:t>
    </dgm:pt>
    <dgm:pt modelId="{5161F5D3-1979-4648-A542-0D2367E87EE4}" type="parTrans" cxnId="{2BA3B1A3-39C3-48D7-BF96-136C1D3B5BA5}">
      <dgm:prSet/>
      <dgm:spPr/>
      <dgm:t>
        <a:bodyPr/>
        <a:lstStyle/>
        <a:p>
          <a:endParaRPr lang="en-US"/>
        </a:p>
      </dgm:t>
    </dgm:pt>
    <dgm:pt modelId="{1E901039-BAC0-4940-8A5E-226FC6FF9BAE}" type="sibTrans" cxnId="{2BA3B1A3-39C3-48D7-BF96-136C1D3B5BA5}">
      <dgm:prSet/>
      <dgm:spPr/>
      <dgm:t>
        <a:bodyPr/>
        <a:lstStyle/>
        <a:p>
          <a:endParaRPr lang="en-US"/>
        </a:p>
      </dgm:t>
    </dgm:pt>
    <dgm:pt modelId="{795B1AAF-39FE-43C2-AEB6-571C586C8FAB}">
      <dgm:prSet/>
      <dgm:spPr/>
      <dgm:t>
        <a:bodyPr/>
        <a:lstStyle/>
        <a:p>
          <a:r>
            <a:rPr lang="en-US" dirty="0"/>
            <a:t>3. Identify differential diagnoses in the treatment of Stimulant Induced Psychosis.</a:t>
          </a:r>
        </a:p>
      </dgm:t>
    </dgm:pt>
    <dgm:pt modelId="{11B9ECD4-B734-45A3-9D3D-1106EE63878A}" type="parTrans" cxnId="{A8B0DC30-DAC9-4AAF-8ED3-3254A4734E27}">
      <dgm:prSet/>
      <dgm:spPr/>
      <dgm:t>
        <a:bodyPr/>
        <a:lstStyle/>
        <a:p>
          <a:endParaRPr lang="en-US"/>
        </a:p>
      </dgm:t>
    </dgm:pt>
    <dgm:pt modelId="{FCBDA76B-A0F5-406A-B210-698B56DC99DC}" type="sibTrans" cxnId="{A8B0DC30-DAC9-4AAF-8ED3-3254A4734E27}">
      <dgm:prSet/>
      <dgm:spPr/>
      <dgm:t>
        <a:bodyPr/>
        <a:lstStyle/>
        <a:p>
          <a:endParaRPr lang="en-US"/>
        </a:p>
      </dgm:t>
    </dgm:pt>
    <dgm:pt modelId="{57BEDE9D-2A6E-4135-A8B9-93DD56CFF012}">
      <dgm:prSet/>
      <dgm:spPr/>
      <dgm:t>
        <a:bodyPr/>
        <a:lstStyle/>
        <a:p>
          <a:r>
            <a:rPr lang="en-US" dirty="0"/>
            <a:t>4. Describe appropriate treatment options for Stimulant Induced Psychosis.</a:t>
          </a:r>
        </a:p>
      </dgm:t>
    </dgm:pt>
    <dgm:pt modelId="{C56DBBAC-B855-4D28-A857-F71B73E2E27E}" type="parTrans" cxnId="{A30A6146-1AD9-4CE6-968C-2A1C05418532}">
      <dgm:prSet/>
      <dgm:spPr/>
      <dgm:t>
        <a:bodyPr/>
        <a:lstStyle/>
        <a:p>
          <a:endParaRPr lang="en-US"/>
        </a:p>
      </dgm:t>
    </dgm:pt>
    <dgm:pt modelId="{8D52FBFF-95A6-427E-9A59-17495F2F91FF}" type="sibTrans" cxnId="{A30A6146-1AD9-4CE6-968C-2A1C05418532}">
      <dgm:prSet/>
      <dgm:spPr/>
      <dgm:t>
        <a:bodyPr/>
        <a:lstStyle/>
        <a:p>
          <a:endParaRPr lang="en-US"/>
        </a:p>
      </dgm:t>
    </dgm:pt>
    <dgm:pt modelId="{C0E8074A-BB35-424B-B03E-3FB637811CAF}">
      <dgm:prSet/>
      <dgm:spPr/>
      <dgm:t>
        <a:bodyPr/>
        <a:lstStyle/>
        <a:p>
          <a:r>
            <a:rPr lang="en-US" dirty="0"/>
            <a:t>2. Discuss clinical manifestation of Stimulant Induced Psychosis.</a:t>
          </a:r>
        </a:p>
      </dgm:t>
    </dgm:pt>
    <dgm:pt modelId="{E47401FF-51BF-4E9F-BB4A-1C39D5C8BFD1}" type="parTrans" cxnId="{A1D164B0-480A-4CD2-B4D7-EB7E3A4C51A2}">
      <dgm:prSet/>
      <dgm:spPr/>
      <dgm:t>
        <a:bodyPr/>
        <a:lstStyle/>
        <a:p>
          <a:endParaRPr lang="en-US"/>
        </a:p>
      </dgm:t>
    </dgm:pt>
    <dgm:pt modelId="{73CAA4C9-F61B-4913-84E4-DAE52442D587}" type="sibTrans" cxnId="{A1D164B0-480A-4CD2-B4D7-EB7E3A4C51A2}">
      <dgm:prSet/>
      <dgm:spPr/>
      <dgm:t>
        <a:bodyPr/>
        <a:lstStyle/>
        <a:p>
          <a:endParaRPr lang="en-US"/>
        </a:p>
      </dgm:t>
    </dgm:pt>
    <dgm:pt modelId="{6A4F1C4C-202C-4034-AD4D-77019EA2275D}" type="pres">
      <dgm:prSet presAssocID="{FC1B2E7A-3204-4F17-BC8E-E6273FB8B6D5}" presName="Name0" presStyleCnt="0">
        <dgm:presLayoutVars>
          <dgm:dir/>
          <dgm:resizeHandles val="exact"/>
        </dgm:presLayoutVars>
      </dgm:prSet>
      <dgm:spPr/>
    </dgm:pt>
    <dgm:pt modelId="{801097F4-63F8-4EDB-8E02-E62802616F20}" type="pres">
      <dgm:prSet presAssocID="{3618B295-A34C-48CE-ACC0-DCF7A0EFDD32}" presName="node" presStyleLbl="node1" presStyleIdx="0" presStyleCnt="4">
        <dgm:presLayoutVars>
          <dgm:bulletEnabled val="1"/>
        </dgm:presLayoutVars>
      </dgm:prSet>
      <dgm:spPr/>
    </dgm:pt>
    <dgm:pt modelId="{68F27D4E-6E39-4F87-A4A9-79DD9556A5B3}" type="pres">
      <dgm:prSet presAssocID="{1E901039-BAC0-4940-8A5E-226FC6FF9BAE}" presName="sibTrans" presStyleLbl="sibTrans1D1" presStyleIdx="0" presStyleCnt="3"/>
      <dgm:spPr/>
    </dgm:pt>
    <dgm:pt modelId="{0D341349-BF28-4358-B277-793C90C95C66}" type="pres">
      <dgm:prSet presAssocID="{1E901039-BAC0-4940-8A5E-226FC6FF9BAE}" presName="connectorText" presStyleLbl="sibTrans1D1" presStyleIdx="0" presStyleCnt="3"/>
      <dgm:spPr/>
    </dgm:pt>
    <dgm:pt modelId="{2A8C9F57-C2B8-49E9-8224-C45AB8AE9C86}" type="pres">
      <dgm:prSet presAssocID="{C0E8074A-BB35-424B-B03E-3FB637811CAF}" presName="node" presStyleLbl="node1" presStyleIdx="1" presStyleCnt="4">
        <dgm:presLayoutVars>
          <dgm:bulletEnabled val="1"/>
        </dgm:presLayoutVars>
      </dgm:prSet>
      <dgm:spPr/>
    </dgm:pt>
    <dgm:pt modelId="{0C2740A0-9DDD-4588-A805-E9474054A772}" type="pres">
      <dgm:prSet presAssocID="{73CAA4C9-F61B-4913-84E4-DAE52442D587}" presName="sibTrans" presStyleLbl="sibTrans1D1" presStyleIdx="1" presStyleCnt="3"/>
      <dgm:spPr/>
    </dgm:pt>
    <dgm:pt modelId="{5B6FB520-8DB0-4DC1-97A1-D969910DA1F1}" type="pres">
      <dgm:prSet presAssocID="{73CAA4C9-F61B-4913-84E4-DAE52442D587}" presName="connectorText" presStyleLbl="sibTrans1D1" presStyleIdx="1" presStyleCnt="3"/>
      <dgm:spPr/>
    </dgm:pt>
    <dgm:pt modelId="{D3C344F5-8585-46A3-ABCE-E277C22EDE06}" type="pres">
      <dgm:prSet presAssocID="{795B1AAF-39FE-43C2-AEB6-571C586C8FAB}" presName="node" presStyleLbl="node1" presStyleIdx="2" presStyleCnt="4">
        <dgm:presLayoutVars>
          <dgm:bulletEnabled val="1"/>
        </dgm:presLayoutVars>
      </dgm:prSet>
      <dgm:spPr/>
    </dgm:pt>
    <dgm:pt modelId="{41532E01-2B9C-4D41-A2BC-2F37A17D39B4}" type="pres">
      <dgm:prSet presAssocID="{FCBDA76B-A0F5-406A-B210-698B56DC99DC}" presName="sibTrans" presStyleLbl="sibTrans1D1" presStyleIdx="2" presStyleCnt="3"/>
      <dgm:spPr/>
    </dgm:pt>
    <dgm:pt modelId="{791AA631-149E-4B8B-A165-082C57F80AB6}" type="pres">
      <dgm:prSet presAssocID="{FCBDA76B-A0F5-406A-B210-698B56DC99DC}" presName="connectorText" presStyleLbl="sibTrans1D1" presStyleIdx="2" presStyleCnt="3"/>
      <dgm:spPr/>
    </dgm:pt>
    <dgm:pt modelId="{211693EF-9BB8-47BC-BAB6-817676ED91F5}" type="pres">
      <dgm:prSet presAssocID="{57BEDE9D-2A6E-4135-A8B9-93DD56CFF012}" presName="node" presStyleLbl="node1" presStyleIdx="3" presStyleCnt="4">
        <dgm:presLayoutVars>
          <dgm:bulletEnabled val="1"/>
        </dgm:presLayoutVars>
      </dgm:prSet>
      <dgm:spPr/>
    </dgm:pt>
  </dgm:ptLst>
  <dgm:cxnLst>
    <dgm:cxn modelId="{7C11A109-9ABF-4267-8CC3-04F8A6937865}" type="presOf" srcId="{3618B295-A34C-48CE-ACC0-DCF7A0EFDD32}" destId="{801097F4-63F8-4EDB-8E02-E62802616F20}" srcOrd="0" destOrd="0" presId="urn:microsoft.com/office/officeart/2016/7/layout/RepeatingBendingProcessNew"/>
    <dgm:cxn modelId="{12EB9317-3DF3-4A0B-8080-1CBC3B622E13}" type="presOf" srcId="{1E901039-BAC0-4940-8A5E-226FC6FF9BAE}" destId="{68F27D4E-6E39-4F87-A4A9-79DD9556A5B3}" srcOrd="0" destOrd="0" presId="urn:microsoft.com/office/officeart/2016/7/layout/RepeatingBendingProcessNew"/>
    <dgm:cxn modelId="{507B791D-3682-4830-A363-B49F834EFF21}" type="presOf" srcId="{57BEDE9D-2A6E-4135-A8B9-93DD56CFF012}" destId="{211693EF-9BB8-47BC-BAB6-817676ED91F5}" srcOrd="0" destOrd="0" presId="urn:microsoft.com/office/officeart/2016/7/layout/RepeatingBendingProcessNew"/>
    <dgm:cxn modelId="{7F5F5827-3259-4674-B0C4-5332C3A224F8}" type="presOf" srcId="{795B1AAF-39FE-43C2-AEB6-571C586C8FAB}" destId="{D3C344F5-8585-46A3-ABCE-E277C22EDE06}" srcOrd="0" destOrd="0" presId="urn:microsoft.com/office/officeart/2016/7/layout/RepeatingBendingProcessNew"/>
    <dgm:cxn modelId="{A8B0DC30-DAC9-4AAF-8ED3-3254A4734E27}" srcId="{FC1B2E7A-3204-4F17-BC8E-E6273FB8B6D5}" destId="{795B1AAF-39FE-43C2-AEB6-571C586C8FAB}" srcOrd="2" destOrd="0" parTransId="{11B9ECD4-B734-45A3-9D3D-1106EE63878A}" sibTransId="{FCBDA76B-A0F5-406A-B210-698B56DC99DC}"/>
    <dgm:cxn modelId="{E978CF38-CBED-4FA9-B9B0-20A7A0465FB4}" type="presOf" srcId="{73CAA4C9-F61B-4913-84E4-DAE52442D587}" destId="{5B6FB520-8DB0-4DC1-97A1-D969910DA1F1}" srcOrd="1" destOrd="0" presId="urn:microsoft.com/office/officeart/2016/7/layout/RepeatingBendingProcessNew"/>
    <dgm:cxn modelId="{A23F4042-279E-4434-94C8-B729AF6CCF29}" type="presOf" srcId="{1E901039-BAC0-4940-8A5E-226FC6FF9BAE}" destId="{0D341349-BF28-4358-B277-793C90C95C66}" srcOrd="1" destOrd="0" presId="urn:microsoft.com/office/officeart/2016/7/layout/RepeatingBendingProcessNew"/>
    <dgm:cxn modelId="{A30A6146-1AD9-4CE6-968C-2A1C05418532}" srcId="{FC1B2E7A-3204-4F17-BC8E-E6273FB8B6D5}" destId="{57BEDE9D-2A6E-4135-A8B9-93DD56CFF012}" srcOrd="3" destOrd="0" parTransId="{C56DBBAC-B855-4D28-A857-F71B73E2E27E}" sibTransId="{8D52FBFF-95A6-427E-9A59-17495F2F91FF}"/>
    <dgm:cxn modelId="{55B22367-AB3F-4F66-B9F6-633BEA681C67}" type="presOf" srcId="{FCBDA76B-A0F5-406A-B210-698B56DC99DC}" destId="{791AA631-149E-4B8B-A165-082C57F80AB6}" srcOrd="1" destOrd="0" presId="urn:microsoft.com/office/officeart/2016/7/layout/RepeatingBendingProcessNew"/>
    <dgm:cxn modelId="{BEF0CF93-48BE-4A92-80CA-54A9F3420BA0}" type="presOf" srcId="{73CAA4C9-F61B-4913-84E4-DAE52442D587}" destId="{0C2740A0-9DDD-4588-A805-E9474054A772}" srcOrd="0" destOrd="0" presId="urn:microsoft.com/office/officeart/2016/7/layout/RepeatingBendingProcessNew"/>
    <dgm:cxn modelId="{24E3AE95-B9EB-40DA-A22D-E5FBB6C20610}" type="presOf" srcId="{FC1B2E7A-3204-4F17-BC8E-E6273FB8B6D5}" destId="{6A4F1C4C-202C-4034-AD4D-77019EA2275D}" srcOrd="0" destOrd="0" presId="urn:microsoft.com/office/officeart/2016/7/layout/RepeatingBendingProcessNew"/>
    <dgm:cxn modelId="{1693F99C-334D-472E-AAFA-7B70297A80B2}" type="presOf" srcId="{C0E8074A-BB35-424B-B03E-3FB637811CAF}" destId="{2A8C9F57-C2B8-49E9-8224-C45AB8AE9C86}" srcOrd="0" destOrd="0" presId="urn:microsoft.com/office/officeart/2016/7/layout/RepeatingBendingProcessNew"/>
    <dgm:cxn modelId="{2BA3B1A3-39C3-48D7-BF96-136C1D3B5BA5}" srcId="{FC1B2E7A-3204-4F17-BC8E-E6273FB8B6D5}" destId="{3618B295-A34C-48CE-ACC0-DCF7A0EFDD32}" srcOrd="0" destOrd="0" parTransId="{5161F5D3-1979-4648-A542-0D2367E87EE4}" sibTransId="{1E901039-BAC0-4940-8A5E-226FC6FF9BAE}"/>
    <dgm:cxn modelId="{A1D164B0-480A-4CD2-B4D7-EB7E3A4C51A2}" srcId="{FC1B2E7A-3204-4F17-BC8E-E6273FB8B6D5}" destId="{C0E8074A-BB35-424B-B03E-3FB637811CAF}" srcOrd="1" destOrd="0" parTransId="{E47401FF-51BF-4E9F-BB4A-1C39D5C8BFD1}" sibTransId="{73CAA4C9-F61B-4913-84E4-DAE52442D587}"/>
    <dgm:cxn modelId="{4425DDC2-194C-476D-A275-9E3E2BA02EB2}" type="presOf" srcId="{FCBDA76B-A0F5-406A-B210-698B56DC99DC}" destId="{41532E01-2B9C-4D41-A2BC-2F37A17D39B4}" srcOrd="0" destOrd="0" presId="urn:microsoft.com/office/officeart/2016/7/layout/RepeatingBendingProcessNew"/>
    <dgm:cxn modelId="{69BDA5B9-C5F9-475C-99AA-FBEFEFD755C4}" type="presParOf" srcId="{6A4F1C4C-202C-4034-AD4D-77019EA2275D}" destId="{801097F4-63F8-4EDB-8E02-E62802616F20}" srcOrd="0" destOrd="0" presId="urn:microsoft.com/office/officeart/2016/7/layout/RepeatingBendingProcessNew"/>
    <dgm:cxn modelId="{C1FC7038-2A4C-47BD-B5E4-F2889E6DCD2A}" type="presParOf" srcId="{6A4F1C4C-202C-4034-AD4D-77019EA2275D}" destId="{68F27D4E-6E39-4F87-A4A9-79DD9556A5B3}" srcOrd="1" destOrd="0" presId="urn:microsoft.com/office/officeart/2016/7/layout/RepeatingBendingProcessNew"/>
    <dgm:cxn modelId="{3F69DA87-B3A6-47E1-9758-DB53D8F896C3}" type="presParOf" srcId="{68F27D4E-6E39-4F87-A4A9-79DD9556A5B3}" destId="{0D341349-BF28-4358-B277-793C90C95C66}" srcOrd="0" destOrd="0" presId="urn:microsoft.com/office/officeart/2016/7/layout/RepeatingBendingProcessNew"/>
    <dgm:cxn modelId="{679F2B4C-8BED-41AE-B887-5B857A48D747}" type="presParOf" srcId="{6A4F1C4C-202C-4034-AD4D-77019EA2275D}" destId="{2A8C9F57-C2B8-49E9-8224-C45AB8AE9C86}" srcOrd="2" destOrd="0" presId="urn:microsoft.com/office/officeart/2016/7/layout/RepeatingBendingProcessNew"/>
    <dgm:cxn modelId="{DFA9DFE3-1E06-4508-B20D-15D055D457E2}" type="presParOf" srcId="{6A4F1C4C-202C-4034-AD4D-77019EA2275D}" destId="{0C2740A0-9DDD-4588-A805-E9474054A772}" srcOrd="3" destOrd="0" presId="urn:microsoft.com/office/officeart/2016/7/layout/RepeatingBendingProcessNew"/>
    <dgm:cxn modelId="{45DF5C00-BBB5-4BA4-A5B8-9E06B840FE5C}" type="presParOf" srcId="{0C2740A0-9DDD-4588-A805-E9474054A772}" destId="{5B6FB520-8DB0-4DC1-97A1-D969910DA1F1}" srcOrd="0" destOrd="0" presId="urn:microsoft.com/office/officeart/2016/7/layout/RepeatingBendingProcessNew"/>
    <dgm:cxn modelId="{F44571B3-6C4E-41AE-8CFC-6E613A3D68EF}" type="presParOf" srcId="{6A4F1C4C-202C-4034-AD4D-77019EA2275D}" destId="{D3C344F5-8585-46A3-ABCE-E277C22EDE06}" srcOrd="4" destOrd="0" presId="urn:microsoft.com/office/officeart/2016/7/layout/RepeatingBendingProcessNew"/>
    <dgm:cxn modelId="{B4FE2A20-DE3A-41F7-8F56-9E96104AE787}" type="presParOf" srcId="{6A4F1C4C-202C-4034-AD4D-77019EA2275D}" destId="{41532E01-2B9C-4D41-A2BC-2F37A17D39B4}" srcOrd="5" destOrd="0" presId="urn:microsoft.com/office/officeart/2016/7/layout/RepeatingBendingProcessNew"/>
    <dgm:cxn modelId="{BFDFFE4C-733E-4C66-BFD9-D2B7AB26FD2A}" type="presParOf" srcId="{41532E01-2B9C-4D41-A2BC-2F37A17D39B4}" destId="{791AA631-149E-4B8B-A165-082C57F80AB6}" srcOrd="0" destOrd="0" presId="urn:microsoft.com/office/officeart/2016/7/layout/RepeatingBendingProcessNew"/>
    <dgm:cxn modelId="{B97CCF82-7F03-4CFB-9E17-F772C4911BD7}" type="presParOf" srcId="{6A4F1C4C-202C-4034-AD4D-77019EA2275D}" destId="{211693EF-9BB8-47BC-BAB6-817676ED91F5}"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6DE857-6ED8-4C21-996B-D34EF0D4FF5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12E1AF7-957F-48AC-B879-262221740896}">
      <dgm:prSet/>
      <dgm:spPr/>
      <dgm:t>
        <a:bodyPr/>
        <a:lstStyle/>
        <a:p>
          <a:r>
            <a:rPr lang="en-US"/>
            <a:t>Cannabis Related Disorder</a:t>
          </a:r>
        </a:p>
      </dgm:t>
    </dgm:pt>
    <dgm:pt modelId="{108A3875-E3BD-4A51-91A3-E78744D6C739}" type="parTrans" cxnId="{6434C1B7-F94D-431F-BD21-E89CF7AC329B}">
      <dgm:prSet/>
      <dgm:spPr/>
      <dgm:t>
        <a:bodyPr/>
        <a:lstStyle/>
        <a:p>
          <a:endParaRPr lang="en-US"/>
        </a:p>
      </dgm:t>
    </dgm:pt>
    <dgm:pt modelId="{5057C760-DCF9-4E9F-BDCC-F045C9A5F449}" type="sibTrans" cxnId="{6434C1B7-F94D-431F-BD21-E89CF7AC329B}">
      <dgm:prSet/>
      <dgm:spPr/>
      <dgm:t>
        <a:bodyPr/>
        <a:lstStyle/>
        <a:p>
          <a:endParaRPr lang="en-US"/>
        </a:p>
      </dgm:t>
    </dgm:pt>
    <dgm:pt modelId="{4016B4C6-4453-42F5-8E09-2034CFF96FC6}">
      <dgm:prSet/>
      <dgm:spPr/>
      <dgm:t>
        <a:bodyPr/>
        <a:lstStyle/>
        <a:p>
          <a:r>
            <a:rPr lang="en-US"/>
            <a:t>Delirium</a:t>
          </a:r>
        </a:p>
      </dgm:t>
    </dgm:pt>
    <dgm:pt modelId="{849CB383-422D-429B-BF91-17348241FDAA}" type="parTrans" cxnId="{C9DBEE5B-4271-45B1-A95F-3B7D4172F782}">
      <dgm:prSet/>
      <dgm:spPr/>
      <dgm:t>
        <a:bodyPr/>
        <a:lstStyle/>
        <a:p>
          <a:endParaRPr lang="en-US"/>
        </a:p>
      </dgm:t>
    </dgm:pt>
    <dgm:pt modelId="{F9AE0D72-58FD-4040-AF75-A5C38914066E}" type="sibTrans" cxnId="{C9DBEE5B-4271-45B1-A95F-3B7D4172F782}">
      <dgm:prSet/>
      <dgm:spPr/>
      <dgm:t>
        <a:bodyPr/>
        <a:lstStyle/>
        <a:p>
          <a:endParaRPr lang="en-US"/>
        </a:p>
      </dgm:t>
    </dgm:pt>
    <dgm:pt modelId="{909C508A-E077-4242-8EB9-7205A53B1971}">
      <dgm:prSet/>
      <dgm:spPr/>
      <dgm:t>
        <a:bodyPr/>
        <a:lstStyle/>
        <a:p>
          <a:r>
            <a:rPr lang="en-US"/>
            <a:t>Depression</a:t>
          </a:r>
        </a:p>
      </dgm:t>
    </dgm:pt>
    <dgm:pt modelId="{6405094D-9FBB-4E5C-BBBE-218D55E8A2DF}" type="parTrans" cxnId="{4DD159D3-26EA-46BE-8151-EC98978B8F46}">
      <dgm:prSet/>
      <dgm:spPr/>
      <dgm:t>
        <a:bodyPr/>
        <a:lstStyle/>
        <a:p>
          <a:endParaRPr lang="en-US"/>
        </a:p>
      </dgm:t>
    </dgm:pt>
    <dgm:pt modelId="{9F39A28B-63C8-4385-8FCE-D55B60EFFC41}" type="sibTrans" cxnId="{4DD159D3-26EA-46BE-8151-EC98978B8F46}">
      <dgm:prSet/>
      <dgm:spPr/>
      <dgm:t>
        <a:bodyPr/>
        <a:lstStyle/>
        <a:p>
          <a:endParaRPr lang="en-US"/>
        </a:p>
      </dgm:t>
    </dgm:pt>
    <dgm:pt modelId="{02BF156A-BC3D-4956-86AD-C0D39469B45A}">
      <dgm:prSet/>
      <dgm:spPr/>
      <dgm:t>
        <a:bodyPr/>
        <a:lstStyle/>
        <a:p>
          <a:r>
            <a:rPr lang="en-US"/>
            <a:t>Hallucinogen Use</a:t>
          </a:r>
        </a:p>
      </dgm:t>
    </dgm:pt>
    <dgm:pt modelId="{FB12FF3E-C81F-41BD-A87A-81A904813BF8}" type="parTrans" cxnId="{4FAB841C-7EC1-4E90-9238-A1ABAF011E2C}">
      <dgm:prSet/>
      <dgm:spPr/>
      <dgm:t>
        <a:bodyPr/>
        <a:lstStyle/>
        <a:p>
          <a:endParaRPr lang="en-US"/>
        </a:p>
      </dgm:t>
    </dgm:pt>
    <dgm:pt modelId="{33026F0E-9906-405A-915A-FB5CC0545438}" type="sibTrans" cxnId="{4FAB841C-7EC1-4E90-9238-A1ABAF011E2C}">
      <dgm:prSet/>
      <dgm:spPr/>
      <dgm:t>
        <a:bodyPr/>
        <a:lstStyle/>
        <a:p>
          <a:endParaRPr lang="en-US"/>
        </a:p>
      </dgm:t>
    </dgm:pt>
    <dgm:pt modelId="{16EF4666-32D5-4ED4-BCCC-79DABB7263B2}">
      <dgm:prSet/>
      <dgm:spPr/>
      <dgm:t>
        <a:bodyPr/>
        <a:lstStyle/>
        <a:p>
          <a:r>
            <a:rPr lang="en-US"/>
            <a:t>Opioid Abuse</a:t>
          </a:r>
        </a:p>
      </dgm:t>
    </dgm:pt>
    <dgm:pt modelId="{57823DF5-2315-4A39-9059-C2BB046E1B1C}" type="parTrans" cxnId="{BF2FC6DC-8AF6-42E5-B8F2-3BF65D9A4B1E}">
      <dgm:prSet/>
      <dgm:spPr/>
      <dgm:t>
        <a:bodyPr/>
        <a:lstStyle/>
        <a:p>
          <a:endParaRPr lang="en-US"/>
        </a:p>
      </dgm:t>
    </dgm:pt>
    <dgm:pt modelId="{3E6F9931-BCED-486D-9F59-970C84751B45}" type="sibTrans" cxnId="{BF2FC6DC-8AF6-42E5-B8F2-3BF65D9A4B1E}">
      <dgm:prSet/>
      <dgm:spPr/>
      <dgm:t>
        <a:bodyPr/>
        <a:lstStyle/>
        <a:p>
          <a:endParaRPr lang="en-US"/>
        </a:p>
      </dgm:t>
    </dgm:pt>
    <dgm:pt modelId="{78701C22-4C8E-426E-A894-E249405846E4}">
      <dgm:prSet/>
      <dgm:spPr/>
      <dgm:t>
        <a:bodyPr/>
        <a:lstStyle/>
        <a:p>
          <a:r>
            <a:rPr lang="en-US"/>
            <a:t>Schizophrenia</a:t>
          </a:r>
        </a:p>
      </dgm:t>
    </dgm:pt>
    <dgm:pt modelId="{41731DCD-6935-4839-B39B-F5D21F0E1E7E}" type="parTrans" cxnId="{61BC740B-5EE7-49E7-8A86-FE4AD11C3E06}">
      <dgm:prSet/>
      <dgm:spPr/>
      <dgm:t>
        <a:bodyPr/>
        <a:lstStyle/>
        <a:p>
          <a:endParaRPr lang="en-US"/>
        </a:p>
      </dgm:t>
    </dgm:pt>
    <dgm:pt modelId="{9C923E1D-2F03-492E-96DC-6A2066CB2467}" type="sibTrans" cxnId="{61BC740B-5EE7-49E7-8A86-FE4AD11C3E06}">
      <dgm:prSet/>
      <dgm:spPr/>
      <dgm:t>
        <a:bodyPr/>
        <a:lstStyle/>
        <a:p>
          <a:endParaRPr lang="en-US"/>
        </a:p>
      </dgm:t>
    </dgm:pt>
    <dgm:pt modelId="{AEEAE08A-D1F5-4DED-85FC-3FEBFBCF3B26}">
      <dgm:prSet/>
      <dgm:spPr/>
      <dgm:t>
        <a:bodyPr/>
        <a:lstStyle/>
        <a:p>
          <a:r>
            <a:rPr lang="en-US"/>
            <a:t>Inhalant Use</a:t>
          </a:r>
        </a:p>
      </dgm:t>
    </dgm:pt>
    <dgm:pt modelId="{6D30B552-B249-4BF9-A00E-7E34DBF17A67}" type="parTrans" cxnId="{AD5826A9-25F8-45DB-ADF6-89119F43D305}">
      <dgm:prSet/>
      <dgm:spPr/>
      <dgm:t>
        <a:bodyPr/>
        <a:lstStyle/>
        <a:p>
          <a:endParaRPr lang="en-US"/>
        </a:p>
      </dgm:t>
    </dgm:pt>
    <dgm:pt modelId="{0C378D1A-3867-48E2-9945-B664DBB7E866}" type="sibTrans" cxnId="{AD5826A9-25F8-45DB-ADF6-89119F43D305}">
      <dgm:prSet/>
      <dgm:spPr/>
      <dgm:t>
        <a:bodyPr/>
        <a:lstStyle/>
        <a:p>
          <a:endParaRPr lang="en-US"/>
        </a:p>
      </dgm:t>
    </dgm:pt>
    <dgm:pt modelId="{6665A9CA-B90D-44CD-A47A-F15CC912E536}">
      <dgm:prSet/>
      <dgm:spPr/>
      <dgm:t>
        <a:bodyPr/>
        <a:lstStyle/>
        <a:p>
          <a:r>
            <a:rPr lang="en-US"/>
            <a:t>Hyperthyroidism/Thyrotoxicosis</a:t>
          </a:r>
        </a:p>
      </dgm:t>
    </dgm:pt>
    <dgm:pt modelId="{84F516C3-6DEF-412A-BE14-F49A3F00F66C}" type="parTrans" cxnId="{B76661C2-C955-4533-82C5-3C763B5E4BE9}">
      <dgm:prSet/>
      <dgm:spPr/>
      <dgm:t>
        <a:bodyPr/>
        <a:lstStyle/>
        <a:p>
          <a:endParaRPr lang="en-US"/>
        </a:p>
      </dgm:t>
    </dgm:pt>
    <dgm:pt modelId="{57DD27A5-9E6B-42F7-83CE-85651DF9C835}" type="sibTrans" cxnId="{B76661C2-C955-4533-82C5-3C763B5E4BE9}">
      <dgm:prSet/>
      <dgm:spPr/>
      <dgm:t>
        <a:bodyPr/>
        <a:lstStyle/>
        <a:p>
          <a:endParaRPr lang="en-US"/>
        </a:p>
      </dgm:t>
    </dgm:pt>
    <dgm:pt modelId="{D1F91374-DEDB-4637-B98F-9AE267D556D3}" type="pres">
      <dgm:prSet presAssocID="{336DE857-6ED8-4C21-996B-D34EF0D4FF54}" presName="diagram" presStyleCnt="0">
        <dgm:presLayoutVars>
          <dgm:dir/>
          <dgm:resizeHandles val="exact"/>
        </dgm:presLayoutVars>
      </dgm:prSet>
      <dgm:spPr/>
    </dgm:pt>
    <dgm:pt modelId="{B5C75BA4-38CD-46EF-85CA-567056D0E166}" type="pres">
      <dgm:prSet presAssocID="{D12E1AF7-957F-48AC-B879-262221740896}" presName="node" presStyleLbl="node1" presStyleIdx="0" presStyleCnt="8">
        <dgm:presLayoutVars>
          <dgm:bulletEnabled val="1"/>
        </dgm:presLayoutVars>
      </dgm:prSet>
      <dgm:spPr/>
    </dgm:pt>
    <dgm:pt modelId="{A4BFDFAB-618A-49D9-8D27-08514B1184B2}" type="pres">
      <dgm:prSet presAssocID="{5057C760-DCF9-4E9F-BDCC-F045C9A5F449}" presName="sibTrans" presStyleCnt="0"/>
      <dgm:spPr/>
    </dgm:pt>
    <dgm:pt modelId="{71CFF834-6C84-41C1-8762-C367EB0D995C}" type="pres">
      <dgm:prSet presAssocID="{4016B4C6-4453-42F5-8E09-2034CFF96FC6}" presName="node" presStyleLbl="node1" presStyleIdx="1" presStyleCnt="8">
        <dgm:presLayoutVars>
          <dgm:bulletEnabled val="1"/>
        </dgm:presLayoutVars>
      </dgm:prSet>
      <dgm:spPr/>
    </dgm:pt>
    <dgm:pt modelId="{61F84A1A-FFC9-40EB-9441-B8D39283B494}" type="pres">
      <dgm:prSet presAssocID="{F9AE0D72-58FD-4040-AF75-A5C38914066E}" presName="sibTrans" presStyleCnt="0"/>
      <dgm:spPr/>
    </dgm:pt>
    <dgm:pt modelId="{350A7D5D-3DBE-481E-A64F-4A2703F95BC4}" type="pres">
      <dgm:prSet presAssocID="{909C508A-E077-4242-8EB9-7205A53B1971}" presName="node" presStyleLbl="node1" presStyleIdx="2" presStyleCnt="8">
        <dgm:presLayoutVars>
          <dgm:bulletEnabled val="1"/>
        </dgm:presLayoutVars>
      </dgm:prSet>
      <dgm:spPr/>
    </dgm:pt>
    <dgm:pt modelId="{44B6A131-82CB-4D96-887A-78FC098B73C5}" type="pres">
      <dgm:prSet presAssocID="{9F39A28B-63C8-4385-8FCE-D55B60EFFC41}" presName="sibTrans" presStyleCnt="0"/>
      <dgm:spPr/>
    </dgm:pt>
    <dgm:pt modelId="{EE742779-BAD7-414C-9274-CBBCAA5499CA}" type="pres">
      <dgm:prSet presAssocID="{02BF156A-BC3D-4956-86AD-C0D39469B45A}" presName="node" presStyleLbl="node1" presStyleIdx="3" presStyleCnt="8">
        <dgm:presLayoutVars>
          <dgm:bulletEnabled val="1"/>
        </dgm:presLayoutVars>
      </dgm:prSet>
      <dgm:spPr/>
    </dgm:pt>
    <dgm:pt modelId="{45F5853F-86E4-46D1-9BF2-297E8F0C27CC}" type="pres">
      <dgm:prSet presAssocID="{33026F0E-9906-405A-915A-FB5CC0545438}" presName="sibTrans" presStyleCnt="0"/>
      <dgm:spPr/>
    </dgm:pt>
    <dgm:pt modelId="{A394886F-7249-49D3-9809-56CD73E23F4E}" type="pres">
      <dgm:prSet presAssocID="{16EF4666-32D5-4ED4-BCCC-79DABB7263B2}" presName="node" presStyleLbl="node1" presStyleIdx="4" presStyleCnt="8">
        <dgm:presLayoutVars>
          <dgm:bulletEnabled val="1"/>
        </dgm:presLayoutVars>
      </dgm:prSet>
      <dgm:spPr/>
    </dgm:pt>
    <dgm:pt modelId="{F05DF4DF-1514-426E-8866-02C37B097A2A}" type="pres">
      <dgm:prSet presAssocID="{3E6F9931-BCED-486D-9F59-970C84751B45}" presName="sibTrans" presStyleCnt="0"/>
      <dgm:spPr/>
    </dgm:pt>
    <dgm:pt modelId="{ABE608FE-2B16-490B-959D-E66168DFE30E}" type="pres">
      <dgm:prSet presAssocID="{78701C22-4C8E-426E-A894-E249405846E4}" presName="node" presStyleLbl="node1" presStyleIdx="5" presStyleCnt="8">
        <dgm:presLayoutVars>
          <dgm:bulletEnabled val="1"/>
        </dgm:presLayoutVars>
      </dgm:prSet>
      <dgm:spPr/>
    </dgm:pt>
    <dgm:pt modelId="{8D589320-CE0B-4E09-8443-7744B43245E2}" type="pres">
      <dgm:prSet presAssocID="{9C923E1D-2F03-492E-96DC-6A2066CB2467}" presName="sibTrans" presStyleCnt="0"/>
      <dgm:spPr/>
    </dgm:pt>
    <dgm:pt modelId="{5D929A34-7316-4B9B-B7D6-3D2E0E2CCCFA}" type="pres">
      <dgm:prSet presAssocID="{AEEAE08A-D1F5-4DED-85FC-3FEBFBCF3B26}" presName="node" presStyleLbl="node1" presStyleIdx="6" presStyleCnt="8">
        <dgm:presLayoutVars>
          <dgm:bulletEnabled val="1"/>
        </dgm:presLayoutVars>
      </dgm:prSet>
      <dgm:spPr/>
    </dgm:pt>
    <dgm:pt modelId="{23993D24-15EC-43BE-9C0D-FECAAE6BEE07}" type="pres">
      <dgm:prSet presAssocID="{0C378D1A-3867-48E2-9945-B664DBB7E866}" presName="sibTrans" presStyleCnt="0"/>
      <dgm:spPr/>
    </dgm:pt>
    <dgm:pt modelId="{93192B9A-BD94-40CB-ABD3-20CB2F3E3E2D}" type="pres">
      <dgm:prSet presAssocID="{6665A9CA-B90D-44CD-A47A-F15CC912E536}" presName="node" presStyleLbl="node1" presStyleIdx="7" presStyleCnt="8">
        <dgm:presLayoutVars>
          <dgm:bulletEnabled val="1"/>
        </dgm:presLayoutVars>
      </dgm:prSet>
      <dgm:spPr/>
    </dgm:pt>
  </dgm:ptLst>
  <dgm:cxnLst>
    <dgm:cxn modelId="{61BC740B-5EE7-49E7-8A86-FE4AD11C3E06}" srcId="{336DE857-6ED8-4C21-996B-D34EF0D4FF54}" destId="{78701C22-4C8E-426E-A894-E249405846E4}" srcOrd="5" destOrd="0" parTransId="{41731DCD-6935-4839-B39B-F5D21F0E1E7E}" sibTransId="{9C923E1D-2F03-492E-96DC-6A2066CB2467}"/>
    <dgm:cxn modelId="{C983D013-C9FA-4368-9A51-7E67FE2E1381}" type="presOf" srcId="{4016B4C6-4453-42F5-8E09-2034CFF96FC6}" destId="{71CFF834-6C84-41C1-8762-C367EB0D995C}" srcOrd="0" destOrd="0" presId="urn:microsoft.com/office/officeart/2005/8/layout/default"/>
    <dgm:cxn modelId="{4FAB841C-7EC1-4E90-9238-A1ABAF011E2C}" srcId="{336DE857-6ED8-4C21-996B-D34EF0D4FF54}" destId="{02BF156A-BC3D-4956-86AD-C0D39469B45A}" srcOrd="3" destOrd="0" parTransId="{FB12FF3E-C81F-41BD-A87A-81A904813BF8}" sibTransId="{33026F0E-9906-405A-915A-FB5CC0545438}"/>
    <dgm:cxn modelId="{AA61633F-B75B-4A27-847F-64DD656A4AE3}" type="presOf" srcId="{AEEAE08A-D1F5-4DED-85FC-3FEBFBCF3B26}" destId="{5D929A34-7316-4B9B-B7D6-3D2E0E2CCCFA}" srcOrd="0" destOrd="0" presId="urn:microsoft.com/office/officeart/2005/8/layout/default"/>
    <dgm:cxn modelId="{C9DBEE5B-4271-45B1-A95F-3B7D4172F782}" srcId="{336DE857-6ED8-4C21-996B-D34EF0D4FF54}" destId="{4016B4C6-4453-42F5-8E09-2034CFF96FC6}" srcOrd="1" destOrd="0" parTransId="{849CB383-422D-429B-BF91-17348241FDAA}" sibTransId="{F9AE0D72-58FD-4040-AF75-A5C38914066E}"/>
    <dgm:cxn modelId="{00A8BF43-557B-490E-B455-783DFBC041D8}" type="presOf" srcId="{336DE857-6ED8-4C21-996B-D34EF0D4FF54}" destId="{D1F91374-DEDB-4637-B98F-9AE267D556D3}" srcOrd="0" destOrd="0" presId="urn:microsoft.com/office/officeart/2005/8/layout/default"/>
    <dgm:cxn modelId="{E5C4CA50-7921-468E-8919-E6ECDABB2CFD}" type="presOf" srcId="{D12E1AF7-957F-48AC-B879-262221740896}" destId="{B5C75BA4-38CD-46EF-85CA-567056D0E166}" srcOrd="0" destOrd="0" presId="urn:microsoft.com/office/officeart/2005/8/layout/default"/>
    <dgm:cxn modelId="{63D16C85-3336-4B35-BD5F-9915834B64A3}" type="presOf" srcId="{6665A9CA-B90D-44CD-A47A-F15CC912E536}" destId="{93192B9A-BD94-40CB-ABD3-20CB2F3E3E2D}" srcOrd="0" destOrd="0" presId="urn:microsoft.com/office/officeart/2005/8/layout/default"/>
    <dgm:cxn modelId="{EE61559A-C2D8-419C-B716-F8C6D0185A10}" type="presOf" srcId="{02BF156A-BC3D-4956-86AD-C0D39469B45A}" destId="{EE742779-BAD7-414C-9274-CBBCAA5499CA}" srcOrd="0" destOrd="0" presId="urn:microsoft.com/office/officeart/2005/8/layout/default"/>
    <dgm:cxn modelId="{3CE503A5-A125-48D9-BA2E-9A76E7802AC5}" type="presOf" srcId="{909C508A-E077-4242-8EB9-7205A53B1971}" destId="{350A7D5D-3DBE-481E-A64F-4A2703F95BC4}" srcOrd="0" destOrd="0" presId="urn:microsoft.com/office/officeart/2005/8/layout/default"/>
    <dgm:cxn modelId="{AD5826A9-25F8-45DB-ADF6-89119F43D305}" srcId="{336DE857-6ED8-4C21-996B-D34EF0D4FF54}" destId="{AEEAE08A-D1F5-4DED-85FC-3FEBFBCF3B26}" srcOrd="6" destOrd="0" parTransId="{6D30B552-B249-4BF9-A00E-7E34DBF17A67}" sibTransId="{0C378D1A-3867-48E2-9945-B664DBB7E866}"/>
    <dgm:cxn modelId="{6434C1B7-F94D-431F-BD21-E89CF7AC329B}" srcId="{336DE857-6ED8-4C21-996B-D34EF0D4FF54}" destId="{D12E1AF7-957F-48AC-B879-262221740896}" srcOrd="0" destOrd="0" parTransId="{108A3875-E3BD-4A51-91A3-E78744D6C739}" sibTransId="{5057C760-DCF9-4E9F-BDCC-F045C9A5F449}"/>
    <dgm:cxn modelId="{B76661C2-C955-4533-82C5-3C763B5E4BE9}" srcId="{336DE857-6ED8-4C21-996B-D34EF0D4FF54}" destId="{6665A9CA-B90D-44CD-A47A-F15CC912E536}" srcOrd="7" destOrd="0" parTransId="{84F516C3-6DEF-412A-BE14-F49A3F00F66C}" sibTransId="{57DD27A5-9E6B-42F7-83CE-85651DF9C835}"/>
    <dgm:cxn modelId="{AB0C24CE-26A2-440F-B90C-AF7EBF0B99E8}" type="presOf" srcId="{78701C22-4C8E-426E-A894-E249405846E4}" destId="{ABE608FE-2B16-490B-959D-E66168DFE30E}" srcOrd="0" destOrd="0" presId="urn:microsoft.com/office/officeart/2005/8/layout/default"/>
    <dgm:cxn modelId="{4DD159D3-26EA-46BE-8151-EC98978B8F46}" srcId="{336DE857-6ED8-4C21-996B-D34EF0D4FF54}" destId="{909C508A-E077-4242-8EB9-7205A53B1971}" srcOrd="2" destOrd="0" parTransId="{6405094D-9FBB-4E5C-BBBE-218D55E8A2DF}" sibTransId="{9F39A28B-63C8-4385-8FCE-D55B60EFFC41}"/>
    <dgm:cxn modelId="{BF2FC6DC-8AF6-42E5-B8F2-3BF65D9A4B1E}" srcId="{336DE857-6ED8-4C21-996B-D34EF0D4FF54}" destId="{16EF4666-32D5-4ED4-BCCC-79DABB7263B2}" srcOrd="4" destOrd="0" parTransId="{57823DF5-2315-4A39-9059-C2BB046E1B1C}" sibTransId="{3E6F9931-BCED-486D-9F59-970C84751B45}"/>
    <dgm:cxn modelId="{F2FE8BF3-02F8-4C4F-B901-7267327CF4C2}" type="presOf" srcId="{16EF4666-32D5-4ED4-BCCC-79DABB7263B2}" destId="{A394886F-7249-49D3-9809-56CD73E23F4E}" srcOrd="0" destOrd="0" presId="urn:microsoft.com/office/officeart/2005/8/layout/default"/>
    <dgm:cxn modelId="{7735F1FE-24E2-46FE-9F03-FA49174D5A9C}" type="presParOf" srcId="{D1F91374-DEDB-4637-B98F-9AE267D556D3}" destId="{B5C75BA4-38CD-46EF-85CA-567056D0E166}" srcOrd="0" destOrd="0" presId="urn:microsoft.com/office/officeart/2005/8/layout/default"/>
    <dgm:cxn modelId="{7863599E-C61D-455E-AB0A-3EEFEDFD3F83}" type="presParOf" srcId="{D1F91374-DEDB-4637-B98F-9AE267D556D3}" destId="{A4BFDFAB-618A-49D9-8D27-08514B1184B2}" srcOrd="1" destOrd="0" presId="urn:microsoft.com/office/officeart/2005/8/layout/default"/>
    <dgm:cxn modelId="{42C6980C-EFC7-4BA1-948A-8C87D55BF3BB}" type="presParOf" srcId="{D1F91374-DEDB-4637-B98F-9AE267D556D3}" destId="{71CFF834-6C84-41C1-8762-C367EB0D995C}" srcOrd="2" destOrd="0" presId="urn:microsoft.com/office/officeart/2005/8/layout/default"/>
    <dgm:cxn modelId="{F92D16AE-BBAE-4294-936F-DCFDB215BE9A}" type="presParOf" srcId="{D1F91374-DEDB-4637-B98F-9AE267D556D3}" destId="{61F84A1A-FFC9-40EB-9441-B8D39283B494}" srcOrd="3" destOrd="0" presId="urn:microsoft.com/office/officeart/2005/8/layout/default"/>
    <dgm:cxn modelId="{02BC583D-2272-4BF0-8DF3-902AEEC0F2CD}" type="presParOf" srcId="{D1F91374-DEDB-4637-B98F-9AE267D556D3}" destId="{350A7D5D-3DBE-481E-A64F-4A2703F95BC4}" srcOrd="4" destOrd="0" presId="urn:microsoft.com/office/officeart/2005/8/layout/default"/>
    <dgm:cxn modelId="{56553338-16DD-4A0C-953A-AEEE13E86994}" type="presParOf" srcId="{D1F91374-DEDB-4637-B98F-9AE267D556D3}" destId="{44B6A131-82CB-4D96-887A-78FC098B73C5}" srcOrd="5" destOrd="0" presId="urn:microsoft.com/office/officeart/2005/8/layout/default"/>
    <dgm:cxn modelId="{3BDA5225-B496-41C9-A22B-720AAFB83715}" type="presParOf" srcId="{D1F91374-DEDB-4637-B98F-9AE267D556D3}" destId="{EE742779-BAD7-414C-9274-CBBCAA5499CA}" srcOrd="6" destOrd="0" presId="urn:microsoft.com/office/officeart/2005/8/layout/default"/>
    <dgm:cxn modelId="{26D12B3C-016F-4484-941D-934DA6E27C45}" type="presParOf" srcId="{D1F91374-DEDB-4637-B98F-9AE267D556D3}" destId="{45F5853F-86E4-46D1-9BF2-297E8F0C27CC}" srcOrd="7" destOrd="0" presId="urn:microsoft.com/office/officeart/2005/8/layout/default"/>
    <dgm:cxn modelId="{D5223E7A-BE6B-4589-84F6-D392E03B9C9C}" type="presParOf" srcId="{D1F91374-DEDB-4637-B98F-9AE267D556D3}" destId="{A394886F-7249-49D3-9809-56CD73E23F4E}" srcOrd="8" destOrd="0" presId="urn:microsoft.com/office/officeart/2005/8/layout/default"/>
    <dgm:cxn modelId="{6A3C5260-8A59-4BFD-BB32-E0FE168ADFEB}" type="presParOf" srcId="{D1F91374-DEDB-4637-B98F-9AE267D556D3}" destId="{F05DF4DF-1514-426E-8866-02C37B097A2A}" srcOrd="9" destOrd="0" presId="urn:microsoft.com/office/officeart/2005/8/layout/default"/>
    <dgm:cxn modelId="{F9027F17-6EAA-48BB-B349-94D8ADDAA700}" type="presParOf" srcId="{D1F91374-DEDB-4637-B98F-9AE267D556D3}" destId="{ABE608FE-2B16-490B-959D-E66168DFE30E}" srcOrd="10" destOrd="0" presId="urn:microsoft.com/office/officeart/2005/8/layout/default"/>
    <dgm:cxn modelId="{585F6AA6-FE58-40B7-A7CC-A1F17F5D04A2}" type="presParOf" srcId="{D1F91374-DEDB-4637-B98F-9AE267D556D3}" destId="{8D589320-CE0B-4E09-8443-7744B43245E2}" srcOrd="11" destOrd="0" presId="urn:microsoft.com/office/officeart/2005/8/layout/default"/>
    <dgm:cxn modelId="{8AA7D8C5-D19F-4D93-ACCF-57F882EE6411}" type="presParOf" srcId="{D1F91374-DEDB-4637-B98F-9AE267D556D3}" destId="{5D929A34-7316-4B9B-B7D6-3D2E0E2CCCFA}" srcOrd="12" destOrd="0" presId="urn:microsoft.com/office/officeart/2005/8/layout/default"/>
    <dgm:cxn modelId="{8240C5B4-58C3-4D9B-92D4-50C1091DC5B5}" type="presParOf" srcId="{D1F91374-DEDB-4637-B98F-9AE267D556D3}" destId="{23993D24-15EC-43BE-9C0D-FECAAE6BEE07}" srcOrd="13" destOrd="0" presId="urn:microsoft.com/office/officeart/2005/8/layout/default"/>
    <dgm:cxn modelId="{8049EF4D-9120-479A-BF62-01C90A079FCA}" type="presParOf" srcId="{D1F91374-DEDB-4637-B98F-9AE267D556D3}" destId="{93192B9A-BD94-40CB-ABD3-20CB2F3E3E2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EB420B-E1A7-4A05-B480-A75DE1F6AB8E}"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8403CCB7-DB2B-44C1-98D1-B0290A623D4C}">
      <dgm:prSet/>
      <dgm:spPr/>
      <dgm:t>
        <a:bodyPr/>
        <a:lstStyle/>
        <a:p>
          <a:r>
            <a:rPr lang="en-US" dirty="0"/>
            <a:t>Stop using stimulant.</a:t>
          </a:r>
        </a:p>
      </dgm:t>
    </dgm:pt>
    <dgm:pt modelId="{25CF27ED-179B-43C3-A0A3-2B670DD50718}" type="parTrans" cxnId="{9F0FCB28-6192-41B4-BE61-FD7A40E57EF0}">
      <dgm:prSet/>
      <dgm:spPr/>
      <dgm:t>
        <a:bodyPr/>
        <a:lstStyle/>
        <a:p>
          <a:endParaRPr lang="en-US"/>
        </a:p>
      </dgm:t>
    </dgm:pt>
    <dgm:pt modelId="{C87C20F9-F80A-47E3-957A-F81DA6211E1C}" type="sibTrans" cxnId="{9F0FCB28-6192-41B4-BE61-FD7A40E57EF0}">
      <dgm:prSet/>
      <dgm:spPr/>
      <dgm:t>
        <a:bodyPr/>
        <a:lstStyle/>
        <a:p>
          <a:endParaRPr lang="en-US"/>
        </a:p>
      </dgm:t>
    </dgm:pt>
    <dgm:pt modelId="{1D88009E-FA0F-4E2E-9D5A-DA938F52EFBE}">
      <dgm:prSet/>
      <dgm:spPr/>
      <dgm:t>
        <a:bodyPr/>
        <a:lstStyle/>
        <a:p>
          <a:r>
            <a:rPr lang="en-US" dirty="0"/>
            <a:t>Assess for medical stability.</a:t>
          </a:r>
        </a:p>
      </dgm:t>
    </dgm:pt>
    <dgm:pt modelId="{AD1A5106-CD4E-4284-851F-472D03B23AAA}" type="parTrans" cxnId="{CA008D21-19DD-4AF9-95B7-FF163C9A2A48}">
      <dgm:prSet/>
      <dgm:spPr/>
      <dgm:t>
        <a:bodyPr/>
        <a:lstStyle/>
        <a:p>
          <a:endParaRPr lang="en-US"/>
        </a:p>
      </dgm:t>
    </dgm:pt>
    <dgm:pt modelId="{81765AE0-CD32-4A9D-9E5C-BA41384E8808}" type="sibTrans" cxnId="{CA008D21-19DD-4AF9-95B7-FF163C9A2A48}">
      <dgm:prSet/>
      <dgm:spPr/>
      <dgm:t>
        <a:bodyPr/>
        <a:lstStyle/>
        <a:p>
          <a:endParaRPr lang="en-US"/>
        </a:p>
      </dgm:t>
    </dgm:pt>
    <dgm:pt modelId="{60CFE543-0E93-454A-973F-9235AF8EC680}">
      <dgm:prSet/>
      <dgm:spPr/>
      <dgm:t>
        <a:bodyPr/>
        <a:lstStyle/>
        <a:p>
          <a:r>
            <a:rPr lang="en-US" dirty="0"/>
            <a:t>Physical and Neurological Exam.</a:t>
          </a:r>
        </a:p>
      </dgm:t>
    </dgm:pt>
    <dgm:pt modelId="{40E880DA-E3A4-4710-9EEB-50CEF1F82012}" type="parTrans" cxnId="{C3D632A7-5744-42C3-8308-1CE75B9EA211}">
      <dgm:prSet/>
      <dgm:spPr/>
      <dgm:t>
        <a:bodyPr/>
        <a:lstStyle/>
        <a:p>
          <a:endParaRPr lang="en-US"/>
        </a:p>
      </dgm:t>
    </dgm:pt>
    <dgm:pt modelId="{AD7F2745-FE29-43CF-8327-D33A11BF1314}" type="sibTrans" cxnId="{C3D632A7-5744-42C3-8308-1CE75B9EA211}">
      <dgm:prSet/>
      <dgm:spPr/>
      <dgm:t>
        <a:bodyPr/>
        <a:lstStyle/>
        <a:p>
          <a:endParaRPr lang="en-US"/>
        </a:p>
      </dgm:t>
    </dgm:pt>
    <dgm:pt modelId="{0DB333A1-B138-4073-8FB7-030733A1D098}">
      <dgm:prSet/>
      <dgm:spPr/>
      <dgm:t>
        <a:bodyPr/>
        <a:lstStyle/>
        <a:p>
          <a:r>
            <a:rPr lang="en-US" dirty="0"/>
            <a:t>Assess Psychomotor agitation.</a:t>
          </a:r>
        </a:p>
      </dgm:t>
    </dgm:pt>
    <dgm:pt modelId="{A2A3C926-D6F2-434B-8C58-2B671AB9C3B6}" type="parTrans" cxnId="{DF9E77F2-8D3C-43EC-8FFD-B8AEFCDF7371}">
      <dgm:prSet/>
      <dgm:spPr/>
      <dgm:t>
        <a:bodyPr/>
        <a:lstStyle/>
        <a:p>
          <a:endParaRPr lang="en-US"/>
        </a:p>
      </dgm:t>
    </dgm:pt>
    <dgm:pt modelId="{2C6FD99B-4777-4231-A421-0C02EE7E2A6D}" type="sibTrans" cxnId="{DF9E77F2-8D3C-43EC-8FFD-B8AEFCDF7371}">
      <dgm:prSet/>
      <dgm:spPr/>
      <dgm:t>
        <a:bodyPr/>
        <a:lstStyle/>
        <a:p>
          <a:endParaRPr lang="en-US"/>
        </a:p>
      </dgm:t>
    </dgm:pt>
    <dgm:pt modelId="{822ED183-C628-4033-8265-DB495F6E6BCA}">
      <dgm:prSet/>
      <dgm:spPr/>
      <dgm:t>
        <a:bodyPr/>
        <a:lstStyle/>
        <a:p>
          <a:r>
            <a:rPr lang="en-US" dirty="0"/>
            <a:t>Evaluate any medical complications: Hyperthermia, Hypertension, Gastrointestinal, Renal failure, cardiac issues.</a:t>
          </a:r>
        </a:p>
      </dgm:t>
    </dgm:pt>
    <dgm:pt modelId="{08E3EBE3-E9AE-49B6-B8BF-AB56E93F55C9}" type="parTrans" cxnId="{037EA529-BB63-4C3A-9A5B-979D81993AE4}">
      <dgm:prSet/>
      <dgm:spPr/>
      <dgm:t>
        <a:bodyPr/>
        <a:lstStyle/>
        <a:p>
          <a:endParaRPr lang="en-US"/>
        </a:p>
      </dgm:t>
    </dgm:pt>
    <dgm:pt modelId="{04A2A630-12A9-4963-BA94-18EC69C161D7}" type="sibTrans" cxnId="{037EA529-BB63-4C3A-9A5B-979D81993AE4}">
      <dgm:prSet/>
      <dgm:spPr/>
      <dgm:t>
        <a:bodyPr/>
        <a:lstStyle/>
        <a:p>
          <a:endParaRPr lang="en-US"/>
        </a:p>
      </dgm:t>
    </dgm:pt>
    <dgm:pt modelId="{A3E9C87D-C7E2-4A1D-ADC9-F687F68B832D}" type="pres">
      <dgm:prSet presAssocID="{85EB420B-E1A7-4A05-B480-A75DE1F6AB8E}" presName="vert0" presStyleCnt="0">
        <dgm:presLayoutVars>
          <dgm:dir/>
          <dgm:animOne val="branch"/>
          <dgm:animLvl val="lvl"/>
        </dgm:presLayoutVars>
      </dgm:prSet>
      <dgm:spPr/>
    </dgm:pt>
    <dgm:pt modelId="{7A3C4455-DE17-456F-A50F-B02B1DB2FEF4}" type="pres">
      <dgm:prSet presAssocID="{8403CCB7-DB2B-44C1-98D1-B0290A623D4C}" presName="thickLine" presStyleLbl="alignNode1" presStyleIdx="0" presStyleCnt="5"/>
      <dgm:spPr/>
    </dgm:pt>
    <dgm:pt modelId="{5EFDC027-3077-4581-91F4-010AC32A7CC0}" type="pres">
      <dgm:prSet presAssocID="{8403CCB7-DB2B-44C1-98D1-B0290A623D4C}" presName="horz1" presStyleCnt="0"/>
      <dgm:spPr/>
    </dgm:pt>
    <dgm:pt modelId="{72CD6A26-6F56-4C12-8A59-71150924A0A9}" type="pres">
      <dgm:prSet presAssocID="{8403CCB7-DB2B-44C1-98D1-B0290A623D4C}" presName="tx1" presStyleLbl="revTx" presStyleIdx="0" presStyleCnt="5"/>
      <dgm:spPr/>
    </dgm:pt>
    <dgm:pt modelId="{F2EC18C6-0BE5-432D-B767-507C7AD96C20}" type="pres">
      <dgm:prSet presAssocID="{8403CCB7-DB2B-44C1-98D1-B0290A623D4C}" presName="vert1" presStyleCnt="0"/>
      <dgm:spPr/>
    </dgm:pt>
    <dgm:pt modelId="{7EB1296C-7316-42C6-8B82-7D39EFAF150A}" type="pres">
      <dgm:prSet presAssocID="{1D88009E-FA0F-4E2E-9D5A-DA938F52EFBE}" presName="thickLine" presStyleLbl="alignNode1" presStyleIdx="1" presStyleCnt="5"/>
      <dgm:spPr/>
    </dgm:pt>
    <dgm:pt modelId="{58B76B50-6BD5-4E17-A709-0B1D879C7758}" type="pres">
      <dgm:prSet presAssocID="{1D88009E-FA0F-4E2E-9D5A-DA938F52EFBE}" presName="horz1" presStyleCnt="0"/>
      <dgm:spPr/>
    </dgm:pt>
    <dgm:pt modelId="{775358C8-4BF3-40D9-A395-A70A3A78B470}" type="pres">
      <dgm:prSet presAssocID="{1D88009E-FA0F-4E2E-9D5A-DA938F52EFBE}" presName="tx1" presStyleLbl="revTx" presStyleIdx="1" presStyleCnt="5"/>
      <dgm:spPr/>
    </dgm:pt>
    <dgm:pt modelId="{CDD2B4B4-97E7-453D-A4DD-5C582C60E3FB}" type="pres">
      <dgm:prSet presAssocID="{1D88009E-FA0F-4E2E-9D5A-DA938F52EFBE}" presName="vert1" presStyleCnt="0"/>
      <dgm:spPr/>
    </dgm:pt>
    <dgm:pt modelId="{62009BE1-ABC4-409E-9E96-D487292FC488}" type="pres">
      <dgm:prSet presAssocID="{60CFE543-0E93-454A-973F-9235AF8EC680}" presName="thickLine" presStyleLbl="alignNode1" presStyleIdx="2" presStyleCnt="5"/>
      <dgm:spPr/>
    </dgm:pt>
    <dgm:pt modelId="{95769012-1CD3-46C2-A88B-1C29DDB34BAF}" type="pres">
      <dgm:prSet presAssocID="{60CFE543-0E93-454A-973F-9235AF8EC680}" presName="horz1" presStyleCnt="0"/>
      <dgm:spPr/>
    </dgm:pt>
    <dgm:pt modelId="{F4A88408-8730-4DC3-A42B-7A45EB01BA25}" type="pres">
      <dgm:prSet presAssocID="{60CFE543-0E93-454A-973F-9235AF8EC680}" presName="tx1" presStyleLbl="revTx" presStyleIdx="2" presStyleCnt="5"/>
      <dgm:spPr/>
    </dgm:pt>
    <dgm:pt modelId="{0C23EC6B-A117-44CB-9AD5-050A7863449D}" type="pres">
      <dgm:prSet presAssocID="{60CFE543-0E93-454A-973F-9235AF8EC680}" presName="vert1" presStyleCnt="0"/>
      <dgm:spPr/>
    </dgm:pt>
    <dgm:pt modelId="{80D22A34-69F8-43FA-9D7B-F2B033855F88}" type="pres">
      <dgm:prSet presAssocID="{0DB333A1-B138-4073-8FB7-030733A1D098}" presName="thickLine" presStyleLbl="alignNode1" presStyleIdx="3" presStyleCnt="5"/>
      <dgm:spPr/>
    </dgm:pt>
    <dgm:pt modelId="{E06FF110-CF89-49AD-89D6-A5BD32FCD56F}" type="pres">
      <dgm:prSet presAssocID="{0DB333A1-B138-4073-8FB7-030733A1D098}" presName="horz1" presStyleCnt="0"/>
      <dgm:spPr/>
    </dgm:pt>
    <dgm:pt modelId="{6CB94D24-CD46-47B1-BAED-435EB0999C73}" type="pres">
      <dgm:prSet presAssocID="{0DB333A1-B138-4073-8FB7-030733A1D098}" presName="tx1" presStyleLbl="revTx" presStyleIdx="3" presStyleCnt="5"/>
      <dgm:spPr/>
    </dgm:pt>
    <dgm:pt modelId="{DBAD507B-36DE-4300-8159-7EF98E3356A9}" type="pres">
      <dgm:prSet presAssocID="{0DB333A1-B138-4073-8FB7-030733A1D098}" presName="vert1" presStyleCnt="0"/>
      <dgm:spPr/>
    </dgm:pt>
    <dgm:pt modelId="{59563629-22FA-4615-9176-19D98A4CEC58}" type="pres">
      <dgm:prSet presAssocID="{822ED183-C628-4033-8265-DB495F6E6BCA}" presName="thickLine" presStyleLbl="alignNode1" presStyleIdx="4" presStyleCnt="5"/>
      <dgm:spPr/>
    </dgm:pt>
    <dgm:pt modelId="{9145CB30-BA21-4094-AFE5-C1C69BBB1B82}" type="pres">
      <dgm:prSet presAssocID="{822ED183-C628-4033-8265-DB495F6E6BCA}" presName="horz1" presStyleCnt="0"/>
      <dgm:spPr/>
    </dgm:pt>
    <dgm:pt modelId="{36211B1D-A075-4D7A-8D16-FAA41502D109}" type="pres">
      <dgm:prSet presAssocID="{822ED183-C628-4033-8265-DB495F6E6BCA}" presName="tx1" presStyleLbl="revTx" presStyleIdx="4" presStyleCnt="5"/>
      <dgm:spPr/>
    </dgm:pt>
    <dgm:pt modelId="{FA82C02E-1DCA-42F7-8530-B498C8B5F0FF}" type="pres">
      <dgm:prSet presAssocID="{822ED183-C628-4033-8265-DB495F6E6BCA}" presName="vert1" presStyleCnt="0"/>
      <dgm:spPr/>
    </dgm:pt>
  </dgm:ptLst>
  <dgm:cxnLst>
    <dgm:cxn modelId="{118E0C00-0AB4-4C12-BD24-D8C8CDF3B4B4}" type="presOf" srcId="{8403CCB7-DB2B-44C1-98D1-B0290A623D4C}" destId="{72CD6A26-6F56-4C12-8A59-71150924A0A9}" srcOrd="0" destOrd="0" presId="urn:microsoft.com/office/officeart/2008/layout/LinedList"/>
    <dgm:cxn modelId="{A9ECA416-8295-4E36-B256-FB82072D1131}" type="presOf" srcId="{1D88009E-FA0F-4E2E-9D5A-DA938F52EFBE}" destId="{775358C8-4BF3-40D9-A395-A70A3A78B470}" srcOrd="0" destOrd="0" presId="urn:microsoft.com/office/officeart/2008/layout/LinedList"/>
    <dgm:cxn modelId="{CA008D21-19DD-4AF9-95B7-FF163C9A2A48}" srcId="{85EB420B-E1A7-4A05-B480-A75DE1F6AB8E}" destId="{1D88009E-FA0F-4E2E-9D5A-DA938F52EFBE}" srcOrd="1" destOrd="0" parTransId="{AD1A5106-CD4E-4284-851F-472D03B23AAA}" sibTransId="{81765AE0-CD32-4A9D-9E5C-BA41384E8808}"/>
    <dgm:cxn modelId="{DA6E5225-69AD-4C71-8431-02B8045E49AF}" type="presOf" srcId="{0DB333A1-B138-4073-8FB7-030733A1D098}" destId="{6CB94D24-CD46-47B1-BAED-435EB0999C73}" srcOrd="0" destOrd="0" presId="urn:microsoft.com/office/officeart/2008/layout/LinedList"/>
    <dgm:cxn modelId="{9F0FCB28-6192-41B4-BE61-FD7A40E57EF0}" srcId="{85EB420B-E1A7-4A05-B480-A75DE1F6AB8E}" destId="{8403CCB7-DB2B-44C1-98D1-B0290A623D4C}" srcOrd="0" destOrd="0" parTransId="{25CF27ED-179B-43C3-A0A3-2B670DD50718}" sibTransId="{C87C20F9-F80A-47E3-957A-F81DA6211E1C}"/>
    <dgm:cxn modelId="{037EA529-BB63-4C3A-9A5B-979D81993AE4}" srcId="{85EB420B-E1A7-4A05-B480-A75DE1F6AB8E}" destId="{822ED183-C628-4033-8265-DB495F6E6BCA}" srcOrd="4" destOrd="0" parTransId="{08E3EBE3-E9AE-49B6-B8BF-AB56E93F55C9}" sibTransId="{04A2A630-12A9-4963-BA94-18EC69C161D7}"/>
    <dgm:cxn modelId="{98289D85-2E82-43FC-A4CB-5665DE868A87}" type="presOf" srcId="{60CFE543-0E93-454A-973F-9235AF8EC680}" destId="{F4A88408-8730-4DC3-A42B-7A45EB01BA25}" srcOrd="0" destOrd="0" presId="urn:microsoft.com/office/officeart/2008/layout/LinedList"/>
    <dgm:cxn modelId="{C3D632A7-5744-42C3-8308-1CE75B9EA211}" srcId="{85EB420B-E1A7-4A05-B480-A75DE1F6AB8E}" destId="{60CFE543-0E93-454A-973F-9235AF8EC680}" srcOrd="2" destOrd="0" parTransId="{40E880DA-E3A4-4710-9EEB-50CEF1F82012}" sibTransId="{AD7F2745-FE29-43CF-8327-D33A11BF1314}"/>
    <dgm:cxn modelId="{2D1BFDC6-27E2-4337-9C6B-A80852581FD4}" type="presOf" srcId="{85EB420B-E1A7-4A05-B480-A75DE1F6AB8E}" destId="{A3E9C87D-C7E2-4A1D-ADC9-F687F68B832D}" srcOrd="0" destOrd="0" presId="urn:microsoft.com/office/officeart/2008/layout/LinedList"/>
    <dgm:cxn modelId="{30B1DFEB-84C0-48AF-A78B-25032CD4D580}" type="presOf" srcId="{822ED183-C628-4033-8265-DB495F6E6BCA}" destId="{36211B1D-A075-4D7A-8D16-FAA41502D109}" srcOrd="0" destOrd="0" presId="urn:microsoft.com/office/officeart/2008/layout/LinedList"/>
    <dgm:cxn modelId="{DF9E77F2-8D3C-43EC-8FFD-B8AEFCDF7371}" srcId="{85EB420B-E1A7-4A05-B480-A75DE1F6AB8E}" destId="{0DB333A1-B138-4073-8FB7-030733A1D098}" srcOrd="3" destOrd="0" parTransId="{A2A3C926-D6F2-434B-8C58-2B671AB9C3B6}" sibTransId="{2C6FD99B-4777-4231-A421-0C02EE7E2A6D}"/>
    <dgm:cxn modelId="{7EEC8A1D-F04D-494C-B73A-16315FB795AD}" type="presParOf" srcId="{A3E9C87D-C7E2-4A1D-ADC9-F687F68B832D}" destId="{7A3C4455-DE17-456F-A50F-B02B1DB2FEF4}" srcOrd="0" destOrd="0" presId="urn:microsoft.com/office/officeart/2008/layout/LinedList"/>
    <dgm:cxn modelId="{EE72CDF0-E3D1-4B1E-A27D-A359507F81EB}" type="presParOf" srcId="{A3E9C87D-C7E2-4A1D-ADC9-F687F68B832D}" destId="{5EFDC027-3077-4581-91F4-010AC32A7CC0}" srcOrd="1" destOrd="0" presId="urn:microsoft.com/office/officeart/2008/layout/LinedList"/>
    <dgm:cxn modelId="{896AE0F0-7E8E-473F-8254-5C027B31D0AB}" type="presParOf" srcId="{5EFDC027-3077-4581-91F4-010AC32A7CC0}" destId="{72CD6A26-6F56-4C12-8A59-71150924A0A9}" srcOrd="0" destOrd="0" presId="urn:microsoft.com/office/officeart/2008/layout/LinedList"/>
    <dgm:cxn modelId="{5D326347-F558-4DAF-9463-AC992D8C644E}" type="presParOf" srcId="{5EFDC027-3077-4581-91F4-010AC32A7CC0}" destId="{F2EC18C6-0BE5-432D-B767-507C7AD96C20}" srcOrd="1" destOrd="0" presId="urn:microsoft.com/office/officeart/2008/layout/LinedList"/>
    <dgm:cxn modelId="{1F35366D-89C6-4278-9F26-455AC969D0F6}" type="presParOf" srcId="{A3E9C87D-C7E2-4A1D-ADC9-F687F68B832D}" destId="{7EB1296C-7316-42C6-8B82-7D39EFAF150A}" srcOrd="2" destOrd="0" presId="urn:microsoft.com/office/officeart/2008/layout/LinedList"/>
    <dgm:cxn modelId="{757ACBEB-2F06-41DB-B337-1837ECC2B9C2}" type="presParOf" srcId="{A3E9C87D-C7E2-4A1D-ADC9-F687F68B832D}" destId="{58B76B50-6BD5-4E17-A709-0B1D879C7758}" srcOrd="3" destOrd="0" presId="urn:microsoft.com/office/officeart/2008/layout/LinedList"/>
    <dgm:cxn modelId="{21CC22A1-1C9E-4DEE-AA10-495C00C094A1}" type="presParOf" srcId="{58B76B50-6BD5-4E17-A709-0B1D879C7758}" destId="{775358C8-4BF3-40D9-A395-A70A3A78B470}" srcOrd="0" destOrd="0" presId="urn:microsoft.com/office/officeart/2008/layout/LinedList"/>
    <dgm:cxn modelId="{E7DAD5B9-62FF-486A-9861-A76D6C8B49C5}" type="presParOf" srcId="{58B76B50-6BD5-4E17-A709-0B1D879C7758}" destId="{CDD2B4B4-97E7-453D-A4DD-5C582C60E3FB}" srcOrd="1" destOrd="0" presId="urn:microsoft.com/office/officeart/2008/layout/LinedList"/>
    <dgm:cxn modelId="{8FEBD990-F320-447C-B01F-92DD1F9F883F}" type="presParOf" srcId="{A3E9C87D-C7E2-4A1D-ADC9-F687F68B832D}" destId="{62009BE1-ABC4-409E-9E96-D487292FC488}" srcOrd="4" destOrd="0" presId="urn:microsoft.com/office/officeart/2008/layout/LinedList"/>
    <dgm:cxn modelId="{5E123BDF-CC38-43AD-BC6D-73714D130667}" type="presParOf" srcId="{A3E9C87D-C7E2-4A1D-ADC9-F687F68B832D}" destId="{95769012-1CD3-46C2-A88B-1C29DDB34BAF}" srcOrd="5" destOrd="0" presId="urn:microsoft.com/office/officeart/2008/layout/LinedList"/>
    <dgm:cxn modelId="{861C5C7B-ED84-4E10-8575-90ABD497FA54}" type="presParOf" srcId="{95769012-1CD3-46C2-A88B-1C29DDB34BAF}" destId="{F4A88408-8730-4DC3-A42B-7A45EB01BA25}" srcOrd="0" destOrd="0" presId="urn:microsoft.com/office/officeart/2008/layout/LinedList"/>
    <dgm:cxn modelId="{0E637BDD-FE28-4DDC-A265-9190DAF8F6AC}" type="presParOf" srcId="{95769012-1CD3-46C2-A88B-1C29DDB34BAF}" destId="{0C23EC6B-A117-44CB-9AD5-050A7863449D}" srcOrd="1" destOrd="0" presId="urn:microsoft.com/office/officeart/2008/layout/LinedList"/>
    <dgm:cxn modelId="{DE2631F9-569D-4E06-A3B0-3C2D91C563C3}" type="presParOf" srcId="{A3E9C87D-C7E2-4A1D-ADC9-F687F68B832D}" destId="{80D22A34-69F8-43FA-9D7B-F2B033855F88}" srcOrd="6" destOrd="0" presId="urn:microsoft.com/office/officeart/2008/layout/LinedList"/>
    <dgm:cxn modelId="{55FA1952-A154-482E-81B2-D9E45D93D4A4}" type="presParOf" srcId="{A3E9C87D-C7E2-4A1D-ADC9-F687F68B832D}" destId="{E06FF110-CF89-49AD-89D6-A5BD32FCD56F}" srcOrd="7" destOrd="0" presId="urn:microsoft.com/office/officeart/2008/layout/LinedList"/>
    <dgm:cxn modelId="{9E7E6F3C-8012-461D-AA99-1D3EE6E71B7F}" type="presParOf" srcId="{E06FF110-CF89-49AD-89D6-A5BD32FCD56F}" destId="{6CB94D24-CD46-47B1-BAED-435EB0999C73}" srcOrd="0" destOrd="0" presId="urn:microsoft.com/office/officeart/2008/layout/LinedList"/>
    <dgm:cxn modelId="{8294B3D5-6D53-476D-8EE6-83CB0F2BC058}" type="presParOf" srcId="{E06FF110-CF89-49AD-89D6-A5BD32FCD56F}" destId="{DBAD507B-36DE-4300-8159-7EF98E3356A9}" srcOrd="1" destOrd="0" presId="urn:microsoft.com/office/officeart/2008/layout/LinedList"/>
    <dgm:cxn modelId="{407A36BF-096B-4F35-ACFC-6CC40C36689E}" type="presParOf" srcId="{A3E9C87D-C7E2-4A1D-ADC9-F687F68B832D}" destId="{59563629-22FA-4615-9176-19D98A4CEC58}" srcOrd="8" destOrd="0" presId="urn:microsoft.com/office/officeart/2008/layout/LinedList"/>
    <dgm:cxn modelId="{87AF0A58-3014-4419-979B-A16E780EC9F2}" type="presParOf" srcId="{A3E9C87D-C7E2-4A1D-ADC9-F687F68B832D}" destId="{9145CB30-BA21-4094-AFE5-C1C69BBB1B82}" srcOrd="9" destOrd="0" presId="urn:microsoft.com/office/officeart/2008/layout/LinedList"/>
    <dgm:cxn modelId="{D99AF563-C868-4B44-A128-5D99A2921FDB}" type="presParOf" srcId="{9145CB30-BA21-4094-AFE5-C1C69BBB1B82}" destId="{36211B1D-A075-4D7A-8D16-FAA41502D109}" srcOrd="0" destOrd="0" presId="urn:microsoft.com/office/officeart/2008/layout/LinedList"/>
    <dgm:cxn modelId="{AD1B747D-F1C2-4BA5-8994-B02317C3DA92}" type="presParOf" srcId="{9145CB30-BA21-4094-AFE5-C1C69BBB1B82}" destId="{FA82C02E-1DCA-42F7-8530-B498C8B5F0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5F4615-AC43-480C-BB9D-430AF62D08CC}"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BFC6E122-C308-4201-8021-000C36007F95}">
      <dgm:prSet/>
      <dgm:spPr/>
      <dgm:t>
        <a:bodyPr/>
        <a:lstStyle/>
        <a:p>
          <a:r>
            <a:rPr lang="en-US"/>
            <a:t>There is little evidence about the treatment of SIP.</a:t>
          </a:r>
        </a:p>
      </dgm:t>
    </dgm:pt>
    <dgm:pt modelId="{327BAD95-94E7-423C-980A-0F40F620B323}" type="parTrans" cxnId="{DFDB1BD0-BFA5-429A-90A3-F86E563171D8}">
      <dgm:prSet/>
      <dgm:spPr/>
      <dgm:t>
        <a:bodyPr/>
        <a:lstStyle/>
        <a:p>
          <a:endParaRPr lang="en-US"/>
        </a:p>
      </dgm:t>
    </dgm:pt>
    <dgm:pt modelId="{93274A4B-DC68-4DA0-A909-2BB731EDE0A9}" type="sibTrans" cxnId="{DFDB1BD0-BFA5-429A-90A3-F86E563171D8}">
      <dgm:prSet/>
      <dgm:spPr/>
      <dgm:t>
        <a:bodyPr/>
        <a:lstStyle/>
        <a:p>
          <a:endParaRPr lang="en-US"/>
        </a:p>
      </dgm:t>
    </dgm:pt>
    <dgm:pt modelId="{32CC6B51-FD87-48A6-9816-EC5D47CDB4D1}">
      <dgm:prSet/>
      <dgm:spPr/>
      <dgm:t>
        <a:bodyPr/>
        <a:lstStyle/>
        <a:p>
          <a:r>
            <a:rPr lang="en-US"/>
            <a:t>Antipsychotic (Olanzapine) &amp; Haloperidol are shown to be effective.</a:t>
          </a:r>
        </a:p>
      </dgm:t>
    </dgm:pt>
    <dgm:pt modelId="{6A2FB1A8-F0D5-4BB4-844B-4759051992AF}" type="parTrans" cxnId="{7D56CFE7-74EA-47B7-A5D2-6E2A1F4661EC}">
      <dgm:prSet/>
      <dgm:spPr/>
      <dgm:t>
        <a:bodyPr/>
        <a:lstStyle/>
        <a:p>
          <a:endParaRPr lang="en-US"/>
        </a:p>
      </dgm:t>
    </dgm:pt>
    <dgm:pt modelId="{DC573F26-2A19-43C9-8424-8610BF3A2F3A}" type="sibTrans" cxnId="{7D56CFE7-74EA-47B7-A5D2-6E2A1F4661EC}">
      <dgm:prSet/>
      <dgm:spPr/>
      <dgm:t>
        <a:bodyPr/>
        <a:lstStyle/>
        <a:p>
          <a:endParaRPr lang="en-US"/>
        </a:p>
      </dgm:t>
    </dgm:pt>
    <dgm:pt modelId="{7A8C24D5-AA95-431A-9FB0-925EA2AA0926}">
      <dgm:prSet/>
      <dgm:spPr/>
      <dgm:t>
        <a:bodyPr/>
        <a:lstStyle/>
        <a:p>
          <a:r>
            <a:rPr lang="en-US"/>
            <a:t>Psychosis is also noted as a risk when an individual relapse.</a:t>
          </a:r>
        </a:p>
      </dgm:t>
    </dgm:pt>
    <dgm:pt modelId="{CDF5A66E-9FA6-47D3-8CB6-2C5E618754F5}" type="parTrans" cxnId="{0BD154FC-C296-4811-AB45-AF42719C5F1A}">
      <dgm:prSet/>
      <dgm:spPr/>
      <dgm:t>
        <a:bodyPr/>
        <a:lstStyle/>
        <a:p>
          <a:endParaRPr lang="en-US"/>
        </a:p>
      </dgm:t>
    </dgm:pt>
    <dgm:pt modelId="{3D39A3BE-ABBE-44E1-9C22-936045D90AFB}" type="sibTrans" cxnId="{0BD154FC-C296-4811-AB45-AF42719C5F1A}">
      <dgm:prSet/>
      <dgm:spPr/>
      <dgm:t>
        <a:bodyPr/>
        <a:lstStyle/>
        <a:p>
          <a:endParaRPr lang="en-US"/>
        </a:p>
      </dgm:t>
    </dgm:pt>
    <dgm:pt modelId="{F32CDD15-9AB0-415B-907B-D9D2981D0370}">
      <dgm:prSet/>
      <dgm:spPr/>
      <dgm:t>
        <a:bodyPr/>
        <a:lstStyle/>
        <a:p>
          <a:r>
            <a:rPr lang="en-US"/>
            <a:t>Suicide is an increased risk.</a:t>
          </a:r>
        </a:p>
      </dgm:t>
    </dgm:pt>
    <dgm:pt modelId="{0D3AD21D-304E-4210-B2F1-66A81265FEA9}" type="parTrans" cxnId="{6AE38662-45D8-4499-B876-6B1068B4D281}">
      <dgm:prSet/>
      <dgm:spPr/>
      <dgm:t>
        <a:bodyPr/>
        <a:lstStyle/>
        <a:p>
          <a:endParaRPr lang="en-US"/>
        </a:p>
      </dgm:t>
    </dgm:pt>
    <dgm:pt modelId="{6754B302-74F9-48F8-A324-23AE04A98306}" type="sibTrans" cxnId="{6AE38662-45D8-4499-B876-6B1068B4D281}">
      <dgm:prSet/>
      <dgm:spPr/>
      <dgm:t>
        <a:bodyPr/>
        <a:lstStyle/>
        <a:p>
          <a:endParaRPr lang="en-US"/>
        </a:p>
      </dgm:t>
    </dgm:pt>
    <dgm:pt modelId="{371806A6-8FD1-4C12-AAE3-0A566A345CC7}" type="pres">
      <dgm:prSet presAssocID="{7B5F4615-AC43-480C-BB9D-430AF62D08CC}" presName="matrix" presStyleCnt="0">
        <dgm:presLayoutVars>
          <dgm:chMax val="1"/>
          <dgm:dir/>
          <dgm:resizeHandles val="exact"/>
        </dgm:presLayoutVars>
      </dgm:prSet>
      <dgm:spPr/>
    </dgm:pt>
    <dgm:pt modelId="{0C9F9C92-7D06-48C5-AC5B-3C0F8C3091AB}" type="pres">
      <dgm:prSet presAssocID="{7B5F4615-AC43-480C-BB9D-430AF62D08CC}" presName="diamond" presStyleLbl="bgShp" presStyleIdx="0" presStyleCnt="1"/>
      <dgm:spPr/>
    </dgm:pt>
    <dgm:pt modelId="{77A5C805-86B8-464A-97CC-851D266B91B4}" type="pres">
      <dgm:prSet presAssocID="{7B5F4615-AC43-480C-BB9D-430AF62D08CC}" presName="quad1" presStyleLbl="node1" presStyleIdx="0" presStyleCnt="4">
        <dgm:presLayoutVars>
          <dgm:chMax val="0"/>
          <dgm:chPref val="0"/>
          <dgm:bulletEnabled val="1"/>
        </dgm:presLayoutVars>
      </dgm:prSet>
      <dgm:spPr/>
    </dgm:pt>
    <dgm:pt modelId="{51E91C27-4D1D-4044-A0E4-FEC814C9B2F5}" type="pres">
      <dgm:prSet presAssocID="{7B5F4615-AC43-480C-BB9D-430AF62D08CC}" presName="quad2" presStyleLbl="node1" presStyleIdx="1" presStyleCnt="4">
        <dgm:presLayoutVars>
          <dgm:chMax val="0"/>
          <dgm:chPref val="0"/>
          <dgm:bulletEnabled val="1"/>
        </dgm:presLayoutVars>
      </dgm:prSet>
      <dgm:spPr/>
    </dgm:pt>
    <dgm:pt modelId="{67B9E290-3500-4130-81EB-F477E017869A}" type="pres">
      <dgm:prSet presAssocID="{7B5F4615-AC43-480C-BB9D-430AF62D08CC}" presName="quad3" presStyleLbl="node1" presStyleIdx="2" presStyleCnt="4">
        <dgm:presLayoutVars>
          <dgm:chMax val="0"/>
          <dgm:chPref val="0"/>
          <dgm:bulletEnabled val="1"/>
        </dgm:presLayoutVars>
      </dgm:prSet>
      <dgm:spPr/>
    </dgm:pt>
    <dgm:pt modelId="{F53214B4-5C5D-4F93-BA17-7C69DC7E2D9F}" type="pres">
      <dgm:prSet presAssocID="{7B5F4615-AC43-480C-BB9D-430AF62D08CC}" presName="quad4" presStyleLbl="node1" presStyleIdx="3" presStyleCnt="4">
        <dgm:presLayoutVars>
          <dgm:chMax val="0"/>
          <dgm:chPref val="0"/>
          <dgm:bulletEnabled val="1"/>
        </dgm:presLayoutVars>
      </dgm:prSet>
      <dgm:spPr/>
    </dgm:pt>
  </dgm:ptLst>
  <dgm:cxnLst>
    <dgm:cxn modelId="{6AE38662-45D8-4499-B876-6B1068B4D281}" srcId="{7B5F4615-AC43-480C-BB9D-430AF62D08CC}" destId="{F32CDD15-9AB0-415B-907B-D9D2981D0370}" srcOrd="3" destOrd="0" parTransId="{0D3AD21D-304E-4210-B2F1-66A81265FEA9}" sibTransId="{6754B302-74F9-48F8-A324-23AE04A98306}"/>
    <dgm:cxn modelId="{8FF14143-5DB5-4D18-9DAA-A1AD5AAE101C}" type="presOf" srcId="{F32CDD15-9AB0-415B-907B-D9D2981D0370}" destId="{F53214B4-5C5D-4F93-BA17-7C69DC7E2D9F}" srcOrd="0" destOrd="0" presId="urn:microsoft.com/office/officeart/2005/8/layout/matrix3"/>
    <dgm:cxn modelId="{1562DC4A-1FBB-474C-B7B8-FFB531B21EC9}" type="presOf" srcId="{BFC6E122-C308-4201-8021-000C36007F95}" destId="{77A5C805-86B8-464A-97CC-851D266B91B4}" srcOrd="0" destOrd="0" presId="urn:microsoft.com/office/officeart/2005/8/layout/matrix3"/>
    <dgm:cxn modelId="{9A5AA656-7178-4B39-A352-C9F1EF6697D7}" type="presOf" srcId="{7A8C24D5-AA95-431A-9FB0-925EA2AA0926}" destId="{67B9E290-3500-4130-81EB-F477E017869A}" srcOrd="0" destOrd="0" presId="urn:microsoft.com/office/officeart/2005/8/layout/matrix3"/>
    <dgm:cxn modelId="{C2A09C58-2442-4077-B764-CD6FDBE57F9B}" type="presOf" srcId="{7B5F4615-AC43-480C-BB9D-430AF62D08CC}" destId="{371806A6-8FD1-4C12-AAE3-0A566A345CC7}" srcOrd="0" destOrd="0" presId="urn:microsoft.com/office/officeart/2005/8/layout/matrix3"/>
    <dgm:cxn modelId="{DFDB1BD0-BFA5-429A-90A3-F86E563171D8}" srcId="{7B5F4615-AC43-480C-BB9D-430AF62D08CC}" destId="{BFC6E122-C308-4201-8021-000C36007F95}" srcOrd="0" destOrd="0" parTransId="{327BAD95-94E7-423C-980A-0F40F620B323}" sibTransId="{93274A4B-DC68-4DA0-A909-2BB731EDE0A9}"/>
    <dgm:cxn modelId="{B65526E6-B4B9-479F-8419-96A5596FB150}" type="presOf" srcId="{32CC6B51-FD87-48A6-9816-EC5D47CDB4D1}" destId="{51E91C27-4D1D-4044-A0E4-FEC814C9B2F5}" srcOrd="0" destOrd="0" presId="urn:microsoft.com/office/officeart/2005/8/layout/matrix3"/>
    <dgm:cxn modelId="{7D56CFE7-74EA-47B7-A5D2-6E2A1F4661EC}" srcId="{7B5F4615-AC43-480C-BB9D-430AF62D08CC}" destId="{32CC6B51-FD87-48A6-9816-EC5D47CDB4D1}" srcOrd="1" destOrd="0" parTransId="{6A2FB1A8-F0D5-4BB4-844B-4759051992AF}" sibTransId="{DC573F26-2A19-43C9-8424-8610BF3A2F3A}"/>
    <dgm:cxn modelId="{0BD154FC-C296-4811-AB45-AF42719C5F1A}" srcId="{7B5F4615-AC43-480C-BB9D-430AF62D08CC}" destId="{7A8C24D5-AA95-431A-9FB0-925EA2AA0926}" srcOrd="2" destOrd="0" parTransId="{CDF5A66E-9FA6-47D3-8CB6-2C5E618754F5}" sibTransId="{3D39A3BE-ABBE-44E1-9C22-936045D90AFB}"/>
    <dgm:cxn modelId="{A4FF34F7-9764-4423-9D52-ABEA4F03D1A4}" type="presParOf" srcId="{371806A6-8FD1-4C12-AAE3-0A566A345CC7}" destId="{0C9F9C92-7D06-48C5-AC5B-3C0F8C3091AB}" srcOrd="0" destOrd="0" presId="urn:microsoft.com/office/officeart/2005/8/layout/matrix3"/>
    <dgm:cxn modelId="{6B9213FB-E40D-4AF7-92CD-AFA7F65483C9}" type="presParOf" srcId="{371806A6-8FD1-4C12-AAE3-0A566A345CC7}" destId="{77A5C805-86B8-464A-97CC-851D266B91B4}" srcOrd="1" destOrd="0" presId="urn:microsoft.com/office/officeart/2005/8/layout/matrix3"/>
    <dgm:cxn modelId="{F4797E30-8743-4CB5-BB66-84171B3E4A9B}" type="presParOf" srcId="{371806A6-8FD1-4C12-AAE3-0A566A345CC7}" destId="{51E91C27-4D1D-4044-A0E4-FEC814C9B2F5}" srcOrd="2" destOrd="0" presId="urn:microsoft.com/office/officeart/2005/8/layout/matrix3"/>
    <dgm:cxn modelId="{0E2BD9AF-3F18-4070-B94D-31869F726D9F}" type="presParOf" srcId="{371806A6-8FD1-4C12-AAE3-0A566A345CC7}" destId="{67B9E290-3500-4130-81EB-F477E017869A}" srcOrd="3" destOrd="0" presId="urn:microsoft.com/office/officeart/2005/8/layout/matrix3"/>
    <dgm:cxn modelId="{2B1FD504-FBE1-4131-B68C-4FCD0A60D14E}" type="presParOf" srcId="{371806A6-8FD1-4C12-AAE3-0A566A345CC7}" destId="{F53214B4-5C5D-4F93-BA17-7C69DC7E2D9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32519-4D2B-4D95-97BE-445DD9247F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44C0686-9287-4AC3-9258-812A8744381A}">
      <dgm:prSet/>
      <dgm:spPr/>
      <dgm:t>
        <a:bodyPr/>
        <a:lstStyle/>
        <a:p>
          <a:r>
            <a:rPr lang="en-US" dirty="0"/>
            <a:t>Non-prescription drug use is a significant public health crisis.</a:t>
          </a:r>
        </a:p>
      </dgm:t>
    </dgm:pt>
    <dgm:pt modelId="{311FA6CC-A407-48E1-B0D3-1F441ADD2872}" type="parTrans" cxnId="{36A6F46E-5C51-484E-8978-50A5618F92AF}">
      <dgm:prSet/>
      <dgm:spPr/>
      <dgm:t>
        <a:bodyPr/>
        <a:lstStyle/>
        <a:p>
          <a:endParaRPr lang="en-US"/>
        </a:p>
      </dgm:t>
    </dgm:pt>
    <dgm:pt modelId="{1FF4F383-C922-422A-B865-2BDCA94F9D46}" type="sibTrans" cxnId="{36A6F46E-5C51-484E-8978-50A5618F92AF}">
      <dgm:prSet/>
      <dgm:spPr/>
      <dgm:t>
        <a:bodyPr/>
        <a:lstStyle/>
        <a:p>
          <a:endParaRPr lang="en-US"/>
        </a:p>
      </dgm:t>
    </dgm:pt>
    <dgm:pt modelId="{2A1CB774-4165-47F2-9074-0FC1380DCF1B}">
      <dgm:prSet/>
      <dgm:spPr/>
      <dgm:t>
        <a:bodyPr/>
        <a:lstStyle/>
        <a:p>
          <a:r>
            <a:rPr lang="en-US" dirty="0"/>
            <a:t>Between 2018 and 2021, cocaine and methamphetamines are the second and third most common drugs identified overdose. </a:t>
          </a:r>
        </a:p>
      </dgm:t>
    </dgm:pt>
    <dgm:pt modelId="{AF4140D5-DDBA-4186-BD4E-00A571B7C812}" type="parTrans" cxnId="{672AA768-2245-46AA-833D-B755081D590C}">
      <dgm:prSet/>
      <dgm:spPr/>
      <dgm:t>
        <a:bodyPr/>
        <a:lstStyle/>
        <a:p>
          <a:endParaRPr lang="en-US"/>
        </a:p>
      </dgm:t>
    </dgm:pt>
    <dgm:pt modelId="{51EE27E5-D9F9-4DCB-B9C7-972752030EBE}" type="sibTrans" cxnId="{672AA768-2245-46AA-833D-B755081D590C}">
      <dgm:prSet/>
      <dgm:spPr/>
      <dgm:t>
        <a:bodyPr/>
        <a:lstStyle/>
        <a:p>
          <a:endParaRPr lang="en-US"/>
        </a:p>
      </dgm:t>
    </dgm:pt>
    <dgm:pt modelId="{FDA70643-E69F-4895-AA63-3FE3224E4AA4}">
      <dgm:prSet/>
      <dgm:spPr/>
      <dgm:t>
        <a:bodyPr/>
        <a:lstStyle/>
        <a:p>
          <a:r>
            <a:rPr lang="en-US" dirty="0"/>
            <a:t>Almost one fifth of all psychiatric presentations to emergency department were related to amphetamine use.</a:t>
          </a:r>
        </a:p>
      </dgm:t>
    </dgm:pt>
    <dgm:pt modelId="{272665A6-B93E-4392-911F-59AA59F5460D}" type="parTrans" cxnId="{FC2844B8-B644-43E1-921B-4BFE1A4B7316}">
      <dgm:prSet/>
      <dgm:spPr/>
      <dgm:t>
        <a:bodyPr/>
        <a:lstStyle/>
        <a:p>
          <a:endParaRPr lang="en-US"/>
        </a:p>
      </dgm:t>
    </dgm:pt>
    <dgm:pt modelId="{C90A0B2C-5B03-4137-91EA-6BA6ABF3BBB1}" type="sibTrans" cxnId="{FC2844B8-B644-43E1-921B-4BFE1A4B7316}">
      <dgm:prSet/>
      <dgm:spPr/>
      <dgm:t>
        <a:bodyPr/>
        <a:lstStyle/>
        <a:p>
          <a:endParaRPr lang="en-US"/>
        </a:p>
      </dgm:t>
    </dgm:pt>
    <dgm:pt modelId="{93C91F12-0FF7-4A7F-8791-E0DD73566184}">
      <dgm:prSet/>
      <dgm:spPr/>
      <dgm:t>
        <a:bodyPr/>
        <a:lstStyle/>
        <a:p>
          <a:r>
            <a:rPr lang="en-US" dirty="0"/>
            <a:t>Yet the burden of  SIP is unknown.</a:t>
          </a:r>
        </a:p>
      </dgm:t>
    </dgm:pt>
    <dgm:pt modelId="{EC764EA9-E259-4DBD-B42C-9F177000E11D}" type="parTrans" cxnId="{0A219D14-332E-4A36-860A-E12748C7EB88}">
      <dgm:prSet/>
      <dgm:spPr/>
      <dgm:t>
        <a:bodyPr/>
        <a:lstStyle/>
        <a:p>
          <a:endParaRPr lang="en-US"/>
        </a:p>
      </dgm:t>
    </dgm:pt>
    <dgm:pt modelId="{84E84E08-1810-42D5-89F8-59440CDE2377}" type="sibTrans" cxnId="{0A219D14-332E-4A36-860A-E12748C7EB88}">
      <dgm:prSet/>
      <dgm:spPr/>
      <dgm:t>
        <a:bodyPr/>
        <a:lstStyle/>
        <a:p>
          <a:endParaRPr lang="en-US"/>
        </a:p>
      </dgm:t>
    </dgm:pt>
    <dgm:pt modelId="{987BB095-B6E7-4ACF-B98F-332918A7FFE9}" type="pres">
      <dgm:prSet presAssocID="{1A832519-4D2B-4D95-97BE-445DD9247FDE}" presName="linear" presStyleCnt="0">
        <dgm:presLayoutVars>
          <dgm:animLvl val="lvl"/>
          <dgm:resizeHandles val="exact"/>
        </dgm:presLayoutVars>
      </dgm:prSet>
      <dgm:spPr/>
    </dgm:pt>
    <dgm:pt modelId="{98B253A3-5189-4DD8-AD63-462FB2A440D1}" type="pres">
      <dgm:prSet presAssocID="{544C0686-9287-4AC3-9258-812A8744381A}" presName="parentText" presStyleLbl="node1" presStyleIdx="0" presStyleCnt="4">
        <dgm:presLayoutVars>
          <dgm:chMax val="0"/>
          <dgm:bulletEnabled val="1"/>
        </dgm:presLayoutVars>
      </dgm:prSet>
      <dgm:spPr/>
    </dgm:pt>
    <dgm:pt modelId="{4C2E8E45-903A-4F08-AF64-77B9E309FC60}" type="pres">
      <dgm:prSet presAssocID="{1FF4F383-C922-422A-B865-2BDCA94F9D46}" presName="spacer" presStyleCnt="0"/>
      <dgm:spPr/>
    </dgm:pt>
    <dgm:pt modelId="{176F7F8F-AE2F-4CEC-846B-AABA0B27C540}" type="pres">
      <dgm:prSet presAssocID="{2A1CB774-4165-47F2-9074-0FC1380DCF1B}" presName="parentText" presStyleLbl="node1" presStyleIdx="1" presStyleCnt="4">
        <dgm:presLayoutVars>
          <dgm:chMax val="0"/>
          <dgm:bulletEnabled val="1"/>
        </dgm:presLayoutVars>
      </dgm:prSet>
      <dgm:spPr/>
    </dgm:pt>
    <dgm:pt modelId="{B90BAA78-D91C-43C1-A9A5-D94CF709ED4E}" type="pres">
      <dgm:prSet presAssocID="{51EE27E5-D9F9-4DCB-B9C7-972752030EBE}" presName="spacer" presStyleCnt="0"/>
      <dgm:spPr/>
    </dgm:pt>
    <dgm:pt modelId="{2A1C7D88-5E2C-431A-80D3-5A8B293874F0}" type="pres">
      <dgm:prSet presAssocID="{FDA70643-E69F-4895-AA63-3FE3224E4AA4}" presName="parentText" presStyleLbl="node1" presStyleIdx="2" presStyleCnt="4">
        <dgm:presLayoutVars>
          <dgm:chMax val="0"/>
          <dgm:bulletEnabled val="1"/>
        </dgm:presLayoutVars>
      </dgm:prSet>
      <dgm:spPr/>
    </dgm:pt>
    <dgm:pt modelId="{BF82EB06-115F-48F8-8AF6-8A741F1901DC}" type="pres">
      <dgm:prSet presAssocID="{C90A0B2C-5B03-4137-91EA-6BA6ABF3BBB1}" presName="spacer" presStyleCnt="0"/>
      <dgm:spPr/>
    </dgm:pt>
    <dgm:pt modelId="{BF59930C-A277-4217-84ED-20319764387F}" type="pres">
      <dgm:prSet presAssocID="{93C91F12-0FF7-4A7F-8791-E0DD73566184}" presName="parentText" presStyleLbl="node1" presStyleIdx="3" presStyleCnt="4">
        <dgm:presLayoutVars>
          <dgm:chMax val="0"/>
          <dgm:bulletEnabled val="1"/>
        </dgm:presLayoutVars>
      </dgm:prSet>
      <dgm:spPr/>
    </dgm:pt>
  </dgm:ptLst>
  <dgm:cxnLst>
    <dgm:cxn modelId="{0A219D14-332E-4A36-860A-E12748C7EB88}" srcId="{1A832519-4D2B-4D95-97BE-445DD9247FDE}" destId="{93C91F12-0FF7-4A7F-8791-E0DD73566184}" srcOrd="3" destOrd="0" parTransId="{EC764EA9-E259-4DBD-B42C-9F177000E11D}" sibTransId="{84E84E08-1810-42D5-89F8-59440CDE2377}"/>
    <dgm:cxn modelId="{0311CE2C-C7D6-455B-BECB-1BB47046F89D}" type="presOf" srcId="{FDA70643-E69F-4895-AA63-3FE3224E4AA4}" destId="{2A1C7D88-5E2C-431A-80D3-5A8B293874F0}" srcOrd="0" destOrd="0" presId="urn:microsoft.com/office/officeart/2005/8/layout/vList2"/>
    <dgm:cxn modelId="{5F9A592D-29A1-4AA4-98EF-8C187360B18C}" type="presOf" srcId="{1A832519-4D2B-4D95-97BE-445DD9247FDE}" destId="{987BB095-B6E7-4ACF-B98F-332918A7FFE9}" srcOrd="0" destOrd="0" presId="urn:microsoft.com/office/officeart/2005/8/layout/vList2"/>
    <dgm:cxn modelId="{672AA768-2245-46AA-833D-B755081D590C}" srcId="{1A832519-4D2B-4D95-97BE-445DD9247FDE}" destId="{2A1CB774-4165-47F2-9074-0FC1380DCF1B}" srcOrd="1" destOrd="0" parTransId="{AF4140D5-DDBA-4186-BD4E-00A571B7C812}" sibTransId="{51EE27E5-D9F9-4DCB-B9C7-972752030EBE}"/>
    <dgm:cxn modelId="{36A6F46E-5C51-484E-8978-50A5618F92AF}" srcId="{1A832519-4D2B-4D95-97BE-445DD9247FDE}" destId="{544C0686-9287-4AC3-9258-812A8744381A}" srcOrd="0" destOrd="0" parTransId="{311FA6CC-A407-48E1-B0D3-1F441ADD2872}" sibTransId="{1FF4F383-C922-422A-B865-2BDCA94F9D46}"/>
    <dgm:cxn modelId="{C57AC478-C5EF-4EF0-B11E-33A68FCAE85A}" type="presOf" srcId="{2A1CB774-4165-47F2-9074-0FC1380DCF1B}" destId="{176F7F8F-AE2F-4CEC-846B-AABA0B27C540}" srcOrd="0" destOrd="0" presId="urn:microsoft.com/office/officeart/2005/8/layout/vList2"/>
    <dgm:cxn modelId="{C720B1B1-B629-40CA-877F-CDCCAAEBBBD4}" type="presOf" srcId="{93C91F12-0FF7-4A7F-8791-E0DD73566184}" destId="{BF59930C-A277-4217-84ED-20319764387F}" srcOrd="0" destOrd="0" presId="urn:microsoft.com/office/officeart/2005/8/layout/vList2"/>
    <dgm:cxn modelId="{FC2844B8-B644-43E1-921B-4BFE1A4B7316}" srcId="{1A832519-4D2B-4D95-97BE-445DD9247FDE}" destId="{FDA70643-E69F-4895-AA63-3FE3224E4AA4}" srcOrd="2" destOrd="0" parTransId="{272665A6-B93E-4392-911F-59AA59F5460D}" sibTransId="{C90A0B2C-5B03-4137-91EA-6BA6ABF3BBB1}"/>
    <dgm:cxn modelId="{89A074D0-B7E2-4FA4-8C6B-19FB69F7E4A5}" type="presOf" srcId="{544C0686-9287-4AC3-9258-812A8744381A}" destId="{98B253A3-5189-4DD8-AD63-462FB2A440D1}" srcOrd="0" destOrd="0" presId="urn:microsoft.com/office/officeart/2005/8/layout/vList2"/>
    <dgm:cxn modelId="{74374FEA-789F-4D28-9C23-4A502656FECC}" type="presParOf" srcId="{987BB095-B6E7-4ACF-B98F-332918A7FFE9}" destId="{98B253A3-5189-4DD8-AD63-462FB2A440D1}" srcOrd="0" destOrd="0" presId="urn:microsoft.com/office/officeart/2005/8/layout/vList2"/>
    <dgm:cxn modelId="{471A6C57-ED59-4CB5-9AA7-8F709789E9E7}" type="presParOf" srcId="{987BB095-B6E7-4ACF-B98F-332918A7FFE9}" destId="{4C2E8E45-903A-4F08-AF64-77B9E309FC60}" srcOrd="1" destOrd="0" presId="urn:microsoft.com/office/officeart/2005/8/layout/vList2"/>
    <dgm:cxn modelId="{E9365616-55F8-4BB8-8F6C-517F66E0AABD}" type="presParOf" srcId="{987BB095-B6E7-4ACF-B98F-332918A7FFE9}" destId="{176F7F8F-AE2F-4CEC-846B-AABA0B27C540}" srcOrd="2" destOrd="0" presId="urn:microsoft.com/office/officeart/2005/8/layout/vList2"/>
    <dgm:cxn modelId="{4036FDF0-55E6-44B2-AA80-BA98C5188D98}" type="presParOf" srcId="{987BB095-B6E7-4ACF-B98F-332918A7FFE9}" destId="{B90BAA78-D91C-43C1-A9A5-D94CF709ED4E}" srcOrd="3" destOrd="0" presId="urn:microsoft.com/office/officeart/2005/8/layout/vList2"/>
    <dgm:cxn modelId="{F03BEC9E-8A0E-4EB2-99A5-C467E895E06E}" type="presParOf" srcId="{987BB095-B6E7-4ACF-B98F-332918A7FFE9}" destId="{2A1C7D88-5E2C-431A-80D3-5A8B293874F0}" srcOrd="4" destOrd="0" presId="urn:microsoft.com/office/officeart/2005/8/layout/vList2"/>
    <dgm:cxn modelId="{97C130DF-05E0-4330-9C82-076A472186E2}" type="presParOf" srcId="{987BB095-B6E7-4ACF-B98F-332918A7FFE9}" destId="{BF82EB06-115F-48F8-8AF6-8A741F1901DC}" srcOrd="5" destOrd="0" presId="urn:microsoft.com/office/officeart/2005/8/layout/vList2"/>
    <dgm:cxn modelId="{A13DA0F4-1933-4F44-A3C8-7D3FCDF39F55}" type="presParOf" srcId="{987BB095-B6E7-4ACF-B98F-332918A7FFE9}" destId="{BF59930C-A277-4217-84ED-2031976438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C50BA-865D-4D01-A67E-D9FDF15A604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F9F8B9D-D566-4E3F-A0D9-0EDE07AE2039}">
      <dgm:prSet custT="1"/>
      <dgm:spPr/>
      <dgm:t>
        <a:bodyPr/>
        <a:lstStyle/>
        <a:p>
          <a:r>
            <a:rPr lang="en-US" sz="2400" dirty="0"/>
            <a:t>Stimulants are drugs that increase the body’s functions by increasing the speed of activity in the central nervous system (CNS).</a:t>
          </a:r>
        </a:p>
      </dgm:t>
    </dgm:pt>
    <dgm:pt modelId="{F4497F1A-99ED-47E2-935E-C2EBB606E79A}" type="parTrans" cxnId="{06AA78D0-5A9B-4382-84BD-58236F917811}">
      <dgm:prSet/>
      <dgm:spPr/>
      <dgm:t>
        <a:bodyPr/>
        <a:lstStyle/>
        <a:p>
          <a:endParaRPr lang="en-US"/>
        </a:p>
      </dgm:t>
    </dgm:pt>
    <dgm:pt modelId="{DB76D60C-2C6A-4B2F-8092-B2BD702E4D7D}" type="sibTrans" cxnId="{06AA78D0-5A9B-4382-84BD-58236F917811}">
      <dgm:prSet/>
      <dgm:spPr/>
      <dgm:t>
        <a:bodyPr/>
        <a:lstStyle/>
        <a:p>
          <a:endParaRPr lang="en-US"/>
        </a:p>
      </dgm:t>
    </dgm:pt>
    <dgm:pt modelId="{8F0555BD-37DA-4F6C-9E18-374FC8A0273E}">
      <dgm:prSet/>
      <dgm:spPr/>
      <dgm:t>
        <a:bodyPr/>
        <a:lstStyle/>
        <a:p>
          <a:r>
            <a:rPr lang="en-US" dirty="0"/>
            <a:t>Stimulates several neural systems.</a:t>
          </a:r>
        </a:p>
      </dgm:t>
    </dgm:pt>
    <dgm:pt modelId="{61E32942-19EF-4E38-A692-3F37145D40CB}" type="parTrans" cxnId="{0438FD06-DAE5-4200-993C-EA2C7F771DC8}">
      <dgm:prSet/>
      <dgm:spPr/>
      <dgm:t>
        <a:bodyPr/>
        <a:lstStyle/>
        <a:p>
          <a:endParaRPr lang="en-US"/>
        </a:p>
      </dgm:t>
    </dgm:pt>
    <dgm:pt modelId="{0A363CC7-DEFD-45BA-ACF1-6875E0D7E6D1}" type="sibTrans" cxnId="{0438FD06-DAE5-4200-993C-EA2C7F771DC8}">
      <dgm:prSet/>
      <dgm:spPr/>
      <dgm:t>
        <a:bodyPr/>
        <a:lstStyle/>
        <a:p>
          <a:endParaRPr lang="en-US"/>
        </a:p>
      </dgm:t>
    </dgm:pt>
    <dgm:pt modelId="{A0CD5E24-85FC-474D-BD3E-70B50CA7F400}">
      <dgm:prSet/>
      <dgm:spPr/>
      <dgm:t>
        <a:bodyPr/>
        <a:lstStyle/>
        <a:p>
          <a:r>
            <a:rPr lang="en-US" dirty="0"/>
            <a:t>These drugs increase the amount of dopamine in the brain, resulting in an increase in heart rate, alertness and energy.</a:t>
          </a:r>
        </a:p>
      </dgm:t>
    </dgm:pt>
    <dgm:pt modelId="{2050CEAF-7CED-402E-B509-B2DABE908ED3}" type="parTrans" cxnId="{9D38645D-1A31-4C2E-B2B0-CDCE59F00DF6}">
      <dgm:prSet/>
      <dgm:spPr/>
      <dgm:t>
        <a:bodyPr/>
        <a:lstStyle/>
        <a:p>
          <a:endParaRPr lang="en-US"/>
        </a:p>
      </dgm:t>
    </dgm:pt>
    <dgm:pt modelId="{AC4E3C1F-5B5B-4FD8-982E-F4069EF4911F}" type="sibTrans" cxnId="{9D38645D-1A31-4C2E-B2B0-CDCE59F00DF6}">
      <dgm:prSet/>
      <dgm:spPr/>
      <dgm:t>
        <a:bodyPr/>
        <a:lstStyle/>
        <a:p>
          <a:endParaRPr lang="en-US"/>
        </a:p>
      </dgm:t>
    </dgm:pt>
    <dgm:pt modelId="{B3851272-A366-40A2-97EE-BD625A199B54}" type="pres">
      <dgm:prSet presAssocID="{09DC50BA-865D-4D01-A67E-D9FDF15A6044}" presName="linear" presStyleCnt="0">
        <dgm:presLayoutVars>
          <dgm:animLvl val="lvl"/>
          <dgm:resizeHandles val="exact"/>
        </dgm:presLayoutVars>
      </dgm:prSet>
      <dgm:spPr/>
    </dgm:pt>
    <dgm:pt modelId="{9851F528-CFD4-49B7-9A27-FD5E1950257C}" type="pres">
      <dgm:prSet presAssocID="{8F9F8B9D-D566-4E3F-A0D9-0EDE07AE2039}" presName="parentText" presStyleLbl="node1" presStyleIdx="0" presStyleCnt="3">
        <dgm:presLayoutVars>
          <dgm:chMax val="0"/>
          <dgm:bulletEnabled val="1"/>
        </dgm:presLayoutVars>
      </dgm:prSet>
      <dgm:spPr/>
    </dgm:pt>
    <dgm:pt modelId="{9F3376F6-B908-4954-8F2B-903D44633656}" type="pres">
      <dgm:prSet presAssocID="{DB76D60C-2C6A-4B2F-8092-B2BD702E4D7D}" presName="spacer" presStyleCnt="0"/>
      <dgm:spPr/>
    </dgm:pt>
    <dgm:pt modelId="{443967C5-9ADA-4B26-8F62-9D8EB6421083}" type="pres">
      <dgm:prSet presAssocID="{8F0555BD-37DA-4F6C-9E18-374FC8A0273E}" presName="parentText" presStyleLbl="node1" presStyleIdx="1" presStyleCnt="3">
        <dgm:presLayoutVars>
          <dgm:chMax val="0"/>
          <dgm:bulletEnabled val="1"/>
        </dgm:presLayoutVars>
      </dgm:prSet>
      <dgm:spPr/>
    </dgm:pt>
    <dgm:pt modelId="{C0163A8C-A99C-43AA-9493-5E2E0F8B99F5}" type="pres">
      <dgm:prSet presAssocID="{0A363CC7-DEFD-45BA-ACF1-6875E0D7E6D1}" presName="spacer" presStyleCnt="0"/>
      <dgm:spPr/>
    </dgm:pt>
    <dgm:pt modelId="{5FAEB497-6F1D-4090-A1D6-DCF3A7399CEB}" type="pres">
      <dgm:prSet presAssocID="{A0CD5E24-85FC-474D-BD3E-70B50CA7F400}" presName="parentText" presStyleLbl="node1" presStyleIdx="2" presStyleCnt="3">
        <dgm:presLayoutVars>
          <dgm:chMax val="0"/>
          <dgm:bulletEnabled val="1"/>
        </dgm:presLayoutVars>
      </dgm:prSet>
      <dgm:spPr/>
    </dgm:pt>
  </dgm:ptLst>
  <dgm:cxnLst>
    <dgm:cxn modelId="{0438FD06-DAE5-4200-993C-EA2C7F771DC8}" srcId="{09DC50BA-865D-4D01-A67E-D9FDF15A6044}" destId="{8F0555BD-37DA-4F6C-9E18-374FC8A0273E}" srcOrd="1" destOrd="0" parTransId="{61E32942-19EF-4E38-A692-3F37145D40CB}" sibTransId="{0A363CC7-DEFD-45BA-ACF1-6875E0D7E6D1}"/>
    <dgm:cxn modelId="{4BEA7E15-D1AF-4D76-B4B3-62EFAEE93736}" type="presOf" srcId="{09DC50BA-865D-4D01-A67E-D9FDF15A6044}" destId="{B3851272-A366-40A2-97EE-BD625A199B54}" srcOrd="0" destOrd="0" presId="urn:microsoft.com/office/officeart/2005/8/layout/vList2"/>
    <dgm:cxn modelId="{F05D3C20-D75B-41A7-AA32-0A5E43590598}" type="presOf" srcId="{A0CD5E24-85FC-474D-BD3E-70B50CA7F400}" destId="{5FAEB497-6F1D-4090-A1D6-DCF3A7399CEB}" srcOrd="0" destOrd="0" presId="urn:microsoft.com/office/officeart/2005/8/layout/vList2"/>
    <dgm:cxn modelId="{FDE06F29-B0E8-4512-9397-FC8370C32844}" type="presOf" srcId="{8F0555BD-37DA-4F6C-9E18-374FC8A0273E}" destId="{443967C5-9ADA-4B26-8F62-9D8EB6421083}" srcOrd="0" destOrd="0" presId="urn:microsoft.com/office/officeart/2005/8/layout/vList2"/>
    <dgm:cxn modelId="{9D38645D-1A31-4C2E-B2B0-CDCE59F00DF6}" srcId="{09DC50BA-865D-4D01-A67E-D9FDF15A6044}" destId="{A0CD5E24-85FC-474D-BD3E-70B50CA7F400}" srcOrd="2" destOrd="0" parTransId="{2050CEAF-7CED-402E-B509-B2DABE908ED3}" sibTransId="{AC4E3C1F-5B5B-4FD8-982E-F4069EF4911F}"/>
    <dgm:cxn modelId="{B2ED3581-52B3-4A81-84A4-2884DC1E7658}" type="presOf" srcId="{8F9F8B9D-D566-4E3F-A0D9-0EDE07AE2039}" destId="{9851F528-CFD4-49B7-9A27-FD5E1950257C}" srcOrd="0" destOrd="0" presId="urn:microsoft.com/office/officeart/2005/8/layout/vList2"/>
    <dgm:cxn modelId="{06AA78D0-5A9B-4382-84BD-58236F917811}" srcId="{09DC50BA-865D-4D01-A67E-D9FDF15A6044}" destId="{8F9F8B9D-D566-4E3F-A0D9-0EDE07AE2039}" srcOrd="0" destOrd="0" parTransId="{F4497F1A-99ED-47E2-935E-C2EBB606E79A}" sibTransId="{DB76D60C-2C6A-4B2F-8092-B2BD702E4D7D}"/>
    <dgm:cxn modelId="{4656BB8E-5069-4B59-B017-D0800C8017B6}" type="presParOf" srcId="{B3851272-A366-40A2-97EE-BD625A199B54}" destId="{9851F528-CFD4-49B7-9A27-FD5E1950257C}" srcOrd="0" destOrd="0" presId="urn:microsoft.com/office/officeart/2005/8/layout/vList2"/>
    <dgm:cxn modelId="{6F1EC681-3650-4805-AF98-C2DAA9A319C8}" type="presParOf" srcId="{B3851272-A366-40A2-97EE-BD625A199B54}" destId="{9F3376F6-B908-4954-8F2B-903D44633656}" srcOrd="1" destOrd="0" presId="urn:microsoft.com/office/officeart/2005/8/layout/vList2"/>
    <dgm:cxn modelId="{84426A18-0FDD-45AA-800D-B4ACF2C19790}" type="presParOf" srcId="{B3851272-A366-40A2-97EE-BD625A199B54}" destId="{443967C5-9ADA-4B26-8F62-9D8EB6421083}" srcOrd="2" destOrd="0" presId="urn:microsoft.com/office/officeart/2005/8/layout/vList2"/>
    <dgm:cxn modelId="{0E76A03E-70F3-4FA0-A9E9-03C6525EABA7}" type="presParOf" srcId="{B3851272-A366-40A2-97EE-BD625A199B54}" destId="{C0163A8C-A99C-43AA-9493-5E2E0F8B99F5}" srcOrd="3" destOrd="0" presId="urn:microsoft.com/office/officeart/2005/8/layout/vList2"/>
    <dgm:cxn modelId="{97B220E1-0A75-4E47-AC7B-480D0F2842C7}" type="presParOf" srcId="{B3851272-A366-40A2-97EE-BD625A199B54}" destId="{5FAEB497-6F1D-4090-A1D6-DCF3A7399CE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F5A943-96A1-4908-8DBA-6D1E34F4E16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2D010F6-913E-445F-9F1D-14DD29647BB3}">
      <dgm:prSet/>
      <dgm:spPr/>
      <dgm:t>
        <a:bodyPr/>
        <a:lstStyle/>
        <a:p>
          <a:r>
            <a:rPr lang="en-US"/>
            <a:t>The DSM-5 defines substance/medication induced psychotic disorder as:</a:t>
          </a:r>
        </a:p>
      </dgm:t>
    </dgm:pt>
    <dgm:pt modelId="{9863D135-3CA1-4273-8DE5-0ED37D260B4E}" type="parTrans" cxnId="{EE535257-7C00-4F30-A92B-85C196EE7616}">
      <dgm:prSet/>
      <dgm:spPr/>
      <dgm:t>
        <a:bodyPr/>
        <a:lstStyle/>
        <a:p>
          <a:endParaRPr lang="en-US"/>
        </a:p>
      </dgm:t>
    </dgm:pt>
    <dgm:pt modelId="{DC489241-8485-439F-A4A5-A4B6D9572B41}" type="sibTrans" cxnId="{EE535257-7C00-4F30-A92B-85C196EE7616}">
      <dgm:prSet/>
      <dgm:spPr/>
      <dgm:t>
        <a:bodyPr/>
        <a:lstStyle/>
        <a:p>
          <a:endParaRPr lang="en-US"/>
        </a:p>
      </dgm:t>
    </dgm:pt>
    <dgm:pt modelId="{3C96F351-7825-4EF2-82B8-0F6DADB2A9AE}">
      <dgm:prSet/>
      <dgm:spPr/>
      <dgm:t>
        <a:bodyPr/>
        <a:lstStyle/>
        <a:p>
          <a:r>
            <a:rPr lang="en-US"/>
            <a:t>Delusions/or hallucinations, with symptoms occurring soon after the intoxication.</a:t>
          </a:r>
        </a:p>
      </dgm:t>
    </dgm:pt>
    <dgm:pt modelId="{B3C92208-467A-4472-A31F-0B0350B80938}" type="parTrans" cxnId="{C9DD1DB6-C9C9-42F4-876D-1E6FE34ED432}">
      <dgm:prSet/>
      <dgm:spPr/>
      <dgm:t>
        <a:bodyPr/>
        <a:lstStyle/>
        <a:p>
          <a:endParaRPr lang="en-US"/>
        </a:p>
      </dgm:t>
    </dgm:pt>
    <dgm:pt modelId="{0BC07063-25E2-4224-BB94-7C6AF7FC7B3C}" type="sibTrans" cxnId="{C9DD1DB6-C9C9-42F4-876D-1E6FE34ED432}">
      <dgm:prSet/>
      <dgm:spPr/>
      <dgm:t>
        <a:bodyPr/>
        <a:lstStyle/>
        <a:p>
          <a:endParaRPr lang="en-US"/>
        </a:p>
      </dgm:t>
    </dgm:pt>
    <dgm:pt modelId="{72B093DA-2317-440F-A617-2FF235674F7C}">
      <dgm:prSet/>
      <dgm:spPr/>
      <dgm:t>
        <a:bodyPr/>
        <a:lstStyle/>
        <a:p>
          <a:r>
            <a:rPr lang="en-US"/>
            <a:t>Withdrawal of a substance </a:t>
          </a:r>
        </a:p>
      </dgm:t>
    </dgm:pt>
    <dgm:pt modelId="{053F678A-8290-42FE-A277-FA580DFDE95F}" type="parTrans" cxnId="{7AC7167E-E4C0-4B27-B489-FB8A6093147B}">
      <dgm:prSet/>
      <dgm:spPr/>
      <dgm:t>
        <a:bodyPr/>
        <a:lstStyle/>
        <a:p>
          <a:endParaRPr lang="en-US"/>
        </a:p>
      </dgm:t>
    </dgm:pt>
    <dgm:pt modelId="{FD270B37-29CD-4E39-A745-32D15982F41F}" type="sibTrans" cxnId="{7AC7167E-E4C0-4B27-B489-FB8A6093147B}">
      <dgm:prSet/>
      <dgm:spPr/>
      <dgm:t>
        <a:bodyPr/>
        <a:lstStyle/>
        <a:p>
          <a:endParaRPr lang="en-US"/>
        </a:p>
      </dgm:t>
    </dgm:pt>
    <dgm:pt modelId="{AEA13958-78C0-4674-B20E-3F76C8F4E328}">
      <dgm:prSet/>
      <dgm:spPr/>
      <dgm:t>
        <a:bodyPr/>
        <a:lstStyle/>
        <a:p>
          <a:r>
            <a:rPr lang="en-US"/>
            <a:t>Soon after exposure to a medication.</a:t>
          </a:r>
        </a:p>
      </dgm:t>
    </dgm:pt>
    <dgm:pt modelId="{0B139E69-7A42-48BA-A7B5-5F92D6CFD4D6}" type="parTrans" cxnId="{CCA16474-9305-49DF-8005-EA9F2E901C68}">
      <dgm:prSet/>
      <dgm:spPr/>
      <dgm:t>
        <a:bodyPr/>
        <a:lstStyle/>
        <a:p>
          <a:endParaRPr lang="en-US"/>
        </a:p>
      </dgm:t>
    </dgm:pt>
    <dgm:pt modelId="{1ED866BC-E1D4-4D15-8E62-3BE4EB798608}" type="sibTrans" cxnId="{CCA16474-9305-49DF-8005-EA9F2E901C68}">
      <dgm:prSet/>
      <dgm:spPr/>
      <dgm:t>
        <a:bodyPr/>
        <a:lstStyle/>
        <a:p>
          <a:endParaRPr lang="en-US"/>
        </a:p>
      </dgm:t>
    </dgm:pt>
    <dgm:pt modelId="{BA1AA637-C407-4528-8D7E-5C2DDCD4F5E4}" type="pres">
      <dgm:prSet presAssocID="{86F5A943-96A1-4908-8DBA-6D1E34F4E165}" presName="outerComposite" presStyleCnt="0">
        <dgm:presLayoutVars>
          <dgm:chMax val="5"/>
          <dgm:dir/>
          <dgm:resizeHandles val="exact"/>
        </dgm:presLayoutVars>
      </dgm:prSet>
      <dgm:spPr/>
    </dgm:pt>
    <dgm:pt modelId="{64AB95F4-D5BC-4807-9E9F-1D4C775505D4}" type="pres">
      <dgm:prSet presAssocID="{86F5A943-96A1-4908-8DBA-6D1E34F4E165}" presName="dummyMaxCanvas" presStyleCnt="0">
        <dgm:presLayoutVars/>
      </dgm:prSet>
      <dgm:spPr/>
    </dgm:pt>
    <dgm:pt modelId="{9D2B14CE-3917-42DC-B1DC-9A098BD826B9}" type="pres">
      <dgm:prSet presAssocID="{86F5A943-96A1-4908-8DBA-6D1E34F4E165}" presName="FourNodes_1" presStyleLbl="node1" presStyleIdx="0" presStyleCnt="4">
        <dgm:presLayoutVars>
          <dgm:bulletEnabled val="1"/>
        </dgm:presLayoutVars>
      </dgm:prSet>
      <dgm:spPr/>
    </dgm:pt>
    <dgm:pt modelId="{490248BF-7F8E-4F9B-8774-D4266AC50A85}" type="pres">
      <dgm:prSet presAssocID="{86F5A943-96A1-4908-8DBA-6D1E34F4E165}" presName="FourNodes_2" presStyleLbl="node1" presStyleIdx="1" presStyleCnt="4">
        <dgm:presLayoutVars>
          <dgm:bulletEnabled val="1"/>
        </dgm:presLayoutVars>
      </dgm:prSet>
      <dgm:spPr/>
    </dgm:pt>
    <dgm:pt modelId="{1E23384A-0674-4AC2-A7D7-53BF2485983F}" type="pres">
      <dgm:prSet presAssocID="{86F5A943-96A1-4908-8DBA-6D1E34F4E165}" presName="FourNodes_3" presStyleLbl="node1" presStyleIdx="2" presStyleCnt="4">
        <dgm:presLayoutVars>
          <dgm:bulletEnabled val="1"/>
        </dgm:presLayoutVars>
      </dgm:prSet>
      <dgm:spPr/>
    </dgm:pt>
    <dgm:pt modelId="{2AEE8252-B0B3-4FDF-9DB7-0E002BE5AB0F}" type="pres">
      <dgm:prSet presAssocID="{86F5A943-96A1-4908-8DBA-6D1E34F4E165}" presName="FourNodes_4" presStyleLbl="node1" presStyleIdx="3" presStyleCnt="4">
        <dgm:presLayoutVars>
          <dgm:bulletEnabled val="1"/>
        </dgm:presLayoutVars>
      </dgm:prSet>
      <dgm:spPr/>
    </dgm:pt>
    <dgm:pt modelId="{B7724219-5563-47F8-B0C5-CF4065B9A45C}" type="pres">
      <dgm:prSet presAssocID="{86F5A943-96A1-4908-8DBA-6D1E34F4E165}" presName="FourConn_1-2" presStyleLbl="fgAccFollowNode1" presStyleIdx="0" presStyleCnt="3">
        <dgm:presLayoutVars>
          <dgm:bulletEnabled val="1"/>
        </dgm:presLayoutVars>
      </dgm:prSet>
      <dgm:spPr/>
    </dgm:pt>
    <dgm:pt modelId="{CBF4836A-25A0-4403-9E4B-2526E9846636}" type="pres">
      <dgm:prSet presAssocID="{86F5A943-96A1-4908-8DBA-6D1E34F4E165}" presName="FourConn_2-3" presStyleLbl="fgAccFollowNode1" presStyleIdx="1" presStyleCnt="3">
        <dgm:presLayoutVars>
          <dgm:bulletEnabled val="1"/>
        </dgm:presLayoutVars>
      </dgm:prSet>
      <dgm:spPr/>
    </dgm:pt>
    <dgm:pt modelId="{D797F803-F69E-427A-9943-36070A7EE724}" type="pres">
      <dgm:prSet presAssocID="{86F5A943-96A1-4908-8DBA-6D1E34F4E165}" presName="FourConn_3-4" presStyleLbl="fgAccFollowNode1" presStyleIdx="2" presStyleCnt="3">
        <dgm:presLayoutVars>
          <dgm:bulletEnabled val="1"/>
        </dgm:presLayoutVars>
      </dgm:prSet>
      <dgm:spPr/>
    </dgm:pt>
    <dgm:pt modelId="{7D213D0E-CAF1-475B-BA53-CD59DD416CC1}" type="pres">
      <dgm:prSet presAssocID="{86F5A943-96A1-4908-8DBA-6D1E34F4E165}" presName="FourNodes_1_text" presStyleLbl="node1" presStyleIdx="3" presStyleCnt="4">
        <dgm:presLayoutVars>
          <dgm:bulletEnabled val="1"/>
        </dgm:presLayoutVars>
      </dgm:prSet>
      <dgm:spPr/>
    </dgm:pt>
    <dgm:pt modelId="{B2BC47A8-D1BE-443E-A4F6-5E67FA7FB99E}" type="pres">
      <dgm:prSet presAssocID="{86F5A943-96A1-4908-8DBA-6D1E34F4E165}" presName="FourNodes_2_text" presStyleLbl="node1" presStyleIdx="3" presStyleCnt="4">
        <dgm:presLayoutVars>
          <dgm:bulletEnabled val="1"/>
        </dgm:presLayoutVars>
      </dgm:prSet>
      <dgm:spPr/>
    </dgm:pt>
    <dgm:pt modelId="{377B7BF2-6DCF-422E-93DF-ABFF9D493248}" type="pres">
      <dgm:prSet presAssocID="{86F5A943-96A1-4908-8DBA-6D1E34F4E165}" presName="FourNodes_3_text" presStyleLbl="node1" presStyleIdx="3" presStyleCnt="4">
        <dgm:presLayoutVars>
          <dgm:bulletEnabled val="1"/>
        </dgm:presLayoutVars>
      </dgm:prSet>
      <dgm:spPr/>
    </dgm:pt>
    <dgm:pt modelId="{636ED960-4E3F-4697-8071-48A37362BF06}" type="pres">
      <dgm:prSet presAssocID="{86F5A943-96A1-4908-8DBA-6D1E34F4E165}" presName="FourNodes_4_text" presStyleLbl="node1" presStyleIdx="3" presStyleCnt="4">
        <dgm:presLayoutVars>
          <dgm:bulletEnabled val="1"/>
        </dgm:presLayoutVars>
      </dgm:prSet>
      <dgm:spPr/>
    </dgm:pt>
  </dgm:ptLst>
  <dgm:cxnLst>
    <dgm:cxn modelId="{BD05E42D-BA77-4AF5-A0A2-2031184745E8}" type="presOf" srcId="{3C96F351-7825-4EF2-82B8-0F6DADB2A9AE}" destId="{B2BC47A8-D1BE-443E-A4F6-5E67FA7FB99E}" srcOrd="1" destOrd="0" presId="urn:microsoft.com/office/officeart/2005/8/layout/vProcess5"/>
    <dgm:cxn modelId="{54C06B66-0229-4E01-B53E-339ABB8CD17E}" type="presOf" srcId="{3C96F351-7825-4EF2-82B8-0F6DADB2A9AE}" destId="{490248BF-7F8E-4F9B-8774-D4266AC50A85}" srcOrd="0" destOrd="0" presId="urn:microsoft.com/office/officeart/2005/8/layout/vProcess5"/>
    <dgm:cxn modelId="{828D2570-951D-494A-8405-B9BBA8B6FA98}" type="presOf" srcId="{C2D010F6-913E-445F-9F1D-14DD29647BB3}" destId="{7D213D0E-CAF1-475B-BA53-CD59DD416CC1}" srcOrd="1" destOrd="0" presId="urn:microsoft.com/office/officeart/2005/8/layout/vProcess5"/>
    <dgm:cxn modelId="{CCA16474-9305-49DF-8005-EA9F2E901C68}" srcId="{86F5A943-96A1-4908-8DBA-6D1E34F4E165}" destId="{AEA13958-78C0-4674-B20E-3F76C8F4E328}" srcOrd="3" destOrd="0" parTransId="{0B139E69-7A42-48BA-A7B5-5F92D6CFD4D6}" sibTransId="{1ED866BC-E1D4-4D15-8E62-3BE4EB798608}"/>
    <dgm:cxn modelId="{EE535257-7C00-4F30-A92B-85C196EE7616}" srcId="{86F5A943-96A1-4908-8DBA-6D1E34F4E165}" destId="{C2D010F6-913E-445F-9F1D-14DD29647BB3}" srcOrd="0" destOrd="0" parTransId="{9863D135-3CA1-4273-8DE5-0ED37D260B4E}" sibTransId="{DC489241-8485-439F-A4A5-A4B6D9572B41}"/>
    <dgm:cxn modelId="{2AA20058-DE20-4A85-8419-8FA3DCA2CDB0}" type="presOf" srcId="{0BC07063-25E2-4224-BB94-7C6AF7FC7B3C}" destId="{CBF4836A-25A0-4403-9E4B-2526E9846636}" srcOrd="0" destOrd="0" presId="urn:microsoft.com/office/officeart/2005/8/layout/vProcess5"/>
    <dgm:cxn modelId="{7AC7167E-E4C0-4B27-B489-FB8A6093147B}" srcId="{86F5A943-96A1-4908-8DBA-6D1E34F4E165}" destId="{72B093DA-2317-440F-A617-2FF235674F7C}" srcOrd="2" destOrd="0" parTransId="{053F678A-8290-42FE-A277-FA580DFDE95F}" sibTransId="{FD270B37-29CD-4E39-A745-32D15982F41F}"/>
    <dgm:cxn modelId="{29685984-0AD4-4173-8B20-58413A59016E}" type="presOf" srcId="{72B093DA-2317-440F-A617-2FF235674F7C}" destId="{377B7BF2-6DCF-422E-93DF-ABFF9D493248}" srcOrd="1" destOrd="0" presId="urn:microsoft.com/office/officeart/2005/8/layout/vProcess5"/>
    <dgm:cxn modelId="{5402F495-7FAF-427C-9DFC-E4AEEFEEF5B9}" type="presOf" srcId="{72B093DA-2317-440F-A617-2FF235674F7C}" destId="{1E23384A-0674-4AC2-A7D7-53BF2485983F}" srcOrd="0" destOrd="0" presId="urn:microsoft.com/office/officeart/2005/8/layout/vProcess5"/>
    <dgm:cxn modelId="{02E8FCAC-6A1E-4B9A-8D97-4D37D23A0678}" type="presOf" srcId="{DC489241-8485-439F-A4A5-A4B6D9572B41}" destId="{B7724219-5563-47F8-B0C5-CF4065B9A45C}" srcOrd="0" destOrd="0" presId="urn:microsoft.com/office/officeart/2005/8/layout/vProcess5"/>
    <dgm:cxn modelId="{C9DD1DB6-C9C9-42F4-876D-1E6FE34ED432}" srcId="{86F5A943-96A1-4908-8DBA-6D1E34F4E165}" destId="{3C96F351-7825-4EF2-82B8-0F6DADB2A9AE}" srcOrd="1" destOrd="0" parTransId="{B3C92208-467A-4472-A31F-0B0350B80938}" sibTransId="{0BC07063-25E2-4224-BB94-7C6AF7FC7B3C}"/>
    <dgm:cxn modelId="{DA01D4C4-4870-4E62-93B9-599FD6D7F427}" type="presOf" srcId="{AEA13958-78C0-4674-B20E-3F76C8F4E328}" destId="{636ED960-4E3F-4697-8071-48A37362BF06}" srcOrd="1" destOrd="0" presId="urn:microsoft.com/office/officeart/2005/8/layout/vProcess5"/>
    <dgm:cxn modelId="{145CAEDD-C95D-4EA3-8606-7C5953F0478D}" type="presOf" srcId="{86F5A943-96A1-4908-8DBA-6D1E34F4E165}" destId="{BA1AA637-C407-4528-8D7E-5C2DDCD4F5E4}" srcOrd="0" destOrd="0" presId="urn:microsoft.com/office/officeart/2005/8/layout/vProcess5"/>
    <dgm:cxn modelId="{C5A7F5F5-0D85-438E-B38D-62B4F3530608}" type="presOf" srcId="{FD270B37-29CD-4E39-A745-32D15982F41F}" destId="{D797F803-F69E-427A-9943-36070A7EE724}" srcOrd="0" destOrd="0" presId="urn:microsoft.com/office/officeart/2005/8/layout/vProcess5"/>
    <dgm:cxn modelId="{A59AE0F7-8ED8-4FAA-AA54-2BF2436015C0}" type="presOf" srcId="{AEA13958-78C0-4674-B20E-3F76C8F4E328}" destId="{2AEE8252-B0B3-4FDF-9DB7-0E002BE5AB0F}" srcOrd="0" destOrd="0" presId="urn:microsoft.com/office/officeart/2005/8/layout/vProcess5"/>
    <dgm:cxn modelId="{7193D7FE-164C-453F-87F6-7A755BE60A74}" type="presOf" srcId="{C2D010F6-913E-445F-9F1D-14DD29647BB3}" destId="{9D2B14CE-3917-42DC-B1DC-9A098BD826B9}" srcOrd="0" destOrd="0" presId="urn:microsoft.com/office/officeart/2005/8/layout/vProcess5"/>
    <dgm:cxn modelId="{E322BE8A-CC8D-40BE-B611-FE35F6674EA0}" type="presParOf" srcId="{BA1AA637-C407-4528-8D7E-5C2DDCD4F5E4}" destId="{64AB95F4-D5BC-4807-9E9F-1D4C775505D4}" srcOrd="0" destOrd="0" presId="urn:microsoft.com/office/officeart/2005/8/layout/vProcess5"/>
    <dgm:cxn modelId="{40BA5760-6E66-4DAD-AB5E-05F0B0016A70}" type="presParOf" srcId="{BA1AA637-C407-4528-8D7E-5C2DDCD4F5E4}" destId="{9D2B14CE-3917-42DC-B1DC-9A098BD826B9}" srcOrd="1" destOrd="0" presId="urn:microsoft.com/office/officeart/2005/8/layout/vProcess5"/>
    <dgm:cxn modelId="{6C851C13-6674-4DE2-ADA1-DBCE2EC8AEA3}" type="presParOf" srcId="{BA1AA637-C407-4528-8D7E-5C2DDCD4F5E4}" destId="{490248BF-7F8E-4F9B-8774-D4266AC50A85}" srcOrd="2" destOrd="0" presId="urn:microsoft.com/office/officeart/2005/8/layout/vProcess5"/>
    <dgm:cxn modelId="{4FED4262-FE84-4AE5-A41E-792ECBAB0E14}" type="presParOf" srcId="{BA1AA637-C407-4528-8D7E-5C2DDCD4F5E4}" destId="{1E23384A-0674-4AC2-A7D7-53BF2485983F}" srcOrd="3" destOrd="0" presId="urn:microsoft.com/office/officeart/2005/8/layout/vProcess5"/>
    <dgm:cxn modelId="{F3FFE252-6E78-4A8D-AE8D-5EE175073B4A}" type="presParOf" srcId="{BA1AA637-C407-4528-8D7E-5C2DDCD4F5E4}" destId="{2AEE8252-B0B3-4FDF-9DB7-0E002BE5AB0F}" srcOrd="4" destOrd="0" presId="urn:microsoft.com/office/officeart/2005/8/layout/vProcess5"/>
    <dgm:cxn modelId="{7020A314-37BE-4515-AE8E-FAF97C71C76D}" type="presParOf" srcId="{BA1AA637-C407-4528-8D7E-5C2DDCD4F5E4}" destId="{B7724219-5563-47F8-B0C5-CF4065B9A45C}" srcOrd="5" destOrd="0" presId="urn:microsoft.com/office/officeart/2005/8/layout/vProcess5"/>
    <dgm:cxn modelId="{28F843A6-8938-4DCB-8D3F-7DFDEF1F2C9F}" type="presParOf" srcId="{BA1AA637-C407-4528-8D7E-5C2DDCD4F5E4}" destId="{CBF4836A-25A0-4403-9E4B-2526E9846636}" srcOrd="6" destOrd="0" presId="urn:microsoft.com/office/officeart/2005/8/layout/vProcess5"/>
    <dgm:cxn modelId="{8779038E-5E68-4EC5-9856-B2A23BD3BA51}" type="presParOf" srcId="{BA1AA637-C407-4528-8D7E-5C2DDCD4F5E4}" destId="{D797F803-F69E-427A-9943-36070A7EE724}" srcOrd="7" destOrd="0" presId="urn:microsoft.com/office/officeart/2005/8/layout/vProcess5"/>
    <dgm:cxn modelId="{E3BAEFE8-F427-4EEA-A39C-3F79C29C08C6}" type="presParOf" srcId="{BA1AA637-C407-4528-8D7E-5C2DDCD4F5E4}" destId="{7D213D0E-CAF1-475B-BA53-CD59DD416CC1}" srcOrd="8" destOrd="0" presId="urn:microsoft.com/office/officeart/2005/8/layout/vProcess5"/>
    <dgm:cxn modelId="{81ADFC20-1C91-4581-8B3D-2C2D155078E0}" type="presParOf" srcId="{BA1AA637-C407-4528-8D7E-5C2DDCD4F5E4}" destId="{B2BC47A8-D1BE-443E-A4F6-5E67FA7FB99E}" srcOrd="9" destOrd="0" presId="urn:microsoft.com/office/officeart/2005/8/layout/vProcess5"/>
    <dgm:cxn modelId="{2FBB0676-92CE-42B2-BAE0-59893880FD21}" type="presParOf" srcId="{BA1AA637-C407-4528-8D7E-5C2DDCD4F5E4}" destId="{377B7BF2-6DCF-422E-93DF-ABFF9D493248}" srcOrd="10" destOrd="0" presId="urn:microsoft.com/office/officeart/2005/8/layout/vProcess5"/>
    <dgm:cxn modelId="{E2193E36-9300-4F8C-90F0-C0B512F9BB91}" type="presParOf" srcId="{BA1AA637-C407-4528-8D7E-5C2DDCD4F5E4}" destId="{636ED960-4E3F-4697-8071-48A37362BF0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92403C-8E97-4D7B-9B99-CDFEEE67682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AD81DBE-B21B-469D-A28E-DE45D151CEF1}">
      <dgm:prSet/>
      <dgm:spPr/>
      <dgm:t>
        <a:bodyPr/>
        <a:lstStyle/>
        <a:p>
          <a:r>
            <a:rPr lang="en-US"/>
            <a:t>Psychosis is a feature of psychiatric but may be a manifestation of substance abuse or underlying medical disease:</a:t>
          </a:r>
        </a:p>
      </dgm:t>
    </dgm:pt>
    <dgm:pt modelId="{BCC02DA7-359C-41B5-A4C5-716A0BD6460B}" type="parTrans" cxnId="{848B7F70-2D2C-4333-AF31-84FAD9D96D2B}">
      <dgm:prSet/>
      <dgm:spPr/>
      <dgm:t>
        <a:bodyPr/>
        <a:lstStyle/>
        <a:p>
          <a:endParaRPr lang="en-US"/>
        </a:p>
      </dgm:t>
    </dgm:pt>
    <dgm:pt modelId="{29F5AEE1-41D7-4914-A366-6B29EDA69FA4}" type="sibTrans" cxnId="{848B7F70-2D2C-4333-AF31-84FAD9D96D2B}">
      <dgm:prSet/>
      <dgm:spPr/>
      <dgm:t>
        <a:bodyPr/>
        <a:lstStyle/>
        <a:p>
          <a:endParaRPr lang="en-US"/>
        </a:p>
      </dgm:t>
    </dgm:pt>
    <dgm:pt modelId="{34912A18-C6B4-4AF8-923D-705254FFCB1E}">
      <dgm:prSet/>
      <dgm:spPr/>
      <dgm:t>
        <a:bodyPr/>
        <a:lstStyle/>
        <a:p>
          <a:r>
            <a:rPr lang="en-US"/>
            <a:t>Individual may have mood changes, neurocognitive impairments.</a:t>
          </a:r>
        </a:p>
      </dgm:t>
    </dgm:pt>
    <dgm:pt modelId="{927B5BF5-B6EA-4070-B390-24FFD41D6824}" type="parTrans" cxnId="{1304605F-0440-4E8F-BA6C-1D3777C0E9E9}">
      <dgm:prSet/>
      <dgm:spPr/>
      <dgm:t>
        <a:bodyPr/>
        <a:lstStyle/>
        <a:p>
          <a:endParaRPr lang="en-US"/>
        </a:p>
      </dgm:t>
    </dgm:pt>
    <dgm:pt modelId="{E0EA1DC6-A4FA-44B3-9A1D-32A9E1C7D798}" type="sibTrans" cxnId="{1304605F-0440-4E8F-BA6C-1D3777C0E9E9}">
      <dgm:prSet/>
      <dgm:spPr/>
      <dgm:t>
        <a:bodyPr/>
        <a:lstStyle/>
        <a:p>
          <a:endParaRPr lang="en-US"/>
        </a:p>
      </dgm:t>
    </dgm:pt>
    <dgm:pt modelId="{C3BC6648-E7B4-4E67-B43E-9B295575975E}">
      <dgm:prSet/>
      <dgm:spPr/>
      <dgm:t>
        <a:bodyPr/>
        <a:lstStyle/>
        <a:p>
          <a:r>
            <a:rPr lang="en-US"/>
            <a:t>Functional decline, social isolation.</a:t>
          </a:r>
        </a:p>
      </dgm:t>
    </dgm:pt>
    <dgm:pt modelId="{3B62153D-A798-4BC5-A729-A24231423A5F}" type="parTrans" cxnId="{F2D3F4FA-7362-4324-8688-ADD04ACCC5FE}">
      <dgm:prSet/>
      <dgm:spPr/>
      <dgm:t>
        <a:bodyPr/>
        <a:lstStyle/>
        <a:p>
          <a:endParaRPr lang="en-US"/>
        </a:p>
      </dgm:t>
    </dgm:pt>
    <dgm:pt modelId="{21A6F13C-902B-4CFE-8C07-6FBEB602F388}" type="sibTrans" cxnId="{F2D3F4FA-7362-4324-8688-ADD04ACCC5FE}">
      <dgm:prSet/>
      <dgm:spPr/>
      <dgm:t>
        <a:bodyPr/>
        <a:lstStyle/>
        <a:p>
          <a:endParaRPr lang="en-US"/>
        </a:p>
      </dgm:t>
    </dgm:pt>
    <dgm:pt modelId="{0BA28A61-E5D7-466A-A015-48D794623FC2}">
      <dgm:prSet/>
      <dgm:spPr/>
      <dgm:t>
        <a:bodyPr/>
        <a:lstStyle/>
        <a:p>
          <a:r>
            <a:rPr lang="en-US"/>
            <a:t>Agitation/aggression.</a:t>
          </a:r>
        </a:p>
      </dgm:t>
    </dgm:pt>
    <dgm:pt modelId="{79288A8A-1464-451B-9D77-ADB79A25236F}" type="parTrans" cxnId="{B3A9926C-12B9-4A48-93C6-161260E4EC90}">
      <dgm:prSet/>
      <dgm:spPr/>
      <dgm:t>
        <a:bodyPr/>
        <a:lstStyle/>
        <a:p>
          <a:endParaRPr lang="en-US"/>
        </a:p>
      </dgm:t>
    </dgm:pt>
    <dgm:pt modelId="{AB20CE18-64A2-4ACF-880D-B9662990A16E}" type="sibTrans" cxnId="{B3A9926C-12B9-4A48-93C6-161260E4EC90}">
      <dgm:prSet/>
      <dgm:spPr/>
      <dgm:t>
        <a:bodyPr/>
        <a:lstStyle/>
        <a:p>
          <a:endParaRPr lang="en-US"/>
        </a:p>
      </dgm:t>
    </dgm:pt>
    <dgm:pt modelId="{9E692F78-6DF5-4D96-A889-F4938013A2CD}">
      <dgm:prSet/>
      <dgm:spPr/>
      <dgm:t>
        <a:bodyPr/>
        <a:lstStyle/>
        <a:p>
          <a:r>
            <a:rPr lang="en-US"/>
            <a:t>Catatonia</a:t>
          </a:r>
        </a:p>
      </dgm:t>
    </dgm:pt>
    <dgm:pt modelId="{8F5883B4-19A0-4A92-947B-118E60A3D311}" type="parTrans" cxnId="{39718909-9B3F-4CE3-B9CC-9E244187D558}">
      <dgm:prSet/>
      <dgm:spPr/>
      <dgm:t>
        <a:bodyPr/>
        <a:lstStyle/>
        <a:p>
          <a:endParaRPr lang="en-US"/>
        </a:p>
      </dgm:t>
    </dgm:pt>
    <dgm:pt modelId="{C3AA0978-B481-4925-BB92-190A178F8D1D}" type="sibTrans" cxnId="{39718909-9B3F-4CE3-B9CC-9E244187D558}">
      <dgm:prSet/>
      <dgm:spPr/>
      <dgm:t>
        <a:bodyPr/>
        <a:lstStyle/>
        <a:p>
          <a:endParaRPr lang="en-US"/>
        </a:p>
      </dgm:t>
    </dgm:pt>
    <dgm:pt modelId="{1CBE95AC-9FA9-4CF8-87F8-FE3FB48735CB}">
      <dgm:prSet/>
      <dgm:spPr/>
      <dgm:t>
        <a:bodyPr/>
        <a:lstStyle/>
        <a:p>
          <a:r>
            <a:rPr lang="en-US"/>
            <a:t>Negative symptoms (Apathy, flat affect, decreased expressiveness).</a:t>
          </a:r>
        </a:p>
      </dgm:t>
    </dgm:pt>
    <dgm:pt modelId="{61F430C8-554D-4D5D-AAE3-5BD3C558CA12}" type="parTrans" cxnId="{D2AE9BA9-CABE-4850-B573-6622ADB320E4}">
      <dgm:prSet/>
      <dgm:spPr/>
      <dgm:t>
        <a:bodyPr/>
        <a:lstStyle/>
        <a:p>
          <a:endParaRPr lang="en-US"/>
        </a:p>
      </dgm:t>
    </dgm:pt>
    <dgm:pt modelId="{82CD9BF8-718B-4F24-BDFA-0C8A97193B3F}" type="sibTrans" cxnId="{D2AE9BA9-CABE-4850-B573-6622ADB320E4}">
      <dgm:prSet/>
      <dgm:spPr/>
      <dgm:t>
        <a:bodyPr/>
        <a:lstStyle/>
        <a:p>
          <a:endParaRPr lang="en-US"/>
        </a:p>
      </dgm:t>
    </dgm:pt>
    <dgm:pt modelId="{64CC2A53-92FB-4D99-9B43-76CC06882C3F}">
      <dgm:prSet/>
      <dgm:spPr/>
      <dgm:t>
        <a:bodyPr/>
        <a:lstStyle/>
        <a:p>
          <a:r>
            <a:rPr lang="en-US"/>
            <a:t>Neurocognitive deficits-Memory, attention, executive functioning.</a:t>
          </a:r>
        </a:p>
      </dgm:t>
    </dgm:pt>
    <dgm:pt modelId="{B91A2DF1-2958-4518-9A6E-5215B17F9B54}" type="parTrans" cxnId="{EF7FA7D9-1AE3-480C-9D11-A8DD87F1A219}">
      <dgm:prSet/>
      <dgm:spPr/>
      <dgm:t>
        <a:bodyPr/>
        <a:lstStyle/>
        <a:p>
          <a:endParaRPr lang="en-US"/>
        </a:p>
      </dgm:t>
    </dgm:pt>
    <dgm:pt modelId="{021AAA73-325A-4D09-9667-E9A344221542}" type="sibTrans" cxnId="{EF7FA7D9-1AE3-480C-9D11-A8DD87F1A219}">
      <dgm:prSet/>
      <dgm:spPr/>
      <dgm:t>
        <a:bodyPr/>
        <a:lstStyle/>
        <a:p>
          <a:endParaRPr lang="en-US"/>
        </a:p>
      </dgm:t>
    </dgm:pt>
    <dgm:pt modelId="{0E4D29E4-9448-4675-AD32-E3305176C24A}" type="pres">
      <dgm:prSet presAssocID="{B692403C-8E97-4D7B-9B99-CDFEEE67682B}" presName="diagram" presStyleCnt="0">
        <dgm:presLayoutVars>
          <dgm:dir/>
          <dgm:resizeHandles val="exact"/>
        </dgm:presLayoutVars>
      </dgm:prSet>
      <dgm:spPr/>
    </dgm:pt>
    <dgm:pt modelId="{1CC30C70-5AD3-4CDD-BFAF-E56A8D3A1842}" type="pres">
      <dgm:prSet presAssocID="{9AD81DBE-B21B-469D-A28E-DE45D151CEF1}" presName="node" presStyleLbl="node1" presStyleIdx="0" presStyleCnt="7">
        <dgm:presLayoutVars>
          <dgm:bulletEnabled val="1"/>
        </dgm:presLayoutVars>
      </dgm:prSet>
      <dgm:spPr/>
    </dgm:pt>
    <dgm:pt modelId="{66D81E34-E259-4492-98AB-CE6D94856FE1}" type="pres">
      <dgm:prSet presAssocID="{29F5AEE1-41D7-4914-A366-6B29EDA69FA4}" presName="sibTrans" presStyleCnt="0"/>
      <dgm:spPr/>
    </dgm:pt>
    <dgm:pt modelId="{AC1201D2-C4A9-4174-9F39-919BF7747F9B}" type="pres">
      <dgm:prSet presAssocID="{34912A18-C6B4-4AF8-923D-705254FFCB1E}" presName="node" presStyleLbl="node1" presStyleIdx="1" presStyleCnt="7">
        <dgm:presLayoutVars>
          <dgm:bulletEnabled val="1"/>
        </dgm:presLayoutVars>
      </dgm:prSet>
      <dgm:spPr/>
    </dgm:pt>
    <dgm:pt modelId="{E5D27EB7-FAC7-4C61-BB15-D00D3C45101A}" type="pres">
      <dgm:prSet presAssocID="{E0EA1DC6-A4FA-44B3-9A1D-32A9E1C7D798}" presName="sibTrans" presStyleCnt="0"/>
      <dgm:spPr/>
    </dgm:pt>
    <dgm:pt modelId="{C0F3632C-B921-421A-9E5C-C700E0CDF0B4}" type="pres">
      <dgm:prSet presAssocID="{C3BC6648-E7B4-4E67-B43E-9B295575975E}" presName="node" presStyleLbl="node1" presStyleIdx="2" presStyleCnt="7">
        <dgm:presLayoutVars>
          <dgm:bulletEnabled val="1"/>
        </dgm:presLayoutVars>
      </dgm:prSet>
      <dgm:spPr/>
    </dgm:pt>
    <dgm:pt modelId="{37840194-BE0D-4BA3-93AF-216E7F9690AC}" type="pres">
      <dgm:prSet presAssocID="{21A6F13C-902B-4CFE-8C07-6FBEB602F388}" presName="sibTrans" presStyleCnt="0"/>
      <dgm:spPr/>
    </dgm:pt>
    <dgm:pt modelId="{E84240D0-9A5E-4B9E-A3A6-E4F31471AED5}" type="pres">
      <dgm:prSet presAssocID="{0BA28A61-E5D7-466A-A015-48D794623FC2}" presName="node" presStyleLbl="node1" presStyleIdx="3" presStyleCnt="7">
        <dgm:presLayoutVars>
          <dgm:bulletEnabled val="1"/>
        </dgm:presLayoutVars>
      </dgm:prSet>
      <dgm:spPr/>
    </dgm:pt>
    <dgm:pt modelId="{342537B1-6308-4453-8261-35CE28E5F992}" type="pres">
      <dgm:prSet presAssocID="{AB20CE18-64A2-4ACF-880D-B9662990A16E}" presName="sibTrans" presStyleCnt="0"/>
      <dgm:spPr/>
    </dgm:pt>
    <dgm:pt modelId="{5A526ED4-8B97-47A0-A350-EE7333362DFB}" type="pres">
      <dgm:prSet presAssocID="{9E692F78-6DF5-4D96-A889-F4938013A2CD}" presName="node" presStyleLbl="node1" presStyleIdx="4" presStyleCnt="7">
        <dgm:presLayoutVars>
          <dgm:bulletEnabled val="1"/>
        </dgm:presLayoutVars>
      </dgm:prSet>
      <dgm:spPr/>
    </dgm:pt>
    <dgm:pt modelId="{C2397421-E4EF-4D4E-84EC-A8CBDDB4B6B6}" type="pres">
      <dgm:prSet presAssocID="{C3AA0978-B481-4925-BB92-190A178F8D1D}" presName="sibTrans" presStyleCnt="0"/>
      <dgm:spPr/>
    </dgm:pt>
    <dgm:pt modelId="{0385CFC2-D88C-49CC-9022-2E2AD33B9E20}" type="pres">
      <dgm:prSet presAssocID="{1CBE95AC-9FA9-4CF8-87F8-FE3FB48735CB}" presName="node" presStyleLbl="node1" presStyleIdx="5" presStyleCnt="7">
        <dgm:presLayoutVars>
          <dgm:bulletEnabled val="1"/>
        </dgm:presLayoutVars>
      </dgm:prSet>
      <dgm:spPr/>
    </dgm:pt>
    <dgm:pt modelId="{32837581-00C5-4B21-945E-46FB070D0BEE}" type="pres">
      <dgm:prSet presAssocID="{82CD9BF8-718B-4F24-BDFA-0C8A97193B3F}" presName="sibTrans" presStyleCnt="0"/>
      <dgm:spPr/>
    </dgm:pt>
    <dgm:pt modelId="{2608ADAE-8B88-4E24-8167-DC42FD73CD19}" type="pres">
      <dgm:prSet presAssocID="{64CC2A53-92FB-4D99-9B43-76CC06882C3F}" presName="node" presStyleLbl="node1" presStyleIdx="6" presStyleCnt="7">
        <dgm:presLayoutVars>
          <dgm:bulletEnabled val="1"/>
        </dgm:presLayoutVars>
      </dgm:prSet>
      <dgm:spPr/>
    </dgm:pt>
  </dgm:ptLst>
  <dgm:cxnLst>
    <dgm:cxn modelId="{39718909-9B3F-4CE3-B9CC-9E244187D558}" srcId="{B692403C-8E97-4D7B-9B99-CDFEEE67682B}" destId="{9E692F78-6DF5-4D96-A889-F4938013A2CD}" srcOrd="4" destOrd="0" parTransId="{8F5883B4-19A0-4A92-947B-118E60A3D311}" sibTransId="{C3AA0978-B481-4925-BB92-190A178F8D1D}"/>
    <dgm:cxn modelId="{1304605F-0440-4E8F-BA6C-1D3777C0E9E9}" srcId="{B692403C-8E97-4D7B-9B99-CDFEEE67682B}" destId="{34912A18-C6B4-4AF8-923D-705254FFCB1E}" srcOrd="1" destOrd="0" parTransId="{927B5BF5-B6EA-4070-B390-24FFD41D6824}" sibTransId="{E0EA1DC6-A4FA-44B3-9A1D-32A9E1C7D798}"/>
    <dgm:cxn modelId="{782C7D42-F917-43DF-96E3-5679A8933F0E}" type="presOf" srcId="{C3BC6648-E7B4-4E67-B43E-9B295575975E}" destId="{C0F3632C-B921-421A-9E5C-C700E0CDF0B4}" srcOrd="0" destOrd="0" presId="urn:microsoft.com/office/officeart/2005/8/layout/default"/>
    <dgm:cxn modelId="{9A4BEA69-CC8C-490C-89D2-8D3676D13B5A}" type="presOf" srcId="{9E692F78-6DF5-4D96-A889-F4938013A2CD}" destId="{5A526ED4-8B97-47A0-A350-EE7333362DFB}" srcOrd="0" destOrd="0" presId="urn:microsoft.com/office/officeart/2005/8/layout/default"/>
    <dgm:cxn modelId="{B3A9926C-12B9-4A48-93C6-161260E4EC90}" srcId="{B692403C-8E97-4D7B-9B99-CDFEEE67682B}" destId="{0BA28A61-E5D7-466A-A015-48D794623FC2}" srcOrd="3" destOrd="0" parTransId="{79288A8A-1464-451B-9D77-ADB79A25236F}" sibTransId="{AB20CE18-64A2-4ACF-880D-B9662990A16E}"/>
    <dgm:cxn modelId="{848B7F70-2D2C-4333-AF31-84FAD9D96D2B}" srcId="{B692403C-8E97-4D7B-9B99-CDFEEE67682B}" destId="{9AD81DBE-B21B-469D-A28E-DE45D151CEF1}" srcOrd="0" destOrd="0" parTransId="{BCC02DA7-359C-41B5-A4C5-716A0BD6460B}" sibTransId="{29F5AEE1-41D7-4914-A366-6B29EDA69FA4}"/>
    <dgm:cxn modelId="{6DC60A57-C6FC-453D-8456-74009E10B1AD}" type="presOf" srcId="{B692403C-8E97-4D7B-9B99-CDFEEE67682B}" destId="{0E4D29E4-9448-4675-AD32-E3305176C24A}" srcOrd="0" destOrd="0" presId="urn:microsoft.com/office/officeart/2005/8/layout/default"/>
    <dgm:cxn modelId="{7F25A080-9E96-4FA7-96E9-11A49A434F9D}" type="presOf" srcId="{1CBE95AC-9FA9-4CF8-87F8-FE3FB48735CB}" destId="{0385CFC2-D88C-49CC-9022-2E2AD33B9E20}" srcOrd="0" destOrd="0" presId="urn:microsoft.com/office/officeart/2005/8/layout/default"/>
    <dgm:cxn modelId="{E74287A0-0820-4DBD-A07A-87806EDC9B1B}" type="presOf" srcId="{9AD81DBE-B21B-469D-A28E-DE45D151CEF1}" destId="{1CC30C70-5AD3-4CDD-BFAF-E56A8D3A1842}" srcOrd="0" destOrd="0" presId="urn:microsoft.com/office/officeart/2005/8/layout/default"/>
    <dgm:cxn modelId="{D2AE9BA9-CABE-4850-B573-6622ADB320E4}" srcId="{B692403C-8E97-4D7B-9B99-CDFEEE67682B}" destId="{1CBE95AC-9FA9-4CF8-87F8-FE3FB48735CB}" srcOrd="5" destOrd="0" parTransId="{61F430C8-554D-4D5D-AAE3-5BD3C558CA12}" sibTransId="{82CD9BF8-718B-4F24-BDFA-0C8A97193B3F}"/>
    <dgm:cxn modelId="{2468BBC2-C88F-4F22-BEB9-E557B8861C42}" type="presOf" srcId="{0BA28A61-E5D7-466A-A015-48D794623FC2}" destId="{E84240D0-9A5E-4B9E-A3A6-E4F31471AED5}" srcOrd="0" destOrd="0" presId="urn:microsoft.com/office/officeart/2005/8/layout/default"/>
    <dgm:cxn modelId="{C13995D7-D512-4DE3-A04D-F46D5A1B2760}" type="presOf" srcId="{34912A18-C6B4-4AF8-923D-705254FFCB1E}" destId="{AC1201D2-C4A9-4174-9F39-919BF7747F9B}" srcOrd="0" destOrd="0" presId="urn:microsoft.com/office/officeart/2005/8/layout/default"/>
    <dgm:cxn modelId="{EF7FA7D9-1AE3-480C-9D11-A8DD87F1A219}" srcId="{B692403C-8E97-4D7B-9B99-CDFEEE67682B}" destId="{64CC2A53-92FB-4D99-9B43-76CC06882C3F}" srcOrd="6" destOrd="0" parTransId="{B91A2DF1-2958-4518-9A6E-5215B17F9B54}" sibTransId="{021AAA73-325A-4D09-9667-E9A344221542}"/>
    <dgm:cxn modelId="{9B2F19E3-2132-4894-A66B-A35BFBE9D1CC}" type="presOf" srcId="{64CC2A53-92FB-4D99-9B43-76CC06882C3F}" destId="{2608ADAE-8B88-4E24-8167-DC42FD73CD19}" srcOrd="0" destOrd="0" presId="urn:microsoft.com/office/officeart/2005/8/layout/default"/>
    <dgm:cxn modelId="{F2D3F4FA-7362-4324-8688-ADD04ACCC5FE}" srcId="{B692403C-8E97-4D7B-9B99-CDFEEE67682B}" destId="{C3BC6648-E7B4-4E67-B43E-9B295575975E}" srcOrd="2" destOrd="0" parTransId="{3B62153D-A798-4BC5-A729-A24231423A5F}" sibTransId="{21A6F13C-902B-4CFE-8C07-6FBEB602F388}"/>
    <dgm:cxn modelId="{B331984F-9310-45A6-814D-CD60778AABDD}" type="presParOf" srcId="{0E4D29E4-9448-4675-AD32-E3305176C24A}" destId="{1CC30C70-5AD3-4CDD-BFAF-E56A8D3A1842}" srcOrd="0" destOrd="0" presId="urn:microsoft.com/office/officeart/2005/8/layout/default"/>
    <dgm:cxn modelId="{A665DBCF-146A-41F8-B552-04C073F6273D}" type="presParOf" srcId="{0E4D29E4-9448-4675-AD32-E3305176C24A}" destId="{66D81E34-E259-4492-98AB-CE6D94856FE1}" srcOrd="1" destOrd="0" presId="urn:microsoft.com/office/officeart/2005/8/layout/default"/>
    <dgm:cxn modelId="{F7726D19-C2B4-4FE8-A7F4-D97FAD30A1C1}" type="presParOf" srcId="{0E4D29E4-9448-4675-AD32-E3305176C24A}" destId="{AC1201D2-C4A9-4174-9F39-919BF7747F9B}" srcOrd="2" destOrd="0" presId="urn:microsoft.com/office/officeart/2005/8/layout/default"/>
    <dgm:cxn modelId="{5FDB231D-76FC-4DD7-BCE1-4076A316BB31}" type="presParOf" srcId="{0E4D29E4-9448-4675-AD32-E3305176C24A}" destId="{E5D27EB7-FAC7-4C61-BB15-D00D3C45101A}" srcOrd="3" destOrd="0" presId="urn:microsoft.com/office/officeart/2005/8/layout/default"/>
    <dgm:cxn modelId="{7542EBA0-08F3-404D-ABB2-2B86345D7528}" type="presParOf" srcId="{0E4D29E4-9448-4675-AD32-E3305176C24A}" destId="{C0F3632C-B921-421A-9E5C-C700E0CDF0B4}" srcOrd="4" destOrd="0" presId="urn:microsoft.com/office/officeart/2005/8/layout/default"/>
    <dgm:cxn modelId="{90E80784-62DA-415F-B643-91226C974173}" type="presParOf" srcId="{0E4D29E4-9448-4675-AD32-E3305176C24A}" destId="{37840194-BE0D-4BA3-93AF-216E7F9690AC}" srcOrd="5" destOrd="0" presId="urn:microsoft.com/office/officeart/2005/8/layout/default"/>
    <dgm:cxn modelId="{FAD48A5C-F068-4301-98F6-3A00A7D13EF6}" type="presParOf" srcId="{0E4D29E4-9448-4675-AD32-E3305176C24A}" destId="{E84240D0-9A5E-4B9E-A3A6-E4F31471AED5}" srcOrd="6" destOrd="0" presId="urn:microsoft.com/office/officeart/2005/8/layout/default"/>
    <dgm:cxn modelId="{6D7D0FA8-AD56-463F-820B-C437B354DF81}" type="presParOf" srcId="{0E4D29E4-9448-4675-AD32-E3305176C24A}" destId="{342537B1-6308-4453-8261-35CE28E5F992}" srcOrd="7" destOrd="0" presId="urn:microsoft.com/office/officeart/2005/8/layout/default"/>
    <dgm:cxn modelId="{46FCDBBE-9E3B-4724-8AC3-D709B879EA32}" type="presParOf" srcId="{0E4D29E4-9448-4675-AD32-E3305176C24A}" destId="{5A526ED4-8B97-47A0-A350-EE7333362DFB}" srcOrd="8" destOrd="0" presId="urn:microsoft.com/office/officeart/2005/8/layout/default"/>
    <dgm:cxn modelId="{938DC8B3-0033-4D89-B429-AF19EDD7136E}" type="presParOf" srcId="{0E4D29E4-9448-4675-AD32-E3305176C24A}" destId="{C2397421-E4EF-4D4E-84EC-A8CBDDB4B6B6}" srcOrd="9" destOrd="0" presId="urn:microsoft.com/office/officeart/2005/8/layout/default"/>
    <dgm:cxn modelId="{251D4353-CC33-452D-B3D7-D5010F76727E}" type="presParOf" srcId="{0E4D29E4-9448-4675-AD32-E3305176C24A}" destId="{0385CFC2-D88C-49CC-9022-2E2AD33B9E20}" srcOrd="10" destOrd="0" presId="urn:microsoft.com/office/officeart/2005/8/layout/default"/>
    <dgm:cxn modelId="{4913A1BA-9FAA-46A9-9051-9F5CDAD886B2}" type="presParOf" srcId="{0E4D29E4-9448-4675-AD32-E3305176C24A}" destId="{32837581-00C5-4B21-945E-46FB070D0BEE}" srcOrd="11" destOrd="0" presId="urn:microsoft.com/office/officeart/2005/8/layout/default"/>
    <dgm:cxn modelId="{F27B036B-3EC9-43C8-BFAA-FA6DF4C5B865}" type="presParOf" srcId="{0E4D29E4-9448-4675-AD32-E3305176C24A}" destId="{2608ADAE-8B88-4E24-8167-DC42FD73CD1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5B9D38-E8E8-4F09-884A-D19D59870C47}"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BA0C7EB1-67DA-4ADE-B868-ACAFECF5C0E6}">
      <dgm:prSet/>
      <dgm:spPr/>
      <dgm:t>
        <a:bodyPr/>
        <a:lstStyle/>
        <a:p>
          <a:r>
            <a:rPr lang="en-US"/>
            <a:t>The most common cause of stimulant-induced psychosis is amphetamine and methamphetamine use.</a:t>
          </a:r>
        </a:p>
      </dgm:t>
    </dgm:pt>
    <dgm:pt modelId="{95146383-10DC-4C4C-A52E-F6A57E5119AE}" type="parTrans" cxnId="{EE180277-8617-44EF-9A76-C4980A10F17B}">
      <dgm:prSet/>
      <dgm:spPr/>
      <dgm:t>
        <a:bodyPr/>
        <a:lstStyle/>
        <a:p>
          <a:endParaRPr lang="en-US"/>
        </a:p>
      </dgm:t>
    </dgm:pt>
    <dgm:pt modelId="{432ED3FA-3BAD-4369-8370-EA472902ACDA}" type="sibTrans" cxnId="{EE180277-8617-44EF-9A76-C4980A10F17B}">
      <dgm:prSet/>
      <dgm:spPr/>
      <dgm:t>
        <a:bodyPr/>
        <a:lstStyle/>
        <a:p>
          <a:endParaRPr lang="en-US"/>
        </a:p>
      </dgm:t>
    </dgm:pt>
    <dgm:pt modelId="{CDA513AD-F7C7-4B1F-B7D0-88A81747FB1B}">
      <dgm:prSet/>
      <dgm:spPr/>
      <dgm:t>
        <a:bodyPr/>
        <a:lstStyle/>
        <a:p>
          <a:r>
            <a:rPr lang="en-US"/>
            <a:t>They inhibit dopamine reuptake into neurons by binding to dopamine transporter, resulting in an increase concentration of dopamine.</a:t>
          </a:r>
        </a:p>
      </dgm:t>
    </dgm:pt>
    <dgm:pt modelId="{0A7BD9F4-A8A3-4138-B0D5-99AC396A5AAB}" type="parTrans" cxnId="{9352C5C1-8A3A-4634-AF74-65AAAC9CD92B}">
      <dgm:prSet/>
      <dgm:spPr/>
      <dgm:t>
        <a:bodyPr/>
        <a:lstStyle/>
        <a:p>
          <a:endParaRPr lang="en-US"/>
        </a:p>
      </dgm:t>
    </dgm:pt>
    <dgm:pt modelId="{82507610-2BF0-4462-8E98-C36235AF167C}" type="sibTrans" cxnId="{9352C5C1-8A3A-4634-AF74-65AAAC9CD92B}">
      <dgm:prSet/>
      <dgm:spPr/>
      <dgm:t>
        <a:bodyPr/>
        <a:lstStyle/>
        <a:p>
          <a:endParaRPr lang="en-US"/>
        </a:p>
      </dgm:t>
    </dgm:pt>
    <dgm:pt modelId="{116FD69A-E0E1-4EB7-B3E3-0AC1B6A9B283}" type="pres">
      <dgm:prSet presAssocID="{BF5B9D38-E8E8-4F09-884A-D19D59870C47}" presName="hierChild1" presStyleCnt="0">
        <dgm:presLayoutVars>
          <dgm:chPref val="1"/>
          <dgm:dir/>
          <dgm:animOne val="branch"/>
          <dgm:animLvl val="lvl"/>
          <dgm:resizeHandles/>
        </dgm:presLayoutVars>
      </dgm:prSet>
      <dgm:spPr/>
    </dgm:pt>
    <dgm:pt modelId="{A588BB9A-1A9F-4ACC-B554-337E2353F7AB}" type="pres">
      <dgm:prSet presAssocID="{BA0C7EB1-67DA-4ADE-B868-ACAFECF5C0E6}" presName="hierRoot1" presStyleCnt="0"/>
      <dgm:spPr/>
    </dgm:pt>
    <dgm:pt modelId="{BFAAF989-3DCD-4F0A-A1E0-83CF0AC814EA}" type="pres">
      <dgm:prSet presAssocID="{BA0C7EB1-67DA-4ADE-B868-ACAFECF5C0E6}" presName="composite" presStyleCnt="0"/>
      <dgm:spPr/>
    </dgm:pt>
    <dgm:pt modelId="{F1AC5736-70AE-4F15-A5B1-2E5E3928D34B}" type="pres">
      <dgm:prSet presAssocID="{BA0C7EB1-67DA-4ADE-B868-ACAFECF5C0E6}" presName="background" presStyleLbl="node0" presStyleIdx="0" presStyleCnt="2"/>
      <dgm:spPr/>
    </dgm:pt>
    <dgm:pt modelId="{7C55CA6C-019D-4D57-9891-BC22CEC856F1}" type="pres">
      <dgm:prSet presAssocID="{BA0C7EB1-67DA-4ADE-B868-ACAFECF5C0E6}" presName="text" presStyleLbl="fgAcc0" presStyleIdx="0" presStyleCnt="2">
        <dgm:presLayoutVars>
          <dgm:chPref val="3"/>
        </dgm:presLayoutVars>
      </dgm:prSet>
      <dgm:spPr/>
    </dgm:pt>
    <dgm:pt modelId="{86B6304A-813C-4E8D-AE35-E88131D9EB20}" type="pres">
      <dgm:prSet presAssocID="{BA0C7EB1-67DA-4ADE-B868-ACAFECF5C0E6}" presName="hierChild2" presStyleCnt="0"/>
      <dgm:spPr/>
    </dgm:pt>
    <dgm:pt modelId="{4CD64A3F-8953-430C-88F6-1FAF3B087C7D}" type="pres">
      <dgm:prSet presAssocID="{CDA513AD-F7C7-4B1F-B7D0-88A81747FB1B}" presName="hierRoot1" presStyleCnt="0"/>
      <dgm:spPr/>
    </dgm:pt>
    <dgm:pt modelId="{9D2C3234-1C09-4AE2-A69D-725377B23163}" type="pres">
      <dgm:prSet presAssocID="{CDA513AD-F7C7-4B1F-B7D0-88A81747FB1B}" presName="composite" presStyleCnt="0"/>
      <dgm:spPr/>
    </dgm:pt>
    <dgm:pt modelId="{D5321E23-DD2B-43BA-8D00-54651C807D80}" type="pres">
      <dgm:prSet presAssocID="{CDA513AD-F7C7-4B1F-B7D0-88A81747FB1B}" presName="background" presStyleLbl="node0" presStyleIdx="1" presStyleCnt="2"/>
      <dgm:spPr/>
    </dgm:pt>
    <dgm:pt modelId="{50609428-0039-43F8-B1B6-63FD2FA12E58}" type="pres">
      <dgm:prSet presAssocID="{CDA513AD-F7C7-4B1F-B7D0-88A81747FB1B}" presName="text" presStyleLbl="fgAcc0" presStyleIdx="1" presStyleCnt="2">
        <dgm:presLayoutVars>
          <dgm:chPref val="3"/>
        </dgm:presLayoutVars>
      </dgm:prSet>
      <dgm:spPr/>
    </dgm:pt>
    <dgm:pt modelId="{C1211B41-76E4-46E7-A277-3628A3DEDBA7}" type="pres">
      <dgm:prSet presAssocID="{CDA513AD-F7C7-4B1F-B7D0-88A81747FB1B}" presName="hierChild2" presStyleCnt="0"/>
      <dgm:spPr/>
    </dgm:pt>
  </dgm:ptLst>
  <dgm:cxnLst>
    <dgm:cxn modelId="{4546D02B-1EBD-41CD-8860-EBA4C9960D1A}" type="presOf" srcId="{BF5B9D38-E8E8-4F09-884A-D19D59870C47}" destId="{116FD69A-E0E1-4EB7-B3E3-0AC1B6A9B283}" srcOrd="0" destOrd="0" presId="urn:microsoft.com/office/officeart/2005/8/layout/hierarchy1"/>
    <dgm:cxn modelId="{EE180277-8617-44EF-9A76-C4980A10F17B}" srcId="{BF5B9D38-E8E8-4F09-884A-D19D59870C47}" destId="{BA0C7EB1-67DA-4ADE-B868-ACAFECF5C0E6}" srcOrd="0" destOrd="0" parTransId="{95146383-10DC-4C4C-A52E-F6A57E5119AE}" sibTransId="{432ED3FA-3BAD-4369-8370-EA472902ACDA}"/>
    <dgm:cxn modelId="{E1553486-1078-4657-BA5D-273599A6E33E}" type="presOf" srcId="{BA0C7EB1-67DA-4ADE-B868-ACAFECF5C0E6}" destId="{7C55CA6C-019D-4D57-9891-BC22CEC856F1}" srcOrd="0" destOrd="0" presId="urn:microsoft.com/office/officeart/2005/8/layout/hierarchy1"/>
    <dgm:cxn modelId="{9352C5C1-8A3A-4634-AF74-65AAAC9CD92B}" srcId="{BF5B9D38-E8E8-4F09-884A-D19D59870C47}" destId="{CDA513AD-F7C7-4B1F-B7D0-88A81747FB1B}" srcOrd="1" destOrd="0" parTransId="{0A7BD9F4-A8A3-4138-B0D5-99AC396A5AAB}" sibTransId="{82507610-2BF0-4462-8E98-C36235AF167C}"/>
    <dgm:cxn modelId="{1FF239FB-5E2E-4799-957E-2378A9CE5FC7}" type="presOf" srcId="{CDA513AD-F7C7-4B1F-B7D0-88A81747FB1B}" destId="{50609428-0039-43F8-B1B6-63FD2FA12E58}" srcOrd="0" destOrd="0" presId="urn:microsoft.com/office/officeart/2005/8/layout/hierarchy1"/>
    <dgm:cxn modelId="{89DD1C73-E301-4FE3-9DAA-E9E87EFCD950}" type="presParOf" srcId="{116FD69A-E0E1-4EB7-B3E3-0AC1B6A9B283}" destId="{A588BB9A-1A9F-4ACC-B554-337E2353F7AB}" srcOrd="0" destOrd="0" presId="urn:microsoft.com/office/officeart/2005/8/layout/hierarchy1"/>
    <dgm:cxn modelId="{B683DE67-94B2-40FB-A56D-992CA2D4F7E1}" type="presParOf" srcId="{A588BB9A-1A9F-4ACC-B554-337E2353F7AB}" destId="{BFAAF989-3DCD-4F0A-A1E0-83CF0AC814EA}" srcOrd="0" destOrd="0" presId="urn:microsoft.com/office/officeart/2005/8/layout/hierarchy1"/>
    <dgm:cxn modelId="{AD076363-8202-47EE-AD81-8961FE77A6EE}" type="presParOf" srcId="{BFAAF989-3DCD-4F0A-A1E0-83CF0AC814EA}" destId="{F1AC5736-70AE-4F15-A5B1-2E5E3928D34B}" srcOrd="0" destOrd="0" presId="urn:microsoft.com/office/officeart/2005/8/layout/hierarchy1"/>
    <dgm:cxn modelId="{8F00B53D-E61B-480A-91C4-C11FE3935312}" type="presParOf" srcId="{BFAAF989-3DCD-4F0A-A1E0-83CF0AC814EA}" destId="{7C55CA6C-019D-4D57-9891-BC22CEC856F1}" srcOrd="1" destOrd="0" presId="urn:microsoft.com/office/officeart/2005/8/layout/hierarchy1"/>
    <dgm:cxn modelId="{97AA0D4F-4E17-48EC-8CFD-1519FEE17A90}" type="presParOf" srcId="{A588BB9A-1A9F-4ACC-B554-337E2353F7AB}" destId="{86B6304A-813C-4E8D-AE35-E88131D9EB20}" srcOrd="1" destOrd="0" presId="urn:microsoft.com/office/officeart/2005/8/layout/hierarchy1"/>
    <dgm:cxn modelId="{2D8ACC22-2948-4E0D-A6F0-5408D420E0AE}" type="presParOf" srcId="{116FD69A-E0E1-4EB7-B3E3-0AC1B6A9B283}" destId="{4CD64A3F-8953-430C-88F6-1FAF3B087C7D}" srcOrd="1" destOrd="0" presId="urn:microsoft.com/office/officeart/2005/8/layout/hierarchy1"/>
    <dgm:cxn modelId="{8A475F9B-2D85-48C8-B357-FF8C224AF39A}" type="presParOf" srcId="{4CD64A3F-8953-430C-88F6-1FAF3B087C7D}" destId="{9D2C3234-1C09-4AE2-A69D-725377B23163}" srcOrd="0" destOrd="0" presId="urn:microsoft.com/office/officeart/2005/8/layout/hierarchy1"/>
    <dgm:cxn modelId="{EE19B23F-267E-48AF-A4A1-876C2ED08ABF}" type="presParOf" srcId="{9D2C3234-1C09-4AE2-A69D-725377B23163}" destId="{D5321E23-DD2B-43BA-8D00-54651C807D80}" srcOrd="0" destOrd="0" presId="urn:microsoft.com/office/officeart/2005/8/layout/hierarchy1"/>
    <dgm:cxn modelId="{A5D28B7B-50C7-4E8C-9D1C-697FE89E722D}" type="presParOf" srcId="{9D2C3234-1C09-4AE2-A69D-725377B23163}" destId="{50609428-0039-43F8-B1B6-63FD2FA12E58}" srcOrd="1" destOrd="0" presId="urn:microsoft.com/office/officeart/2005/8/layout/hierarchy1"/>
    <dgm:cxn modelId="{A7C6A1CB-DD64-4278-9539-9A978C7954A5}" type="presParOf" srcId="{4CD64A3F-8953-430C-88F6-1FAF3B087C7D}" destId="{C1211B41-76E4-46E7-A277-3628A3DEDB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0930AA-178B-4EC7-A8E6-CDA46D68A545}"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en-US"/>
        </a:p>
      </dgm:t>
    </dgm:pt>
    <dgm:pt modelId="{AD9831BA-2592-40CB-A321-11962D11F62F}">
      <dgm:prSet/>
      <dgm:spPr/>
      <dgm:t>
        <a:bodyPr/>
        <a:lstStyle/>
        <a:p>
          <a:r>
            <a:rPr lang="en-US"/>
            <a:t>Initial</a:t>
          </a:r>
        </a:p>
      </dgm:t>
    </dgm:pt>
    <dgm:pt modelId="{F33E8302-654F-4E42-B3CF-8E77F5F69AF3}" type="parTrans" cxnId="{72A99A44-0736-40EC-B3B1-7988AA94BCCC}">
      <dgm:prSet/>
      <dgm:spPr/>
      <dgm:t>
        <a:bodyPr/>
        <a:lstStyle/>
        <a:p>
          <a:endParaRPr lang="en-US"/>
        </a:p>
      </dgm:t>
    </dgm:pt>
    <dgm:pt modelId="{7929A01F-A4F4-476B-8FFD-F30E2E4282B5}" type="sibTrans" cxnId="{72A99A44-0736-40EC-B3B1-7988AA94BCCC}">
      <dgm:prSet/>
      <dgm:spPr/>
      <dgm:t>
        <a:bodyPr/>
        <a:lstStyle/>
        <a:p>
          <a:endParaRPr lang="en-US"/>
        </a:p>
      </dgm:t>
    </dgm:pt>
    <dgm:pt modelId="{878301BC-3164-4242-B628-6110E3183741}">
      <dgm:prSet/>
      <dgm:spPr/>
      <dgm:t>
        <a:bodyPr/>
        <a:lstStyle/>
        <a:p>
          <a:r>
            <a:rPr lang="en-US"/>
            <a:t>Initial assessment to identify the cause of the psychosis and the effect of the psychosis on the patient’s functioning.</a:t>
          </a:r>
        </a:p>
      </dgm:t>
    </dgm:pt>
    <dgm:pt modelId="{C9DD38FE-D431-487A-88D0-D6D787799806}" type="parTrans" cxnId="{09509D43-4BA9-441C-A440-5C9DA7E22A8F}">
      <dgm:prSet/>
      <dgm:spPr/>
      <dgm:t>
        <a:bodyPr/>
        <a:lstStyle/>
        <a:p>
          <a:endParaRPr lang="en-US"/>
        </a:p>
      </dgm:t>
    </dgm:pt>
    <dgm:pt modelId="{FBC9CCBD-1E6C-42A1-BE03-CE8052E1ECB4}" type="sibTrans" cxnId="{09509D43-4BA9-441C-A440-5C9DA7E22A8F}">
      <dgm:prSet/>
      <dgm:spPr/>
      <dgm:t>
        <a:bodyPr/>
        <a:lstStyle/>
        <a:p>
          <a:endParaRPr lang="en-US"/>
        </a:p>
      </dgm:t>
    </dgm:pt>
    <dgm:pt modelId="{5C974B2E-B5A0-4188-878E-BA2C2C55EADA}">
      <dgm:prSet/>
      <dgm:spPr/>
      <dgm:t>
        <a:bodyPr/>
        <a:lstStyle/>
        <a:p>
          <a:r>
            <a:rPr lang="en-US" dirty="0"/>
            <a:t>Determine</a:t>
          </a:r>
        </a:p>
      </dgm:t>
    </dgm:pt>
    <dgm:pt modelId="{A0627340-60EA-4C5B-935B-C96327D1D397}" type="parTrans" cxnId="{108DEBA2-A443-4D86-B35C-EB46D2056E04}">
      <dgm:prSet/>
      <dgm:spPr/>
      <dgm:t>
        <a:bodyPr/>
        <a:lstStyle/>
        <a:p>
          <a:endParaRPr lang="en-US"/>
        </a:p>
      </dgm:t>
    </dgm:pt>
    <dgm:pt modelId="{25265F5A-8BA5-4870-AF4F-092385CE16BC}" type="sibTrans" cxnId="{108DEBA2-A443-4D86-B35C-EB46D2056E04}">
      <dgm:prSet/>
      <dgm:spPr/>
      <dgm:t>
        <a:bodyPr/>
        <a:lstStyle/>
        <a:p>
          <a:endParaRPr lang="en-US"/>
        </a:p>
      </dgm:t>
    </dgm:pt>
    <dgm:pt modelId="{2AAAF75A-F6B9-4AC4-8F6F-99A9471A0EFE}">
      <dgm:prSet/>
      <dgm:spPr/>
      <dgm:t>
        <a:bodyPr/>
        <a:lstStyle/>
        <a:p>
          <a:r>
            <a:rPr lang="en-US" dirty="0"/>
            <a:t>Determine the etiology.</a:t>
          </a:r>
        </a:p>
      </dgm:t>
    </dgm:pt>
    <dgm:pt modelId="{A4771D9D-3C37-4F94-9D8C-CD1556F7A519}" type="parTrans" cxnId="{8891D037-13B0-451E-BA00-04E65E640B56}">
      <dgm:prSet/>
      <dgm:spPr/>
      <dgm:t>
        <a:bodyPr/>
        <a:lstStyle/>
        <a:p>
          <a:endParaRPr lang="en-US"/>
        </a:p>
      </dgm:t>
    </dgm:pt>
    <dgm:pt modelId="{3091BF9A-DFD8-4DD3-92B2-18D13ACD7821}" type="sibTrans" cxnId="{8891D037-13B0-451E-BA00-04E65E640B56}">
      <dgm:prSet/>
      <dgm:spPr/>
      <dgm:t>
        <a:bodyPr/>
        <a:lstStyle/>
        <a:p>
          <a:endParaRPr lang="en-US"/>
        </a:p>
      </dgm:t>
    </dgm:pt>
    <dgm:pt modelId="{43E7BB35-6133-4841-B9D6-89FF1E71CA91}" type="pres">
      <dgm:prSet presAssocID="{790930AA-178B-4EC7-A8E6-CDA46D68A545}" presName="Name0" presStyleCnt="0">
        <dgm:presLayoutVars>
          <dgm:dir/>
          <dgm:animLvl val="lvl"/>
          <dgm:resizeHandles val="exact"/>
        </dgm:presLayoutVars>
      </dgm:prSet>
      <dgm:spPr/>
    </dgm:pt>
    <dgm:pt modelId="{C8BAE447-208E-4364-95CA-03D193F8BB98}" type="pres">
      <dgm:prSet presAssocID="{AD9831BA-2592-40CB-A321-11962D11F62F}" presName="linNode" presStyleCnt="0"/>
      <dgm:spPr/>
    </dgm:pt>
    <dgm:pt modelId="{1C973004-90AC-4787-B9C7-59954E17C48B}" type="pres">
      <dgm:prSet presAssocID="{AD9831BA-2592-40CB-A321-11962D11F62F}" presName="parentText" presStyleLbl="alignNode1" presStyleIdx="0" presStyleCnt="2">
        <dgm:presLayoutVars>
          <dgm:chMax val="1"/>
          <dgm:bulletEnabled/>
        </dgm:presLayoutVars>
      </dgm:prSet>
      <dgm:spPr/>
    </dgm:pt>
    <dgm:pt modelId="{89B3C927-678C-4464-92FD-D4A83D6A28E6}" type="pres">
      <dgm:prSet presAssocID="{AD9831BA-2592-40CB-A321-11962D11F62F}" presName="descendantText" presStyleLbl="alignAccFollowNode1" presStyleIdx="0" presStyleCnt="2">
        <dgm:presLayoutVars>
          <dgm:bulletEnabled/>
        </dgm:presLayoutVars>
      </dgm:prSet>
      <dgm:spPr/>
    </dgm:pt>
    <dgm:pt modelId="{B31FE1B9-236A-4B13-BAF0-A151F1345DCE}" type="pres">
      <dgm:prSet presAssocID="{7929A01F-A4F4-476B-8FFD-F30E2E4282B5}" presName="sp" presStyleCnt="0"/>
      <dgm:spPr/>
    </dgm:pt>
    <dgm:pt modelId="{F736F54D-CAA3-4F12-AA5F-FE964EF4C559}" type="pres">
      <dgm:prSet presAssocID="{5C974B2E-B5A0-4188-878E-BA2C2C55EADA}" presName="linNode" presStyleCnt="0"/>
      <dgm:spPr/>
    </dgm:pt>
    <dgm:pt modelId="{D5DA1F39-90FA-47A2-9BDD-BA2E4A57C090}" type="pres">
      <dgm:prSet presAssocID="{5C974B2E-B5A0-4188-878E-BA2C2C55EADA}" presName="parentText" presStyleLbl="alignNode1" presStyleIdx="1" presStyleCnt="2">
        <dgm:presLayoutVars>
          <dgm:chMax val="1"/>
          <dgm:bulletEnabled/>
        </dgm:presLayoutVars>
      </dgm:prSet>
      <dgm:spPr/>
    </dgm:pt>
    <dgm:pt modelId="{24BD5E9C-E307-4F68-8C0A-5229CB472DC1}" type="pres">
      <dgm:prSet presAssocID="{5C974B2E-B5A0-4188-878E-BA2C2C55EADA}" presName="descendantText" presStyleLbl="alignAccFollowNode1" presStyleIdx="1" presStyleCnt="2">
        <dgm:presLayoutVars>
          <dgm:bulletEnabled/>
        </dgm:presLayoutVars>
      </dgm:prSet>
      <dgm:spPr/>
    </dgm:pt>
  </dgm:ptLst>
  <dgm:cxnLst>
    <dgm:cxn modelId="{8891D037-13B0-451E-BA00-04E65E640B56}" srcId="{5C974B2E-B5A0-4188-878E-BA2C2C55EADA}" destId="{2AAAF75A-F6B9-4AC4-8F6F-99A9471A0EFE}" srcOrd="0" destOrd="0" parTransId="{A4771D9D-3C37-4F94-9D8C-CD1556F7A519}" sibTransId="{3091BF9A-DFD8-4DD3-92B2-18D13ACD7821}"/>
    <dgm:cxn modelId="{09509D43-4BA9-441C-A440-5C9DA7E22A8F}" srcId="{AD9831BA-2592-40CB-A321-11962D11F62F}" destId="{878301BC-3164-4242-B628-6110E3183741}" srcOrd="0" destOrd="0" parTransId="{C9DD38FE-D431-487A-88D0-D6D787799806}" sibTransId="{FBC9CCBD-1E6C-42A1-BE03-CE8052E1ECB4}"/>
    <dgm:cxn modelId="{72A99A44-0736-40EC-B3B1-7988AA94BCCC}" srcId="{790930AA-178B-4EC7-A8E6-CDA46D68A545}" destId="{AD9831BA-2592-40CB-A321-11962D11F62F}" srcOrd="0" destOrd="0" parTransId="{F33E8302-654F-4E42-B3CF-8E77F5F69AF3}" sibTransId="{7929A01F-A4F4-476B-8FFD-F30E2E4282B5}"/>
    <dgm:cxn modelId="{8AE54B4B-8DCD-4EBD-A224-C7E5673BAD7A}" type="presOf" srcId="{5C974B2E-B5A0-4188-878E-BA2C2C55EADA}" destId="{D5DA1F39-90FA-47A2-9BDD-BA2E4A57C090}" srcOrd="0" destOrd="0" presId="urn:microsoft.com/office/officeart/2016/7/layout/VerticalSolidActionList"/>
    <dgm:cxn modelId="{06355E6D-E129-49E8-9270-FE5B421CCE9C}" type="presOf" srcId="{878301BC-3164-4242-B628-6110E3183741}" destId="{89B3C927-678C-4464-92FD-D4A83D6A28E6}" srcOrd="0" destOrd="0" presId="urn:microsoft.com/office/officeart/2016/7/layout/VerticalSolidActionList"/>
    <dgm:cxn modelId="{03900F70-3395-438E-813B-7B41F4AFCE86}" type="presOf" srcId="{AD9831BA-2592-40CB-A321-11962D11F62F}" destId="{1C973004-90AC-4787-B9C7-59954E17C48B}" srcOrd="0" destOrd="0" presId="urn:microsoft.com/office/officeart/2016/7/layout/VerticalSolidActionList"/>
    <dgm:cxn modelId="{61ADCA8D-7168-4557-93A8-E54277F3B396}" type="presOf" srcId="{2AAAF75A-F6B9-4AC4-8F6F-99A9471A0EFE}" destId="{24BD5E9C-E307-4F68-8C0A-5229CB472DC1}" srcOrd="0" destOrd="0" presId="urn:microsoft.com/office/officeart/2016/7/layout/VerticalSolidActionList"/>
    <dgm:cxn modelId="{108DEBA2-A443-4D86-B35C-EB46D2056E04}" srcId="{790930AA-178B-4EC7-A8E6-CDA46D68A545}" destId="{5C974B2E-B5A0-4188-878E-BA2C2C55EADA}" srcOrd="1" destOrd="0" parTransId="{A0627340-60EA-4C5B-935B-C96327D1D397}" sibTransId="{25265F5A-8BA5-4870-AF4F-092385CE16BC}"/>
    <dgm:cxn modelId="{B0F3ABAA-0E3B-4D82-AE29-4A6347AEDB96}" type="presOf" srcId="{790930AA-178B-4EC7-A8E6-CDA46D68A545}" destId="{43E7BB35-6133-4841-B9D6-89FF1E71CA91}" srcOrd="0" destOrd="0" presId="urn:microsoft.com/office/officeart/2016/7/layout/VerticalSolidActionList"/>
    <dgm:cxn modelId="{8900CE1F-E6F6-4463-BBD9-9E243B223509}" type="presParOf" srcId="{43E7BB35-6133-4841-B9D6-89FF1E71CA91}" destId="{C8BAE447-208E-4364-95CA-03D193F8BB98}" srcOrd="0" destOrd="0" presId="urn:microsoft.com/office/officeart/2016/7/layout/VerticalSolidActionList"/>
    <dgm:cxn modelId="{CB92112A-6A1C-4DE9-AC42-79070D28C60B}" type="presParOf" srcId="{C8BAE447-208E-4364-95CA-03D193F8BB98}" destId="{1C973004-90AC-4787-B9C7-59954E17C48B}" srcOrd="0" destOrd="0" presId="urn:microsoft.com/office/officeart/2016/7/layout/VerticalSolidActionList"/>
    <dgm:cxn modelId="{36EE014B-D5C4-4D89-8715-A52C928A55F8}" type="presParOf" srcId="{C8BAE447-208E-4364-95CA-03D193F8BB98}" destId="{89B3C927-678C-4464-92FD-D4A83D6A28E6}" srcOrd="1" destOrd="0" presId="urn:microsoft.com/office/officeart/2016/7/layout/VerticalSolidActionList"/>
    <dgm:cxn modelId="{B2D69E0A-06FF-448D-9E8A-2F24BC7311CC}" type="presParOf" srcId="{43E7BB35-6133-4841-B9D6-89FF1E71CA91}" destId="{B31FE1B9-236A-4B13-BAF0-A151F1345DCE}" srcOrd="1" destOrd="0" presId="urn:microsoft.com/office/officeart/2016/7/layout/VerticalSolidActionList"/>
    <dgm:cxn modelId="{7DEDD4A5-836A-4179-BED6-DFBBB6CCFFD8}" type="presParOf" srcId="{43E7BB35-6133-4841-B9D6-89FF1E71CA91}" destId="{F736F54D-CAA3-4F12-AA5F-FE964EF4C559}" srcOrd="2" destOrd="0" presId="urn:microsoft.com/office/officeart/2016/7/layout/VerticalSolidActionList"/>
    <dgm:cxn modelId="{98A875B1-9B19-43F6-A5B1-A92F5BF5BB00}" type="presParOf" srcId="{F736F54D-CAA3-4F12-AA5F-FE964EF4C559}" destId="{D5DA1F39-90FA-47A2-9BDD-BA2E4A57C090}" srcOrd="0" destOrd="0" presId="urn:microsoft.com/office/officeart/2016/7/layout/VerticalSolidActionList"/>
    <dgm:cxn modelId="{BB12CA2C-5946-491C-AD30-E9B89E87892D}" type="presParOf" srcId="{F736F54D-CAA3-4F12-AA5F-FE964EF4C559}" destId="{24BD5E9C-E307-4F68-8C0A-5229CB472DC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11254D-9005-4162-8A4B-DC83E7AC166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F0FF821-9469-47C2-BE39-D3DE6ACE6194}">
      <dgm:prSet/>
      <dgm:spPr/>
      <dgm:t>
        <a:bodyPr/>
        <a:lstStyle/>
        <a:p>
          <a:endParaRPr lang="en-US" dirty="0"/>
        </a:p>
      </dgm:t>
    </dgm:pt>
    <dgm:pt modelId="{E30D7C47-C4F0-455C-902A-02A311494506}" type="parTrans" cxnId="{00BF1244-BFD0-41F1-98A3-C6CE45401EB6}">
      <dgm:prSet/>
      <dgm:spPr/>
      <dgm:t>
        <a:bodyPr/>
        <a:lstStyle/>
        <a:p>
          <a:endParaRPr lang="en-US"/>
        </a:p>
      </dgm:t>
    </dgm:pt>
    <dgm:pt modelId="{1E4AC03C-CFE4-4AD6-B421-233A8F5CEB43}" type="sibTrans" cxnId="{00BF1244-BFD0-41F1-98A3-C6CE45401EB6}">
      <dgm:prSet/>
      <dgm:spPr/>
      <dgm:t>
        <a:bodyPr/>
        <a:lstStyle/>
        <a:p>
          <a:endParaRPr lang="en-US"/>
        </a:p>
      </dgm:t>
    </dgm:pt>
    <dgm:pt modelId="{57AA4A65-8293-4F42-837B-2CDE6FEFF022}">
      <dgm:prSet/>
      <dgm:spPr/>
      <dgm:t>
        <a:bodyPr/>
        <a:lstStyle/>
        <a:p>
          <a:r>
            <a:rPr lang="en-US"/>
            <a:t>Rule out Organic, medical, Psychiatric, &amp; Neurologic issues</a:t>
          </a:r>
        </a:p>
      </dgm:t>
    </dgm:pt>
    <dgm:pt modelId="{48DF29E6-31BB-4C4D-AEF7-D04381D9102E}" type="parTrans" cxnId="{584563DA-2D7D-4079-A0DD-B327067E0DDD}">
      <dgm:prSet/>
      <dgm:spPr/>
      <dgm:t>
        <a:bodyPr/>
        <a:lstStyle/>
        <a:p>
          <a:endParaRPr lang="en-US"/>
        </a:p>
      </dgm:t>
    </dgm:pt>
    <dgm:pt modelId="{9A137CA9-E665-4862-9C3D-B28E66A9C05B}" type="sibTrans" cxnId="{584563DA-2D7D-4079-A0DD-B327067E0DDD}">
      <dgm:prSet/>
      <dgm:spPr/>
      <dgm:t>
        <a:bodyPr/>
        <a:lstStyle/>
        <a:p>
          <a:endParaRPr lang="en-US"/>
        </a:p>
      </dgm:t>
    </dgm:pt>
    <dgm:pt modelId="{3A2B2D2B-91DB-4153-B3A2-5B2F7837EC74}">
      <dgm:prSet/>
      <dgm:spPr/>
      <dgm:t>
        <a:bodyPr/>
        <a:lstStyle/>
        <a:p>
          <a:r>
            <a:rPr lang="en-US"/>
            <a:t>Labs</a:t>
          </a:r>
        </a:p>
      </dgm:t>
    </dgm:pt>
    <dgm:pt modelId="{E51B5376-B4CB-4C0F-AE2E-DAB0FAB4BBF5}" type="parTrans" cxnId="{DCC919B0-5CDD-4A39-86A5-E62942706F46}">
      <dgm:prSet/>
      <dgm:spPr/>
      <dgm:t>
        <a:bodyPr/>
        <a:lstStyle/>
        <a:p>
          <a:endParaRPr lang="en-US"/>
        </a:p>
      </dgm:t>
    </dgm:pt>
    <dgm:pt modelId="{F74D2507-6E94-4022-AE80-E0B53B529A29}" type="sibTrans" cxnId="{DCC919B0-5CDD-4A39-86A5-E62942706F46}">
      <dgm:prSet/>
      <dgm:spPr/>
      <dgm:t>
        <a:bodyPr/>
        <a:lstStyle/>
        <a:p>
          <a:endParaRPr lang="en-US"/>
        </a:p>
      </dgm:t>
    </dgm:pt>
    <dgm:pt modelId="{84FAFD5B-A038-45D6-93C5-E3906622744A}">
      <dgm:prSet/>
      <dgm:spPr/>
      <dgm:t>
        <a:bodyPr/>
        <a:lstStyle/>
        <a:p>
          <a:r>
            <a:rPr lang="en-US"/>
            <a:t>Family History</a:t>
          </a:r>
        </a:p>
      </dgm:t>
    </dgm:pt>
    <dgm:pt modelId="{AF45FF1F-2D2D-420A-8FE8-385ED0D45537}" type="parTrans" cxnId="{B439EC82-4477-410D-B157-16C696FB99D5}">
      <dgm:prSet/>
      <dgm:spPr/>
      <dgm:t>
        <a:bodyPr/>
        <a:lstStyle/>
        <a:p>
          <a:endParaRPr lang="en-US"/>
        </a:p>
      </dgm:t>
    </dgm:pt>
    <dgm:pt modelId="{CA6F6B3A-1113-46E4-8B4A-78BDFAAD22E8}" type="sibTrans" cxnId="{B439EC82-4477-410D-B157-16C696FB99D5}">
      <dgm:prSet/>
      <dgm:spPr/>
      <dgm:t>
        <a:bodyPr/>
        <a:lstStyle/>
        <a:p>
          <a:endParaRPr lang="en-US"/>
        </a:p>
      </dgm:t>
    </dgm:pt>
    <dgm:pt modelId="{34722F50-1AAD-4ACE-BE6C-8F77EB1E9149}">
      <dgm:prSet/>
      <dgm:spPr/>
      <dgm:t>
        <a:bodyPr/>
        <a:lstStyle/>
        <a:p>
          <a:r>
            <a:rPr lang="en-US"/>
            <a:t>Mental Health history</a:t>
          </a:r>
        </a:p>
      </dgm:t>
    </dgm:pt>
    <dgm:pt modelId="{5B4647A4-0E44-46CB-BBBA-065949637632}" type="parTrans" cxnId="{41BC3807-6336-469D-820D-DD6138916505}">
      <dgm:prSet/>
      <dgm:spPr/>
      <dgm:t>
        <a:bodyPr/>
        <a:lstStyle/>
        <a:p>
          <a:endParaRPr lang="en-US"/>
        </a:p>
      </dgm:t>
    </dgm:pt>
    <dgm:pt modelId="{5C9E18BA-3DEF-4E90-BD93-F786BD608161}" type="sibTrans" cxnId="{41BC3807-6336-469D-820D-DD6138916505}">
      <dgm:prSet/>
      <dgm:spPr/>
      <dgm:t>
        <a:bodyPr/>
        <a:lstStyle/>
        <a:p>
          <a:endParaRPr lang="en-US"/>
        </a:p>
      </dgm:t>
    </dgm:pt>
    <dgm:pt modelId="{C7710BB0-3B47-41BB-888A-964BF3743744}">
      <dgm:prSet/>
      <dgm:spPr/>
      <dgm:t>
        <a:bodyPr/>
        <a:lstStyle/>
        <a:p>
          <a:r>
            <a:rPr lang="en-US"/>
            <a:t>Substance abuse history</a:t>
          </a:r>
        </a:p>
      </dgm:t>
    </dgm:pt>
    <dgm:pt modelId="{61B894E7-9B92-4470-9894-82C5D2E522BF}" type="parTrans" cxnId="{85A01D2C-742C-405B-812B-02D33914E71E}">
      <dgm:prSet/>
      <dgm:spPr/>
      <dgm:t>
        <a:bodyPr/>
        <a:lstStyle/>
        <a:p>
          <a:endParaRPr lang="en-US"/>
        </a:p>
      </dgm:t>
    </dgm:pt>
    <dgm:pt modelId="{4472C9DD-5D46-41DD-9838-9A3FEFF71BBA}" type="sibTrans" cxnId="{85A01D2C-742C-405B-812B-02D33914E71E}">
      <dgm:prSet/>
      <dgm:spPr/>
      <dgm:t>
        <a:bodyPr/>
        <a:lstStyle/>
        <a:p>
          <a:endParaRPr lang="en-US"/>
        </a:p>
      </dgm:t>
    </dgm:pt>
    <dgm:pt modelId="{F05D5651-8EF4-4DAF-98D2-3B8ACD89FFC7}" type="pres">
      <dgm:prSet presAssocID="{5911254D-9005-4162-8A4B-DC83E7AC1661}" presName="linear" presStyleCnt="0">
        <dgm:presLayoutVars>
          <dgm:animLvl val="lvl"/>
          <dgm:resizeHandles val="exact"/>
        </dgm:presLayoutVars>
      </dgm:prSet>
      <dgm:spPr/>
    </dgm:pt>
    <dgm:pt modelId="{142B74FA-82DA-4CAE-B0AD-DDB04AD90E6F}" type="pres">
      <dgm:prSet presAssocID="{9F0FF821-9469-47C2-BE39-D3DE6ACE6194}" presName="parentText" presStyleLbl="node1" presStyleIdx="0" presStyleCnt="6">
        <dgm:presLayoutVars>
          <dgm:chMax val="0"/>
          <dgm:bulletEnabled val="1"/>
        </dgm:presLayoutVars>
      </dgm:prSet>
      <dgm:spPr/>
    </dgm:pt>
    <dgm:pt modelId="{503125D2-34F5-45A3-BA60-EBEB286BA332}" type="pres">
      <dgm:prSet presAssocID="{1E4AC03C-CFE4-4AD6-B421-233A8F5CEB43}" presName="spacer" presStyleCnt="0"/>
      <dgm:spPr/>
    </dgm:pt>
    <dgm:pt modelId="{C6ADBCCE-CB31-41A1-B55C-E727D2F72718}" type="pres">
      <dgm:prSet presAssocID="{57AA4A65-8293-4F42-837B-2CDE6FEFF022}" presName="parentText" presStyleLbl="node1" presStyleIdx="1" presStyleCnt="6">
        <dgm:presLayoutVars>
          <dgm:chMax val="0"/>
          <dgm:bulletEnabled val="1"/>
        </dgm:presLayoutVars>
      </dgm:prSet>
      <dgm:spPr/>
    </dgm:pt>
    <dgm:pt modelId="{44C5D61E-5500-4789-B2BA-8CA70A2176E4}" type="pres">
      <dgm:prSet presAssocID="{9A137CA9-E665-4862-9C3D-B28E66A9C05B}" presName="spacer" presStyleCnt="0"/>
      <dgm:spPr/>
    </dgm:pt>
    <dgm:pt modelId="{0E2FA900-E2A5-4C46-B5F4-7FAE99516D02}" type="pres">
      <dgm:prSet presAssocID="{3A2B2D2B-91DB-4153-B3A2-5B2F7837EC74}" presName="parentText" presStyleLbl="node1" presStyleIdx="2" presStyleCnt="6">
        <dgm:presLayoutVars>
          <dgm:chMax val="0"/>
          <dgm:bulletEnabled val="1"/>
        </dgm:presLayoutVars>
      </dgm:prSet>
      <dgm:spPr/>
    </dgm:pt>
    <dgm:pt modelId="{7E5B8873-6FEA-4591-A2C9-CC7CA0044871}" type="pres">
      <dgm:prSet presAssocID="{F74D2507-6E94-4022-AE80-E0B53B529A29}" presName="spacer" presStyleCnt="0"/>
      <dgm:spPr/>
    </dgm:pt>
    <dgm:pt modelId="{7C926C4B-564E-4526-90F9-96E3BF55AEFB}" type="pres">
      <dgm:prSet presAssocID="{84FAFD5B-A038-45D6-93C5-E3906622744A}" presName="parentText" presStyleLbl="node1" presStyleIdx="3" presStyleCnt="6">
        <dgm:presLayoutVars>
          <dgm:chMax val="0"/>
          <dgm:bulletEnabled val="1"/>
        </dgm:presLayoutVars>
      </dgm:prSet>
      <dgm:spPr/>
    </dgm:pt>
    <dgm:pt modelId="{1938F1E1-71CA-46B3-9CB6-5E7269B02F83}" type="pres">
      <dgm:prSet presAssocID="{CA6F6B3A-1113-46E4-8B4A-78BDFAAD22E8}" presName="spacer" presStyleCnt="0"/>
      <dgm:spPr/>
    </dgm:pt>
    <dgm:pt modelId="{6BBA9FB7-64B4-4941-85A8-FB4356311695}" type="pres">
      <dgm:prSet presAssocID="{34722F50-1AAD-4ACE-BE6C-8F77EB1E9149}" presName="parentText" presStyleLbl="node1" presStyleIdx="4" presStyleCnt="6">
        <dgm:presLayoutVars>
          <dgm:chMax val="0"/>
          <dgm:bulletEnabled val="1"/>
        </dgm:presLayoutVars>
      </dgm:prSet>
      <dgm:spPr/>
    </dgm:pt>
    <dgm:pt modelId="{4E6FBD21-959B-4823-8B8B-85985C421ADE}" type="pres">
      <dgm:prSet presAssocID="{5C9E18BA-3DEF-4E90-BD93-F786BD608161}" presName="spacer" presStyleCnt="0"/>
      <dgm:spPr/>
    </dgm:pt>
    <dgm:pt modelId="{988A9F2F-EBAC-40C0-912A-296954B1C4AC}" type="pres">
      <dgm:prSet presAssocID="{C7710BB0-3B47-41BB-888A-964BF3743744}" presName="parentText" presStyleLbl="node1" presStyleIdx="5" presStyleCnt="6">
        <dgm:presLayoutVars>
          <dgm:chMax val="0"/>
          <dgm:bulletEnabled val="1"/>
        </dgm:presLayoutVars>
      </dgm:prSet>
      <dgm:spPr/>
    </dgm:pt>
  </dgm:ptLst>
  <dgm:cxnLst>
    <dgm:cxn modelId="{41BC3807-6336-469D-820D-DD6138916505}" srcId="{5911254D-9005-4162-8A4B-DC83E7AC1661}" destId="{34722F50-1AAD-4ACE-BE6C-8F77EB1E9149}" srcOrd="4" destOrd="0" parTransId="{5B4647A4-0E44-46CB-BBBA-065949637632}" sibTransId="{5C9E18BA-3DEF-4E90-BD93-F786BD608161}"/>
    <dgm:cxn modelId="{85A01D2C-742C-405B-812B-02D33914E71E}" srcId="{5911254D-9005-4162-8A4B-DC83E7AC1661}" destId="{C7710BB0-3B47-41BB-888A-964BF3743744}" srcOrd="5" destOrd="0" parTransId="{61B894E7-9B92-4470-9894-82C5D2E522BF}" sibTransId="{4472C9DD-5D46-41DD-9838-9A3FEFF71BBA}"/>
    <dgm:cxn modelId="{6A21EC30-9559-47EE-BC6F-461EC416C14D}" type="presOf" srcId="{3A2B2D2B-91DB-4153-B3A2-5B2F7837EC74}" destId="{0E2FA900-E2A5-4C46-B5F4-7FAE99516D02}" srcOrd="0" destOrd="0" presId="urn:microsoft.com/office/officeart/2005/8/layout/vList2"/>
    <dgm:cxn modelId="{7F822261-6837-4F8F-94A1-87E473A062F1}" type="presOf" srcId="{34722F50-1AAD-4ACE-BE6C-8F77EB1E9149}" destId="{6BBA9FB7-64B4-4941-85A8-FB4356311695}" srcOrd="0" destOrd="0" presId="urn:microsoft.com/office/officeart/2005/8/layout/vList2"/>
    <dgm:cxn modelId="{00BF1244-BFD0-41F1-98A3-C6CE45401EB6}" srcId="{5911254D-9005-4162-8A4B-DC83E7AC1661}" destId="{9F0FF821-9469-47C2-BE39-D3DE6ACE6194}" srcOrd="0" destOrd="0" parTransId="{E30D7C47-C4F0-455C-902A-02A311494506}" sibTransId="{1E4AC03C-CFE4-4AD6-B421-233A8F5CEB43}"/>
    <dgm:cxn modelId="{DE09A871-6617-4613-B380-F079D45712DA}" type="presOf" srcId="{C7710BB0-3B47-41BB-888A-964BF3743744}" destId="{988A9F2F-EBAC-40C0-912A-296954B1C4AC}" srcOrd="0" destOrd="0" presId="urn:microsoft.com/office/officeart/2005/8/layout/vList2"/>
    <dgm:cxn modelId="{B439EC82-4477-410D-B157-16C696FB99D5}" srcId="{5911254D-9005-4162-8A4B-DC83E7AC1661}" destId="{84FAFD5B-A038-45D6-93C5-E3906622744A}" srcOrd="3" destOrd="0" parTransId="{AF45FF1F-2D2D-420A-8FE8-385ED0D45537}" sibTransId="{CA6F6B3A-1113-46E4-8B4A-78BDFAAD22E8}"/>
    <dgm:cxn modelId="{14E5FE94-1130-450A-9116-6B246DB677EA}" type="presOf" srcId="{84FAFD5B-A038-45D6-93C5-E3906622744A}" destId="{7C926C4B-564E-4526-90F9-96E3BF55AEFB}" srcOrd="0" destOrd="0" presId="urn:microsoft.com/office/officeart/2005/8/layout/vList2"/>
    <dgm:cxn modelId="{834D67A6-A5ED-498C-A56F-E13BE720E14B}" type="presOf" srcId="{57AA4A65-8293-4F42-837B-2CDE6FEFF022}" destId="{C6ADBCCE-CB31-41A1-B55C-E727D2F72718}" srcOrd="0" destOrd="0" presId="urn:microsoft.com/office/officeart/2005/8/layout/vList2"/>
    <dgm:cxn modelId="{DCC919B0-5CDD-4A39-86A5-E62942706F46}" srcId="{5911254D-9005-4162-8A4B-DC83E7AC1661}" destId="{3A2B2D2B-91DB-4153-B3A2-5B2F7837EC74}" srcOrd="2" destOrd="0" parTransId="{E51B5376-B4CB-4C0F-AE2E-DAB0FAB4BBF5}" sibTransId="{F74D2507-6E94-4022-AE80-E0B53B529A29}"/>
    <dgm:cxn modelId="{BE314AB7-C983-4305-A257-157DA26C13E1}" type="presOf" srcId="{9F0FF821-9469-47C2-BE39-D3DE6ACE6194}" destId="{142B74FA-82DA-4CAE-B0AD-DDB04AD90E6F}" srcOrd="0" destOrd="0" presId="urn:microsoft.com/office/officeart/2005/8/layout/vList2"/>
    <dgm:cxn modelId="{3C6AA7CB-6DC6-45CB-A2C4-2A17CE7A57F0}" type="presOf" srcId="{5911254D-9005-4162-8A4B-DC83E7AC1661}" destId="{F05D5651-8EF4-4DAF-98D2-3B8ACD89FFC7}" srcOrd="0" destOrd="0" presId="urn:microsoft.com/office/officeart/2005/8/layout/vList2"/>
    <dgm:cxn modelId="{584563DA-2D7D-4079-A0DD-B327067E0DDD}" srcId="{5911254D-9005-4162-8A4B-DC83E7AC1661}" destId="{57AA4A65-8293-4F42-837B-2CDE6FEFF022}" srcOrd="1" destOrd="0" parTransId="{48DF29E6-31BB-4C4D-AEF7-D04381D9102E}" sibTransId="{9A137CA9-E665-4862-9C3D-B28E66A9C05B}"/>
    <dgm:cxn modelId="{D66B1402-72C3-4083-8D4A-AF60CDF1345D}" type="presParOf" srcId="{F05D5651-8EF4-4DAF-98D2-3B8ACD89FFC7}" destId="{142B74FA-82DA-4CAE-B0AD-DDB04AD90E6F}" srcOrd="0" destOrd="0" presId="urn:microsoft.com/office/officeart/2005/8/layout/vList2"/>
    <dgm:cxn modelId="{6F0306E2-A290-4806-B47D-79E43BFD4C6F}" type="presParOf" srcId="{F05D5651-8EF4-4DAF-98D2-3B8ACD89FFC7}" destId="{503125D2-34F5-45A3-BA60-EBEB286BA332}" srcOrd="1" destOrd="0" presId="urn:microsoft.com/office/officeart/2005/8/layout/vList2"/>
    <dgm:cxn modelId="{D177D872-CC53-4685-B2EF-903374FAC82F}" type="presParOf" srcId="{F05D5651-8EF4-4DAF-98D2-3B8ACD89FFC7}" destId="{C6ADBCCE-CB31-41A1-B55C-E727D2F72718}" srcOrd="2" destOrd="0" presId="urn:microsoft.com/office/officeart/2005/8/layout/vList2"/>
    <dgm:cxn modelId="{A7BDAC61-7F10-4826-849B-09CB71BC3633}" type="presParOf" srcId="{F05D5651-8EF4-4DAF-98D2-3B8ACD89FFC7}" destId="{44C5D61E-5500-4789-B2BA-8CA70A2176E4}" srcOrd="3" destOrd="0" presId="urn:microsoft.com/office/officeart/2005/8/layout/vList2"/>
    <dgm:cxn modelId="{C41BE382-F8F6-4BB8-BDC6-1163B9DBC532}" type="presParOf" srcId="{F05D5651-8EF4-4DAF-98D2-3B8ACD89FFC7}" destId="{0E2FA900-E2A5-4C46-B5F4-7FAE99516D02}" srcOrd="4" destOrd="0" presId="urn:microsoft.com/office/officeart/2005/8/layout/vList2"/>
    <dgm:cxn modelId="{7E830897-2B03-4B70-91C3-38F2077C7B03}" type="presParOf" srcId="{F05D5651-8EF4-4DAF-98D2-3B8ACD89FFC7}" destId="{7E5B8873-6FEA-4591-A2C9-CC7CA0044871}" srcOrd="5" destOrd="0" presId="urn:microsoft.com/office/officeart/2005/8/layout/vList2"/>
    <dgm:cxn modelId="{EE7D1247-F431-4275-B369-C66F85D31F59}" type="presParOf" srcId="{F05D5651-8EF4-4DAF-98D2-3B8ACD89FFC7}" destId="{7C926C4B-564E-4526-90F9-96E3BF55AEFB}" srcOrd="6" destOrd="0" presId="urn:microsoft.com/office/officeart/2005/8/layout/vList2"/>
    <dgm:cxn modelId="{FAF75C74-53F0-43EC-8BE9-6087A11F23D5}" type="presParOf" srcId="{F05D5651-8EF4-4DAF-98D2-3B8ACD89FFC7}" destId="{1938F1E1-71CA-46B3-9CB6-5E7269B02F83}" srcOrd="7" destOrd="0" presId="urn:microsoft.com/office/officeart/2005/8/layout/vList2"/>
    <dgm:cxn modelId="{8EF96720-24A7-4FB6-91A4-BE1B9D80E6A2}" type="presParOf" srcId="{F05D5651-8EF4-4DAF-98D2-3B8ACD89FFC7}" destId="{6BBA9FB7-64B4-4941-85A8-FB4356311695}" srcOrd="8" destOrd="0" presId="urn:microsoft.com/office/officeart/2005/8/layout/vList2"/>
    <dgm:cxn modelId="{A9ECE8DD-C90F-413F-9F7B-450D852041C1}" type="presParOf" srcId="{F05D5651-8EF4-4DAF-98D2-3B8ACD89FFC7}" destId="{4E6FBD21-959B-4823-8B8B-85985C421ADE}" srcOrd="9" destOrd="0" presId="urn:microsoft.com/office/officeart/2005/8/layout/vList2"/>
    <dgm:cxn modelId="{80CAFBE1-3A13-4577-B580-AD495D4CCD1D}" type="presParOf" srcId="{F05D5651-8EF4-4DAF-98D2-3B8ACD89FFC7}" destId="{988A9F2F-EBAC-40C0-912A-296954B1C4A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10E77D-9C46-4046-8862-611AB0AB719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8BB5991-944E-4CB3-9AEA-01456BF65416}">
      <dgm:prSet/>
      <dgm:spPr/>
      <dgm:t>
        <a:bodyPr/>
        <a:lstStyle/>
        <a:p>
          <a:r>
            <a:rPr lang="en-US"/>
            <a:t>Clinically significant problematic behavior</a:t>
          </a:r>
        </a:p>
      </dgm:t>
    </dgm:pt>
    <dgm:pt modelId="{0022A980-535F-4D71-B0BD-91DDE1C32096}" type="parTrans" cxnId="{D648DB33-51D8-492C-973C-F61596583895}">
      <dgm:prSet/>
      <dgm:spPr/>
      <dgm:t>
        <a:bodyPr/>
        <a:lstStyle/>
        <a:p>
          <a:endParaRPr lang="en-US"/>
        </a:p>
      </dgm:t>
    </dgm:pt>
    <dgm:pt modelId="{8B3029E0-F543-44C4-BE5C-2323033DEBDA}" type="sibTrans" cxnId="{D648DB33-51D8-492C-973C-F61596583895}">
      <dgm:prSet/>
      <dgm:spPr/>
      <dgm:t>
        <a:bodyPr/>
        <a:lstStyle/>
        <a:p>
          <a:endParaRPr lang="en-US"/>
        </a:p>
      </dgm:t>
    </dgm:pt>
    <dgm:pt modelId="{C099121B-BC3B-4797-BF53-2A2DA860EE14}">
      <dgm:prSet/>
      <dgm:spPr/>
      <dgm:t>
        <a:bodyPr/>
        <a:lstStyle/>
        <a:p>
          <a:r>
            <a:rPr lang="en-US"/>
            <a:t>Psychological change :</a:t>
          </a:r>
        </a:p>
      </dgm:t>
    </dgm:pt>
    <dgm:pt modelId="{5A8D04BA-6A0B-4F39-9916-D089115368BE}" type="parTrans" cxnId="{24E4328E-3AD5-4B33-9C79-BD57FCECD84A}">
      <dgm:prSet/>
      <dgm:spPr/>
      <dgm:t>
        <a:bodyPr/>
        <a:lstStyle/>
        <a:p>
          <a:endParaRPr lang="en-US"/>
        </a:p>
      </dgm:t>
    </dgm:pt>
    <dgm:pt modelId="{01800184-924F-4423-AC5F-4A9F1158C4BD}" type="sibTrans" cxnId="{24E4328E-3AD5-4B33-9C79-BD57FCECD84A}">
      <dgm:prSet/>
      <dgm:spPr/>
      <dgm:t>
        <a:bodyPr/>
        <a:lstStyle/>
        <a:p>
          <a:endParaRPr lang="en-US"/>
        </a:p>
      </dgm:t>
    </dgm:pt>
    <dgm:pt modelId="{0132C6D2-DA0A-48A0-A09F-A1AF05494E52}">
      <dgm:prSet/>
      <dgm:spPr/>
      <dgm:t>
        <a:bodyPr/>
        <a:lstStyle/>
        <a:p>
          <a:r>
            <a:rPr lang="en-US"/>
            <a:t>high feeling, euphoria with enhanced vigour, hyperactivity, restlessness.</a:t>
          </a:r>
        </a:p>
      </dgm:t>
    </dgm:pt>
    <dgm:pt modelId="{4FC4CB33-F361-483A-B3A9-AFCE84BF86AA}" type="parTrans" cxnId="{3FBF65CA-71A0-4D42-889C-E553DA2F1B0D}">
      <dgm:prSet/>
      <dgm:spPr/>
      <dgm:t>
        <a:bodyPr/>
        <a:lstStyle/>
        <a:p>
          <a:endParaRPr lang="en-US"/>
        </a:p>
      </dgm:t>
    </dgm:pt>
    <dgm:pt modelId="{79E3D80E-D897-4777-8269-D141FF3861E5}" type="sibTrans" cxnId="{3FBF65CA-71A0-4D42-889C-E553DA2F1B0D}">
      <dgm:prSet/>
      <dgm:spPr/>
      <dgm:t>
        <a:bodyPr/>
        <a:lstStyle/>
        <a:p>
          <a:endParaRPr lang="en-US"/>
        </a:p>
      </dgm:t>
    </dgm:pt>
    <dgm:pt modelId="{DD537778-9F71-41EC-A291-47D80661617B}">
      <dgm:prSet/>
      <dgm:spPr/>
      <dgm:t>
        <a:bodyPr/>
        <a:lstStyle/>
        <a:p>
          <a:r>
            <a:rPr lang="en-US"/>
            <a:t>Hypervigilance, interpersonal sensitivity, talkativeness.</a:t>
          </a:r>
        </a:p>
      </dgm:t>
    </dgm:pt>
    <dgm:pt modelId="{C0A40233-1616-473B-A2A2-CC3259139FEB}" type="parTrans" cxnId="{2ED5C6A2-0B0C-40C4-BF11-4F2D81B35A07}">
      <dgm:prSet/>
      <dgm:spPr/>
      <dgm:t>
        <a:bodyPr/>
        <a:lstStyle/>
        <a:p>
          <a:endParaRPr lang="en-US"/>
        </a:p>
      </dgm:t>
    </dgm:pt>
    <dgm:pt modelId="{3ABAC600-FFA4-46B1-BC9B-92D3DD5F56D1}" type="sibTrans" cxnId="{2ED5C6A2-0B0C-40C4-BF11-4F2D81B35A07}">
      <dgm:prSet/>
      <dgm:spPr/>
      <dgm:t>
        <a:bodyPr/>
        <a:lstStyle/>
        <a:p>
          <a:endParaRPr lang="en-US"/>
        </a:p>
      </dgm:t>
    </dgm:pt>
    <dgm:pt modelId="{3AD80958-DF15-44A1-8053-A034D8EC7CCC}">
      <dgm:prSet/>
      <dgm:spPr/>
      <dgm:t>
        <a:bodyPr/>
        <a:lstStyle/>
        <a:p>
          <a:r>
            <a:rPr lang="en-US"/>
            <a:t>Anxiety, tension, alertness</a:t>
          </a:r>
        </a:p>
      </dgm:t>
    </dgm:pt>
    <dgm:pt modelId="{2E152031-9083-4959-A06D-508D65C0C8D5}" type="parTrans" cxnId="{60F13244-427C-41AC-9A47-7912C664FF9D}">
      <dgm:prSet/>
      <dgm:spPr/>
      <dgm:t>
        <a:bodyPr/>
        <a:lstStyle/>
        <a:p>
          <a:endParaRPr lang="en-US"/>
        </a:p>
      </dgm:t>
    </dgm:pt>
    <dgm:pt modelId="{C7B6B1E4-8AEE-43DC-8EE7-D3DE09707FF6}" type="sibTrans" cxnId="{60F13244-427C-41AC-9A47-7912C664FF9D}">
      <dgm:prSet/>
      <dgm:spPr/>
      <dgm:t>
        <a:bodyPr/>
        <a:lstStyle/>
        <a:p>
          <a:endParaRPr lang="en-US"/>
        </a:p>
      </dgm:t>
    </dgm:pt>
    <dgm:pt modelId="{25B7F098-753D-4CD9-A80E-8837722F9585}" type="pres">
      <dgm:prSet presAssocID="{7E10E77D-9C46-4046-8862-611AB0AB719E}" presName="diagram" presStyleCnt="0">
        <dgm:presLayoutVars>
          <dgm:dir/>
          <dgm:resizeHandles val="exact"/>
        </dgm:presLayoutVars>
      </dgm:prSet>
      <dgm:spPr/>
    </dgm:pt>
    <dgm:pt modelId="{E51E0ECC-BDDC-4248-9D4E-EC3D5889692A}" type="pres">
      <dgm:prSet presAssocID="{08BB5991-944E-4CB3-9AEA-01456BF65416}" presName="node" presStyleLbl="node1" presStyleIdx="0" presStyleCnt="5">
        <dgm:presLayoutVars>
          <dgm:bulletEnabled val="1"/>
        </dgm:presLayoutVars>
      </dgm:prSet>
      <dgm:spPr/>
    </dgm:pt>
    <dgm:pt modelId="{38AE8774-76C0-418E-8B62-5B1F71D77202}" type="pres">
      <dgm:prSet presAssocID="{8B3029E0-F543-44C4-BE5C-2323033DEBDA}" presName="sibTrans" presStyleCnt="0"/>
      <dgm:spPr/>
    </dgm:pt>
    <dgm:pt modelId="{155871CD-2F9A-4CAC-B8F8-4711C42BEEA7}" type="pres">
      <dgm:prSet presAssocID="{C099121B-BC3B-4797-BF53-2A2DA860EE14}" presName="node" presStyleLbl="node1" presStyleIdx="1" presStyleCnt="5">
        <dgm:presLayoutVars>
          <dgm:bulletEnabled val="1"/>
        </dgm:presLayoutVars>
      </dgm:prSet>
      <dgm:spPr/>
    </dgm:pt>
    <dgm:pt modelId="{778B052E-317E-4596-A3F2-FD8BBBE8FFBE}" type="pres">
      <dgm:prSet presAssocID="{01800184-924F-4423-AC5F-4A9F1158C4BD}" presName="sibTrans" presStyleCnt="0"/>
      <dgm:spPr/>
    </dgm:pt>
    <dgm:pt modelId="{646EDFE0-CA98-432D-B4F6-979E69A81C34}" type="pres">
      <dgm:prSet presAssocID="{0132C6D2-DA0A-48A0-A09F-A1AF05494E52}" presName="node" presStyleLbl="node1" presStyleIdx="2" presStyleCnt="5">
        <dgm:presLayoutVars>
          <dgm:bulletEnabled val="1"/>
        </dgm:presLayoutVars>
      </dgm:prSet>
      <dgm:spPr/>
    </dgm:pt>
    <dgm:pt modelId="{9ECC503A-446C-4A1F-A457-795F8CD6E4F6}" type="pres">
      <dgm:prSet presAssocID="{79E3D80E-D897-4777-8269-D141FF3861E5}" presName="sibTrans" presStyleCnt="0"/>
      <dgm:spPr/>
    </dgm:pt>
    <dgm:pt modelId="{688BC71C-BD8D-41A6-BA0B-81205DE57C36}" type="pres">
      <dgm:prSet presAssocID="{DD537778-9F71-41EC-A291-47D80661617B}" presName="node" presStyleLbl="node1" presStyleIdx="3" presStyleCnt="5">
        <dgm:presLayoutVars>
          <dgm:bulletEnabled val="1"/>
        </dgm:presLayoutVars>
      </dgm:prSet>
      <dgm:spPr/>
    </dgm:pt>
    <dgm:pt modelId="{366CB05D-93C8-4DD6-842E-D8FFF75278BD}" type="pres">
      <dgm:prSet presAssocID="{3ABAC600-FFA4-46B1-BC9B-92D3DD5F56D1}" presName="sibTrans" presStyleCnt="0"/>
      <dgm:spPr/>
    </dgm:pt>
    <dgm:pt modelId="{95B8979B-DA02-4756-A0A6-7CE885289BE0}" type="pres">
      <dgm:prSet presAssocID="{3AD80958-DF15-44A1-8053-A034D8EC7CCC}" presName="node" presStyleLbl="node1" presStyleIdx="4" presStyleCnt="5">
        <dgm:presLayoutVars>
          <dgm:bulletEnabled val="1"/>
        </dgm:presLayoutVars>
      </dgm:prSet>
      <dgm:spPr/>
    </dgm:pt>
  </dgm:ptLst>
  <dgm:cxnLst>
    <dgm:cxn modelId="{241EA61B-4642-4E4F-8730-F5B689469431}" type="presOf" srcId="{0132C6D2-DA0A-48A0-A09F-A1AF05494E52}" destId="{646EDFE0-CA98-432D-B4F6-979E69A81C34}" srcOrd="0" destOrd="0" presId="urn:microsoft.com/office/officeart/2005/8/layout/default"/>
    <dgm:cxn modelId="{D648DB33-51D8-492C-973C-F61596583895}" srcId="{7E10E77D-9C46-4046-8862-611AB0AB719E}" destId="{08BB5991-944E-4CB3-9AEA-01456BF65416}" srcOrd="0" destOrd="0" parTransId="{0022A980-535F-4D71-B0BD-91DDE1C32096}" sibTransId="{8B3029E0-F543-44C4-BE5C-2323033DEBDA}"/>
    <dgm:cxn modelId="{BA60F43E-AC5B-4ED7-93E9-6FC6A2EC733C}" type="presOf" srcId="{7E10E77D-9C46-4046-8862-611AB0AB719E}" destId="{25B7F098-753D-4CD9-A80E-8837722F9585}" srcOrd="0" destOrd="0" presId="urn:microsoft.com/office/officeart/2005/8/layout/default"/>
    <dgm:cxn modelId="{60F13244-427C-41AC-9A47-7912C664FF9D}" srcId="{7E10E77D-9C46-4046-8862-611AB0AB719E}" destId="{3AD80958-DF15-44A1-8053-A034D8EC7CCC}" srcOrd="4" destOrd="0" parTransId="{2E152031-9083-4959-A06D-508D65C0C8D5}" sibTransId="{C7B6B1E4-8AEE-43DC-8EE7-D3DE09707FF6}"/>
    <dgm:cxn modelId="{986A7646-D343-46AF-82A1-3D73917A46FE}" type="presOf" srcId="{C099121B-BC3B-4797-BF53-2A2DA860EE14}" destId="{155871CD-2F9A-4CAC-B8F8-4711C42BEEA7}" srcOrd="0" destOrd="0" presId="urn:microsoft.com/office/officeart/2005/8/layout/default"/>
    <dgm:cxn modelId="{DCB1596F-B58D-42E9-8FF7-D243CF890C30}" type="presOf" srcId="{3AD80958-DF15-44A1-8053-A034D8EC7CCC}" destId="{95B8979B-DA02-4756-A0A6-7CE885289BE0}" srcOrd="0" destOrd="0" presId="urn:microsoft.com/office/officeart/2005/8/layout/default"/>
    <dgm:cxn modelId="{24E4328E-3AD5-4B33-9C79-BD57FCECD84A}" srcId="{7E10E77D-9C46-4046-8862-611AB0AB719E}" destId="{C099121B-BC3B-4797-BF53-2A2DA860EE14}" srcOrd="1" destOrd="0" parTransId="{5A8D04BA-6A0B-4F39-9916-D089115368BE}" sibTransId="{01800184-924F-4423-AC5F-4A9F1158C4BD}"/>
    <dgm:cxn modelId="{2ED5C6A2-0B0C-40C4-BF11-4F2D81B35A07}" srcId="{7E10E77D-9C46-4046-8862-611AB0AB719E}" destId="{DD537778-9F71-41EC-A291-47D80661617B}" srcOrd="3" destOrd="0" parTransId="{C0A40233-1616-473B-A2A2-CC3259139FEB}" sibTransId="{3ABAC600-FFA4-46B1-BC9B-92D3DD5F56D1}"/>
    <dgm:cxn modelId="{3FBF65CA-71A0-4D42-889C-E553DA2F1B0D}" srcId="{7E10E77D-9C46-4046-8862-611AB0AB719E}" destId="{0132C6D2-DA0A-48A0-A09F-A1AF05494E52}" srcOrd="2" destOrd="0" parTransId="{4FC4CB33-F361-483A-B3A9-AFCE84BF86AA}" sibTransId="{79E3D80E-D897-4777-8269-D141FF3861E5}"/>
    <dgm:cxn modelId="{04157FD8-B2B1-4CDE-BB50-2267A54B34EE}" type="presOf" srcId="{DD537778-9F71-41EC-A291-47D80661617B}" destId="{688BC71C-BD8D-41A6-BA0B-81205DE57C36}" srcOrd="0" destOrd="0" presId="urn:microsoft.com/office/officeart/2005/8/layout/default"/>
    <dgm:cxn modelId="{F9A8FDE4-8894-48D7-95E3-84A3DCEA0EC6}" type="presOf" srcId="{08BB5991-944E-4CB3-9AEA-01456BF65416}" destId="{E51E0ECC-BDDC-4248-9D4E-EC3D5889692A}" srcOrd="0" destOrd="0" presId="urn:microsoft.com/office/officeart/2005/8/layout/default"/>
    <dgm:cxn modelId="{956A1F1F-48A5-4B38-A870-517C4B1B3294}" type="presParOf" srcId="{25B7F098-753D-4CD9-A80E-8837722F9585}" destId="{E51E0ECC-BDDC-4248-9D4E-EC3D5889692A}" srcOrd="0" destOrd="0" presId="urn:microsoft.com/office/officeart/2005/8/layout/default"/>
    <dgm:cxn modelId="{2946DBA2-F43C-49B5-BB72-7E282CF4BBAE}" type="presParOf" srcId="{25B7F098-753D-4CD9-A80E-8837722F9585}" destId="{38AE8774-76C0-418E-8B62-5B1F71D77202}" srcOrd="1" destOrd="0" presId="urn:microsoft.com/office/officeart/2005/8/layout/default"/>
    <dgm:cxn modelId="{BE536560-7396-4E3D-9132-2F5DC71FE105}" type="presParOf" srcId="{25B7F098-753D-4CD9-A80E-8837722F9585}" destId="{155871CD-2F9A-4CAC-B8F8-4711C42BEEA7}" srcOrd="2" destOrd="0" presId="urn:microsoft.com/office/officeart/2005/8/layout/default"/>
    <dgm:cxn modelId="{CFE10C50-87AB-416A-B971-895285482F52}" type="presParOf" srcId="{25B7F098-753D-4CD9-A80E-8837722F9585}" destId="{778B052E-317E-4596-A3F2-FD8BBBE8FFBE}" srcOrd="3" destOrd="0" presId="urn:microsoft.com/office/officeart/2005/8/layout/default"/>
    <dgm:cxn modelId="{29A2FA72-CB3A-4D1F-80C1-23C5ABC4C2AE}" type="presParOf" srcId="{25B7F098-753D-4CD9-A80E-8837722F9585}" destId="{646EDFE0-CA98-432D-B4F6-979E69A81C34}" srcOrd="4" destOrd="0" presId="urn:microsoft.com/office/officeart/2005/8/layout/default"/>
    <dgm:cxn modelId="{BB0A18DB-AE3E-4B42-9F41-0429FBE8479C}" type="presParOf" srcId="{25B7F098-753D-4CD9-A80E-8837722F9585}" destId="{9ECC503A-446C-4A1F-A457-795F8CD6E4F6}" srcOrd="5" destOrd="0" presId="urn:microsoft.com/office/officeart/2005/8/layout/default"/>
    <dgm:cxn modelId="{2AF9CA04-2C1F-4986-A46F-EC8F7D110D57}" type="presParOf" srcId="{25B7F098-753D-4CD9-A80E-8837722F9585}" destId="{688BC71C-BD8D-41A6-BA0B-81205DE57C36}" srcOrd="6" destOrd="0" presId="urn:microsoft.com/office/officeart/2005/8/layout/default"/>
    <dgm:cxn modelId="{C4278402-65E8-40F7-AD2E-1E2BBBA028E4}" type="presParOf" srcId="{25B7F098-753D-4CD9-A80E-8837722F9585}" destId="{366CB05D-93C8-4DD6-842E-D8FFF75278BD}" srcOrd="7" destOrd="0" presId="urn:microsoft.com/office/officeart/2005/8/layout/default"/>
    <dgm:cxn modelId="{7D244092-D104-4781-B6CD-4C0CD8CE8BDC}" type="presParOf" srcId="{25B7F098-753D-4CD9-A80E-8837722F9585}" destId="{95B8979B-DA02-4756-A0A6-7CE885289BE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27D4E-6E39-4F87-A4A9-79DD9556A5B3}">
      <dsp:nvSpPr>
        <dsp:cNvPr id="0" name=""/>
        <dsp:cNvSpPr/>
      </dsp:nvSpPr>
      <dsp:spPr>
        <a:xfrm>
          <a:off x="2652222" y="1343038"/>
          <a:ext cx="579539" cy="91440"/>
        </a:xfrm>
        <a:custGeom>
          <a:avLst/>
          <a:gdLst/>
          <a:ahLst/>
          <a:cxnLst/>
          <a:rect l="0" t="0" r="0" b="0"/>
          <a:pathLst>
            <a:path>
              <a:moveTo>
                <a:pt x="0" y="45720"/>
              </a:moveTo>
              <a:lnTo>
                <a:pt x="5795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6738" y="1385707"/>
        <a:ext cx="30506" cy="6101"/>
      </dsp:txXfrm>
    </dsp:sp>
    <dsp:sp modelId="{801097F4-63F8-4EDB-8E02-E62802616F20}">
      <dsp:nvSpPr>
        <dsp:cNvPr id="0" name=""/>
        <dsp:cNvSpPr/>
      </dsp:nvSpPr>
      <dsp:spPr>
        <a:xfrm>
          <a:off x="1242" y="592924"/>
          <a:ext cx="2652779" cy="15916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988" tIns="136446" rIns="129988" bIns="136446" numCol="1" spcCol="1270" anchor="ctr" anchorCtr="0">
          <a:noAutofit/>
        </a:bodyPr>
        <a:lstStyle/>
        <a:p>
          <a:pPr marL="0" lvl="0" indent="0" algn="ctr" defTabSz="889000">
            <a:lnSpc>
              <a:spcPct val="90000"/>
            </a:lnSpc>
            <a:spcBef>
              <a:spcPct val="0"/>
            </a:spcBef>
            <a:spcAft>
              <a:spcPct val="35000"/>
            </a:spcAft>
            <a:buNone/>
          </a:pPr>
          <a:r>
            <a:rPr lang="en-US" sz="2000" kern="1200" dirty="0"/>
            <a:t>1. Discuss and explain the diagnosis of Stimulant Induced Psychosis.</a:t>
          </a:r>
        </a:p>
      </dsp:txBody>
      <dsp:txXfrm>
        <a:off x="1242" y="592924"/>
        <a:ext cx="2652779" cy="1591667"/>
      </dsp:txXfrm>
    </dsp:sp>
    <dsp:sp modelId="{0C2740A0-9DDD-4588-A805-E9474054A772}">
      <dsp:nvSpPr>
        <dsp:cNvPr id="0" name=""/>
        <dsp:cNvSpPr/>
      </dsp:nvSpPr>
      <dsp:spPr>
        <a:xfrm>
          <a:off x="1327632" y="2182792"/>
          <a:ext cx="3262919" cy="579539"/>
        </a:xfrm>
        <a:custGeom>
          <a:avLst/>
          <a:gdLst/>
          <a:ahLst/>
          <a:cxnLst/>
          <a:rect l="0" t="0" r="0" b="0"/>
          <a:pathLst>
            <a:path>
              <a:moveTo>
                <a:pt x="3262919" y="0"/>
              </a:moveTo>
              <a:lnTo>
                <a:pt x="3262919" y="306869"/>
              </a:lnTo>
              <a:lnTo>
                <a:pt x="0" y="306869"/>
              </a:lnTo>
              <a:lnTo>
                <a:pt x="0" y="57953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6105" y="2469511"/>
        <a:ext cx="165973" cy="6101"/>
      </dsp:txXfrm>
    </dsp:sp>
    <dsp:sp modelId="{2A8C9F57-C2B8-49E9-8224-C45AB8AE9C86}">
      <dsp:nvSpPr>
        <dsp:cNvPr id="0" name=""/>
        <dsp:cNvSpPr/>
      </dsp:nvSpPr>
      <dsp:spPr>
        <a:xfrm>
          <a:off x="3264161" y="592924"/>
          <a:ext cx="2652779" cy="15916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988" tIns="136446" rIns="129988" bIns="136446" numCol="1" spcCol="1270" anchor="ctr" anchorCtr="0">
          <a:noAutofit/>
        </a:bodyPr>
        <a:lstStyle/>
        <a:p>
          <a:pPr marL="0" lvl="0" indent="0" algn="ctr" defTabSz="889000">
            <a:lnSpc>
              <a:spcPct val="90000"/>
            </a:lnSpc>
            <a:spcBef>
              <a:spcPct val="0"/>
            </a:spcBef>
            <a:spcAft>
              <a:spcPct val="35000"/>
            </a:spcAft>
            <a:buNone/>
          </a:pPr>
          <a:r>
            <a:rPr lang="en-US" sz="2000" kern="1200" dirty="0"/>
            <a:t>2. Discuss clinical manifestation of Stimulant Induced Psychosis.</a:t>
          </a:r>
        </a:p>
      </dsp:txBody>
      <dsp:txXfrm>
        <a:off x="3264161" y="592924"/>
        <a:ext cx="2652779" cy="1591667"/>
      </dsp:txXfrm>
    </dsp:sp>
    <dsp:sp modelId="{41532E01-2B9C-4D41-A2BC-2F37A17D39B4}">
      <dsp:nvSpPr>
        <dsp:cNvPr id="0" name=""/>
        <dsp:cNvSpPr/>
      </dsp:nvSpPr>
      <dsp:spPr>
        <a:xfrm>
          <a:off x="2652222" y="3544845"/>
          <a:ext cx="579539" cy="91440"/>
        </a:xfrm>
        <a:custGeom>
          <a:avLst/>
          <a:gdLst/>
          <a:ahLst/>
          <a:cxnLst/>
          <a:rect l="0" t="0" r="0" b="0"/>
          <a:pathLst>
            <a:path>
              <a:moveTo>
                <a:pt x="0" y="45720"/>
              </a:moveTo>
              <a:lnTo>
                <a:pt x="5795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6738" y="3587514"/>
        <a:ext cx="30506" cy="6101"/>
      </dsp:txXfrm>
    </dsp:sp>
    <dsp:sp modelId="{D3C344F5-8585-46A3-ABCE-E277C22EDE06}">
      <dsp:nvSpPr>
        <dsp:cNvPr id="0" name=""/>
        <dsp:cNvSpPr/>
      </dsp:nvSpPr>
      <dsp:spPr>
        <a:xfrm>
          <a:off x="1242" y="2794731"/>
          <a:ext cx="2652779" cy="15916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988" tIns="136446" rIns="129988" bIns="136446" numCol="1" spcCol="1270" anchor="ctr" anchorCtr="0">
          <a:noAutofit/>
        </a:bodyPr>
        <a:lstStyle/>
        <a:p>
          <a:pPr marL="0" lvl="0" indent="0" algn="ctr" defTabSz="889000">
            <a:lnSpc>
              <a:spcPct val="90000"/>
            </a:lnSpc>
            <a:spcBef>
              <a:spcPct val="0"/>
            </a:spcBef>
            <a:spcAft>
              <a:spcPct val="35000"/>
            </a:spcAft>
            <a:buNone/>
          </a:pPr>
          <a:r>
            <a:rPr lang="en-US" sz="2000" kern="1200" dirty="0"/>
            <a:t>3. Identify differential diagnoses in the treatment of Stimulant Induced Psychosis.</a:t>
          </a:r>
        </a:p>
      </dsp:txBody>
      <dsp:txXfrm>
        <a:off x="1242" y="2794731"/>
        <a:ext cx="2652779" cy="1591667"/>
      </dsp:txXfrm>
    </dsp:sp>
    <dsp:sp modelId="{211693EF-9BB8-47BC-BAB6-817676ED91F5}">
      <dsp:nvSpPr>
        <dsp:cNvPr id="0" name=""/>
        <dsp:cNvSpPr/>
      </dsp:nvSpPr>
      <dsp:spPr>
        <a:xfrm>
          <a:off x="3264161" y="2794731"/>
          <a:ext cx="2652779" cy="15916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988" tIns="136446" rIns="129988" bIns="136446" numCol="1" spcCol="1270" anchor="ctr" anchorCtr="0">
          <a:noAutofit/>
        </a:bodyPr>
        <a:lstStyle/>
        <a:p>
          <a:pPr marL="0" lvl="0" indent="0" algn="ctr" defTabSz="889000">
            <a:lnSpc>
              <a:spcPct val="90000"/>
            </a:lnSpc>
            <a:spcBef>
              <a:spcPct val="0"/>
            </a:spcBef>
            <a:spcAft>
              <a:spcPct val="35000"/>
            </a:spcAft>
            <a:buNone/>
          </a:pPr>
          <a:r>
            <a:rPr lang="en-US" sz="2000" kern="1200" dirty="0"/>
            <a:t>4. Describe appropriate treatment options for Stimulant Induced Psychosis.</a:t>
          </a:r>
        </a:p>
      </dsp:txBody>
      <dsp:txXfrm>
        <a:off x="3264161" y="2794731"/>
        <a:ext cx="2652779" cy="15916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75BA4-38CD-46EF-85CA-567056D0E166}">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Cannabis Related Disorder</a:t>
          </a:r>
        </a:p>
      </dsp:txBody>
      <dsp:txXfrm>
        <a:off x="3201" y="193789"/>
        <a:ext cx="2539866" cy="1523919"/>
      </dsp:txXfrm>
    </dsp:sp>
    <dsp:sp modelId="{71CFF834-6C84-41C1-8762-C367EB0D995C}">
      <dsp:nvSpPr>
        <dsp:cNvPr id="0" name=""/>
        <dsp:cNvSpPr/>
      </dsp:nvSpPr>
      <dsp:spPr>
        <a:xfrm>
          <a:off x="2797054" y="193789"/>
          <a:ext cx="2539866" cy="1523919"/>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Delirium</a:t>
          </a:r>
        </a:p>
      </dsp:txBody>
      <dsp:txXfrm>
        <a:off x="2797054" y="193789"/>
        <a:ext cx="2539866" cy="1523919"/>
      </dsp:txXfrm>
    </dsp:sp>
    <dsp:sp modelId="{350A7D5D-3DBE-481E-A64F-4A2703F95BC4}">
      <dsp:nvSpPr>
        <dsp:cNvPr id="0" name=""/>
        <dsp:cNvSpPr/>
      </dsp:nvSpPr>
      <dsp:spPr>
        <a:xfrm>
          <a:off x="5590907" y="193789"/>
          <a:ext cx="2539866" cy="1523919"/>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Depression</a:t>
          </a:r>
        </a:p>
      </dsp:txBody>
      <dsp:txXfrm>
        <a:off x="5590907" y="193789"/>
        <a:ext cx="2539866" cy="1523919"/>
      </dsp:txXfrm>
    </dsp:sp>
    <dsp:sp modelId="{EE742779-BAD7-414C-9274-CBBCAA5499CA}">
      <dsp:nvSpPr>
        <dsp:cNvPr id="0" name=""/>
        <dsp:cNvSpPr/>
      </dsp:nvSpPr>
      <dsp:spPr>
        <a:xfrm>
          <a:off x="8384760" y="193789"/>
          <a:ext cx="2539866" cy="1523919"/>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Hallucinogen Use</a:t>
          </a:r>
        </a:p>
      </dsp:txBody>
      <dsp:txXfrm>
        <a:off x="8384760" y="193789"/>
        <a:ext cx="2539866" cy="1523919"/>
      </dsp:txXfrm>
    </dsp:sp>
    <dsp:sp modelId="{A394886F-7249-49D3-9809-56CD73E23F4E}">
      <dsp:nvSpPr>
        <dsp:cNvPr id="0" name=""/>
        <dsp:cNvSpPr/>
      </dsp:nvSpPr>
      <dsp:spPr>
        <a:xfrm>
          <a:off x="3201" y="1971695"/>
          <a:ext cx="2539866" cy="1523919"/>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Opioid Abuse</a:t>
          </a:r>
        </a:p>
      </dsp:txBody>
      <dsp:txXfrm>
        <a:off x="3201" y="1971695"/>
        <a:ext cx="2539866" cy="1523919"/>
      </dsp:txXfrm>
    </dsp:sp>
    <dsp:sp modelId="{ABE608FE-2B16-490B-959D-E66168DFE30E}">
      <dsp:nvSpPr>
        <dsp:cNvPr id="0" name=""/>
        <dsp:cNvSpPr/>
      </dsp:nvSpPr>
      <dsp:spPr>
        <a:xfrm>
          <a:off x="2797054" y="1971695"/>
          <a:ext cx="2539866" cy="1523919"/>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Schizophrenia</a:t>
          </a:r>
        </a:p>
      </dsp:txBody>
      <dsp:txXfrm>
        <a:off x="2797054" y="1971695"/>
        <a:ext cx="2539866" cy="1523919"/>
      </dsp:txXfrm>
    </dsp:sp>
    <dsp:sp modelId="{5D929A34-7316-4B9B-B7D6-3D2E0E2CCCFA}">
      <dsp:nvSpPr>
        <dsp:cNvPr id="0" name=""/>
        <dsp:cNvSpPr/>
      </dsp:nvSpPr>
      <dsp:spPr>
        <a:xfrm>
          <a:off x="5590907" y="1971695"/>
          <a:ext cx="2539866" cy="1523919"/>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Inhalant Use</a:t>
          </a:r>
        </a:p>
      </dsp:txBody>
      <dsp:txXfrm>
        <a:off x="5590907" y="1971695"/>
        <a:ext cx="2539866" cy="1523919"/>
      </dsp:txXfrm>
    </dsp:sp>
    <dsp:sp modelId="{93192B9A-BD94-40CB-ABD3-20CB2F3E3E2D}">
      <dsp:nvSpPr>
        <dsp:cNvPr id="0" name=""/>
        <dsp:cNvSpPr/>
      </dsp:nvSpPr>
      <dsp:spPr>
        <a:xfrm>
          <a:off x="8384760" y="1971695"/>
          <a:ext cx="2539866" cy="152391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Hyperthyroidism/Thyrotoxicosis</a:t>
          </a:r>
        </a:p>
      </dsp:txBody>
      <dsp:txXfrm>
        <a:off x="8384760" y="1971695"/>
        <a:ext cx="2539866" cy="15239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C4455-DE17-456F-A50F-B02B1DB2FEF4}">
      <dsp:nvSpPr>
        <dsp:cNvPr id="0" name=""/>
        <dsp:cNvSpPr/>
      </dsp:nvSpPr>
      <dsp:spPr>
        <a:xfrm>
          <a:off x="0" y="531"/>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CD6A26-6F56-4C12-8A59-71150924A0A9}">
      <dsp:nvSpPr>
        <dsp:cNvPr id="0" name=""/>
        <dsp:cNvSpPr/>
      </dsp:nvSpPr>
      <dsp:spPr>
        <a:xfrm>
          <a:off x="0" y="53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Stop using stimulant.</a:t>
          </a:r>
        </a:p>
      </dsp:txBody>
      <dsp:txXfrm>
        <a:off x="0" y="531"/>
        <a:ext cx="5393361" cy="870055"/>
      </dsp:txXfrm>
    </dsp:sp>
    <dsp:sp modelId="{7EB1296C-7316-42C6-8B82-7D39EFAF150A}">
      <dsp:nvSpPr>
        <dsp:cNvPr id="0" name=""/>
        <dsp:cNvSpPr/>
      </dsp:nvSpPr>
      <dsp:spPr>
        <a:xfrm>
          <a:off x="0" y="870586"/>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5358C8-4BF3-40D9-A395-A70A3A78B470}">
      <dsp:nvSpPr>
        <dsp:cNvPr id="0" name=""/>
        <dsp:cNvSpPr/>
      </dsp:nvSpPr>
      <dsp:spPr>
        <a:xfrm>
          <a:off x="0" y="870586"/>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Assess for medical stability.</a:t>
          </a:r>
        </a:p>
      </dsp:txBody>
      <dsp:txXfrm>
        <a:off x="0" y="870586"/>
        <a:ext cx="5393361" cy="870055"/>
      </dsp:txXfrm>
    </dsp:sp>
    <dsp:sp modelId="{62009BE1-ABC4-409E-9E96-D487292FC488}">
      <dsp:nvSpPr>
        <dsp:cNvPr id="0" name=""/>
        <dsp:cNvSpPr/>
      </dsp:nvSpPr>
      <dsp:spPr>
        <a:xfrm>
          <a:off x="0" y="1740641"/>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4A88408-8730-4DC3-A42B-7A45EB01BA25}">
      <dsp:nvSpPr>
        <dsp:cNvPr id="0" name=""/>
        <dsp:cNvSpPr/>
      </dsp:nvSpPr>
      <dsp:spPr>
        <a:xfrm>
          <a:off x="0" y="174064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Physical and Neurological Exam.</a:t>
          </a:r>
        </a:p>
      </dsp:txBody>
      <dsp:txXfrm>
        <a:off x="0" y="1740641"/>
        <a:ext cx="5393361" cy="870055"/>
      </dsp:txXfrm>
    </dsp:sp>
    <dsp:sp modelId="{80D22A34-69F8-43FA-9D7B-F2B033855F88}">
      <dsp:nvSpPr>
        <dsp:cNvPr id="0" name=""/>
        <dsp:cNvSpPr/>
      </dsp:nvSpPr>
      <dsp:spPr>
        <a:xfrm>
          <a:off x="0" y="2610696"/>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B94D24-CD46-47B1-BAED-435EB0999C73}">
      <dsp:nvSpPr>
        <dsp:cNvPr id="0" name=""/>
        <dsp:cNvSpPr/>
      </dsp:nvSpPr>
      <dsp:spPr>
        <a:xfrm>
          <a:off x="0" y="2610696"/>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Assess Psychomotor agitation.</a:t>
          </a:r>
        </a:p>
      </dsp:txBody>
      <dsp:txXfrm>
        <a:off x="0" y="2610696"/>
        <a:ext cx="5393361" cy="870055"/>
      </dsp:txXfrm>
    </dsp:sp>
    <dsp:sp modelId="{59563629-22FA-4615-9176-19D98A4CEC58}">
      <dsp:nvSpPr>
        <dsp:cNvPr id="0" name=""/>
        <dsp:cNvSpPr/>
      </dsp:nvSpPr>
      <dsp:spPr>
        <a:xfrm>
          <a:off x="0" y="3480751"/>
          <a:ext cx="53933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211B1D-A075-4D7A-8D16-FAA41502D109}">
      <dsp:nvSpPr>
        <dsp:cNvPr id="0" name=""/>
        <dsp:cNvSpPr/>
      </dsp:nvSpPr>
      <dsp:spPr>
        <a:xfrm>
          <a:off x="0" y="348075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Evaluate any medical complications: Hyperthermia, Hypertension, Gastrointestinal, Renal failure, cardiac issues.</a:t>
          </a:r>
        </a:p>
      </dsp:txBody>
      <dsp:txXfrm>
        <a:off x="0" y="3480751"/>
        <a:ext cx="5393361" cy="8700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F9C92-7D06-48C5-AC5B-3C0F8C3091AB}">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5C805-86B8-464A-97CC-851D266B91B4}">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There is little evidence about the treatment of SIP.</a:t>
          </a:r>
        </a:p>
      </dsp:txBody>
      <dsp:txXfrm>
        <a:off x="1007221" y="627745"/>
        <a:ext cx="1937228" cy="1937228"/>
      </dsp:txXfrm>
    </dsp:sp>
    <dsp:sp modelId="{51E91C27-4D1D-4044-A0E4-FEC814C9B2F5}">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Antipsychotic (Olanzapine) &amp; Haloperidol are shown to be effective.</a:t>
          </a:r>
        </a:p>
      </dsp:txBody>
      <dsp:txXfrm>
        <a:off x="3319190" y="627745"/>
        <a:ext cx="1937228" cy="1937228"/>
      </dsp:txXfrm>
    </dsp:sp>
    <dsp:sp modelId="{67B9E290-3500-4130-81EB-F477E017869A}">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Psychosis is also noted as a risk when an individual relapse.</a:t>
          </a:r>
        </a:p>
      </dsp:txBody>
      <dsp:txXfrm>
        <a:off x="1007221" y="2939714"/>
        <a:ext cx="1937228" cy="1937228"/>
      </dsp:txXfrm>
    </dsp:sp>
    <dsp:sp modelId="{F53214B4-5C5D-4F93-BA17-7C69DC7E2D9F}">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Suicide is an increased risk.</a:t>
          </a:r>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253A3-5189-4DD8-AD63-462FB2A440D1}">
      <dsp:nvSpPr>
        <dsp:cNvPr id="0" name=""/>
        <dsp:cNvSpPr/>
      </dsp:nvSpPr>
      <dsp:spPr>
        <a:xfrm>
          <a:off x="0" y="79715"/>
          <a:ext cx="626364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Non-prescription drug use is a significant public health crisis.</a:t>
          </a:r>
        </a:p>
      </dsp:txBody>
      <dsp:txXfrm>
        <a:off x="62808" y="142523"/>
        <a:ext cx="6138024" cy="1161018"/>
      </dsp:txXfrm>
    </dsp:sp>
    <dsp:sp modelId="{176F7F8F-AE2F-4CEC-846B-AABA0B27C540}">
      <dsp:nvSpPr>
        <dsp:cNvPr id="0" name=""/>
        <dsp:cNvSpPr/>
      </dsp:nvSpPr>
      <dsp:spPr>
        <a:xfrm>
          <a:off x="0" y="1432589"/>
          <a:ext cx="6263640" cy="128663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Between 2018 and 2021, cocaine and methamphetamines are the second and third most common drugs identified overdose. </a:t>
          </a:r>
        </a:p>
      </dsp:txBody>
      <dsp:txXfrm>
        <a:off x="62808" y="1495397"/>
        <a:ext cx="6138024" cy="1161018"/>
      </dsp:txXfrm>
    </dsp:sp>
    <dsp:sp modelId="{2A1C7D88-5E2C-431A-80D3-5A8B293874F0}">
      <dsp:nvSpPr>
        <dsp:cNvPr id="0" name=""/>
        <dsp:cNvSpPr/>
      </dsp:nvSpPr>
      <dsp:spPr>
        <a:xfrm>
          <a:off x="0" y="2785464"/>
          <a:ext cx="6263640" cy="128663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Almost one fifth of all psychiatric presentations to emergency department were related to amphetamine use.</a:t>
          </a:r>
        </a:p>
      </dsp:txBody>
      <dsp:txXfrm>
        <a:off x="62808" y="2848272"/>
        <a:ext cx="6138024" cy="1161018"/>
      </dsp:txXfrm>
    </dsp:sp>
    <dsp:sp modelId="{BF59930C-A277-4217-84ED-20319764387F}">
      <dsp:nvSpPr>
        <dsp:cNvPr id="0" name=""/>
        <dsp:cNvSpPr/>
      </dsp:nvSpPr>
      <dsp:spPr>
        <a:xfrm>
          <a:off x="0" y="4138338"/>
          <a:ext cx="6263640" cy="12866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Yet the burden of  SIP is unknown.</a:t>
          </a:r>
        </a:p>
      </dsp:txBody>
      <dsp:txXfrm>
        <a:off x="62808" y="4201146"/>
        <a:ext cx="6138024"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1F528-CFD4-49B7-9A27-FD5E1950257C}">
      <dsp:nvSpPr>
        <dsp:cNvPr id="0" name=""/>
        <dsp:cNvSpPr/>
      </dsp:nvSpPr>
      <dsp:spPr>
        <a:xfrm>
          <a:off x="0" y="129617"/>
          <a:ext cx="10515600" cy="1300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Stimulants are drugs that increase the body’s functions by increasing the speed of activity in the central nervous system (CNS).</a:t>
          </a:r>
        </a:p>
      </dsp:txBody>
      <dsp:txXfrm>
        <a:off x="63494" y="193111"/>
        <a:ext cx="10388612" cy="1173686"/>
      </dsp:txXfrm>
    </dsp:sp>
    <dsp:sp modelId="{443967C5-9ADA-4B26-8F62-9D8EB6421083}">
      <dsp:nvSpPr>
        <dsp:cNvPr id="0" name=""/>
        <dsp:cNvSpPr/>
      </dsp:nvSpPr>
      <dsp:spPr>
        <a:xfrm>
          <a:off x="0" y="1525331"/>
          <a:ext cx="10515600" cy="1300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Stimulates several neural systems.</a:t>
          </a:r>
        </a:p>
      </dsp:txBody>
      <dsp:txXfrm>
        <a:off x="63494" y="1588825"/>
        <a:ext cx="10388612" cy="1173686"/>
      </dsp:txXfrm>
    </dsp:sp>
    <dsp:sp modelId="{5FAEB497-6F1D-4090-A1D6-DCF3A7399CEB}">
      <dsp:nvSpPr>
        <dsp:cNvPr id="0" name=""/>
        <dsp:cNvSpPr/>
      </dsp:nvSpPr>
      <dsp:spPr>
        <a:xfrm>
          <a:off x="0" y="2921046"/>
          <a:ext cx="10515600" cy="1300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These drugs increase the amount of dopamine in the brain, resulting in an increase in heart rate, alertness and energy.</a:t>
          </a:r>
        </a:p>
      </dsp:txBody>
      <dsp:txXfrm>
        <a:off x="63494" y="2984540"/>
        <a:ext cx="10388612" cy="1173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B14CE-3917-42DC-B1DC-9A098BD826B9}">
      <dsp:nvSpPr>
        <dsp:cNvPr id="0" name=""/>
        <dsp:cNvSpPr/>
      </dsp:nvSpPr>
      <dsp:spPr>
        <a:xfrm>
          <a:off x="0" y="0"/>
          <a:ext cx="8656320" cy="8214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DSM-5 defines substance/medication induced psychotic disorder as:</a:t>
          </a:r>
        </a:p>
      </dsp:txBody>
      <dsp:txXfrm>
        <a:off x="24059" y="24059"/>
        <a:ext cx="7700515" cy="773317"/>
      </dsp:txXfrm>
    </dsp:sp>
    <dsp:sp modelId="{490248BF-7F8E-4F9B-8774-D4266AC50A85}">
      <dsp:nvSpPr>
        <dsp:cNvPr id="0" name=""/>
        <dsp:cNvSpPr/>
      </dsp:nvSpPr>
      <dsp:spPr>
        <a:xfrm>
          <a:off x="724966" y="970787"/>
          <a:ext cx="8656320" cy="821435"/>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Delusions/or hallucinations, with symptoms occurring soon after the intoxication.</a:t>
          </a:r>
        </a:p>
      </dsp:txBody>
      <dsp:txXfrm>
        <a:off x="749025" y="994846"/>
        <a:ext cx="7349301" cy="773317"/>
      </dsp:txXfrm>
    </dsp:sp>
    <dsp:sp modelId="{1E23384A-0674-4AC2-A7D7-53BF2485983F}">
      <dsp:nvSpPr>
        <dsp:cNvPr id="0" name=""/>
        <dsp:cNvSpPr/>
      </dsp:nvSpPr>
      <dsp:spPr>
        <a:xfrm>
          <a:off x="1439113" y="1941575"/>
          <a:ext cx="8656320" cy="821435"/>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Withdrawal of a substance </a:t>
          </a:r>
        </a:p>
      </dsp:txBody>
      <dsp:txXfrm>
        <a:off x="1463172" y="1965634"/>
        <a:ext cx="7360122" cy="773317"/>
      </dsp:txXfrm>
    </dsp:sp>
    <dsp:sp modelId="{2AEE8252-B0B3-4FDF-9DB7-0E002BE5AB0F}">
      <dsp:nvSpPr>
        <dsp:cNvPr id="0" name=""/>
        <dsp:cNvSpPr/>
      </dsp:nvSpPr>
      <dsp:spPr>
        <a:xfrm>
          <a:off x="2164079" y="2912363"/>
          <a:ext cx="8656320" cy="82143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Soon after exposure to a medication.</a:t>
          </a:r>
        </a:p>
      </dsp:txBody>
      <dsp:txXfrm>
        <a:off x="2188138" y="2936422"/>
        <a:ext cx="7349301" cy="773317"/>
      </dsp:txXfrm>
    </dsp:sp>
    <dsp:sp modelId="{B7724219-5563-47F8-B0C5-CF4065B9A45C}">
      <dsp:nvSpPr>
        <dsp:cNvPr id="0" name=""/>
        <dsp:cNvSpPr/>
      </dsp:nvSpPr>
      <dsp:spPr>
        <a:xfrm>
          <a:off x="8122386" y="629145"/>
          <a:ext cx="533933" cy="5339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42521" y="629145"/>
        <a:ext cx="293663" cy="401785"/>
      </dsp:txXfrm>
    </dsp:sp>
    <dsp:sp modelId="{CBF4836A-25A0-4403-9E4B-2526E9846636}">
      <dsp:nvSpPr>
        <dsp:cNvPr id="0" name=""/>
        <dsp:cNvSpPr/>
      </dsp:nvSpPr>
      <dsp:spPr>
        <a:xfrm>
          <a:off x="8847353" y="1599932"/>
          <a:ext cx="533933" cy="533933"/>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7488" y="1599932"/>
        <a:ext cx="293663" cy="401785"/>
      </dsp:txXfrm>
    </dsp:sp>
    <dsp:sp modelId="{D797F803-F69E-427A-9943-36070A7EE724}">
      <dsp:nvSpPr>
        <dsp:cNvPr id="0" name=""/>
        <dsp:cNvSpPr/>
      </dsp:nvSpPr>
      <dsp:spPr>
        <a:xfrm>
          <a:off x="9561499" y="2570720"/>
          <a:ext cx="533933" cy="533933"/>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681634" y="2570720"/>
        <a:ext cx="293663" cy="401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30C70-5AD3-4CDD-BFAF-E56A8D3A1842}">
      <dsp:nvSpPr>
        <dsp:cNvPr id="0" name=""/>
        <dsp:cNvSpPr/>
      </dsp:nvSpPr>
      <dsp:spPr>
        <a:xfrm>
          <a:off x="3170" y="232216"/>
          <a:ext cx="2514897" cy="15089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Psychosis is a feature of psychiatric but may be a manifestation of substance abuse or underlying medical disease:</a:t>
          </a:r>
        </a:p>
      </dsp:txBody>
      <dsp:txXfrm>
        <a:off x="3170" y="232216"/>
        <a:ext cx="2514897" cy="1508938"/>
      </dsp:txXfrm>
    </dsp:sp>
    <dsp:sp modelId="{AC1201D2-C4A9-4174-9F39-919BF7747F9B}">
      <dsp:nvSpPr>
        <dsp:cNvPr id="0" name=""/>
        <dsp:cNvSpPr/>
      </dsp:nvSpPr>
      <dsp:spPr>
        <a:xfrm>
          <a:off x="2769557" y="232216"/>
          <a:ext cx="2514897" cy="1508938"/>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Individual may have mood changes, neurocognitive impairments.</a:t>
          </a:r>
        </a:p>
      </dsp:txBody>
      <dsp:txXfrm>
        <a:off x="2769557" y="232216"/>
        <a:ext cx="2514897" cy="1508938"/>
      </dsp:txXfrm>
    </dsp:sp>
    <dsp:sp modelId="{C0F3632C-B921-421A-9E5C-C700E0CDF0B4}">
      <dsp:nvSpPr>
        <dsp:cNvPr id="0" name=""/>
        <dsp:cNvSpPr/>
      </dsp:nvSpPr>
      <dsp:spPr>
        <a:xfrm>
          <a:off x="5535944" y="232216"/>
          <a:ext cx="2514897" cy="1508938"/>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Functional decline, social isolation.</a:t>
          </a:r>
        </a:p>
      </dsp:txBody>
      <dsp:txXfrm>
        <a:off x="5535944" y="232216"/>
        <a:ext cx="2514897" cy="1508938"/>
      </dsp:txXfrm>
    </dsp:sp>
    <dsp:sp modelId="{E84240D0-9A5E-4B9E-A3A6-E4F31471AED5}">
      <dsp:nvSpPr>
        <dsp:cNvPr id="0" name=""/>
        <dsp:cNvSpPr/>
      </dsp:nvSpPr>
      <dsp:spPr>
        <a:xfrm>
          <a:off x="8302332" y="232216"/>
          <a:ext cx="2514897" cy="150893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Agitation/aggression.</a:t>
          </a:r>
        </a:p>
      </dsp:txBody>
      <dsp:txXfrm>
        <a:off x="8302332" y="232216"/>
        <a:ext cx="2514897" cy="1508938"/>
      </dsp:txXfrm>
    </dsp:sp>
    <dsp:sp modelId="{5A526ED4-8B97-47A0-A350-EE7333362DFB}">
      <dsp:nvSpPr>
        <dsp:cNvPr id="0" name=""/>
        <dsp:cNvSpPr/>
      </dsp:nvSpPr>
      <dsp:spPr>
        <a:xfrm>
          <a:off x="1386363" y="1992644"/>
          <a:ext cx="2514897" cy="1508938"/>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Catatonia</a:t>
          </a:r>
        </a:p>
      </dsp:txBody>
      <dsp:txXfrm>
        <a:off x="1386363" y="1992644"/>
        <a:ext cx="2514897" cy="1508938"/>
      </dsp:txXfrm>
    </dsp:sp>
    <dsp:sp modelId="{0385CFC2-D88C-49CC-9022-2E2AD33B9E20}">
      <dsp:nvSpPr>
        <dsp:cNvPr id="0" name=""/>
        <dsp:cNvSpPr/>
      </dsp:nvSpPr>
      <dsp:spPr>
        <a:xfrm>
          <a:off x="4152751" y="1992644"/>
          <a:ext cx="2514897" cy="1508938"/>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Negative symptoms (Apathy, flat affect, decreased expressiveness).</a:t>
          </a:r>
        </a:p>
      </dsp:txBody>
      <dsp:txXfrm>
        <a:off x="4152751" y="1992644"/>
        <a:ext cx="2514897" cy="1508938"/>
      </dsp:txXfrm>
    </dsp:sp>
    <dsp:sp modelId="{2608ADAE-8B88-4E24-8167-DC42FD73CD19}">
      <dsp:nvSpPr>
        <dsp:cNvPr id="0" name=""/>
        <dsp:cNvSpPr/>
      </dsp:nvSpPr>
      <dsp:spPr>
        <a:xfrm>
          <a:off x="6919138" y="1992644"/>
          <a:ext cx="2514897" cy="150893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Neurocognitive deficits-Memory, attention, executive functioning.</a:t>
          </a:r>
        </a:p>
      </dsp:txBody>
      <dsp:txXfrm>
        <a:off x="6919138" y="1992644"/>
        <a:ext cx="2514897" cy="1508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C5736-70AE-4F15-A5B1-2E5E3928D34B}">
      <dsp:nvSpPr>
        <dsp:cNvPr id="0" name=""/>
        <dsp:cNvSpPr/>
      </dsp:nvSpPr>
      <dsp:spPr>
        <a:xfrm>
          <a:off x="1283" y="507953"/>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5CA6C-019D-4D57-9891-BC22CEC856F1}">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most common cause of stimulant-induced psychosis is amphetamine and methamphetamine use.</a:t>
          </a:r>
        </a:p>
      </dsp:txBody>
      <dsp:txXfrm>
        <a:off x="585701" y="1067340"/>
        <a:ext cx="4337991" cy="2693452"/>
      </dsp:txXfrm>
    </dsp:sp>
    <dsp:sp modelId="{D5321E23-DD2B-43BA-8D00-54651C807D80}">
      <dsp:nvSpPr>
        <dsp:cNvPr id="0" name=""/>
        <dsp:cNvSpPr/>
      </dsp:nvSpPr>
      <dsp:spPr>
        <a:xfrm>
          <a:off x="5508110" y="507953"/>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09428-0039-43F8-B1B6-63FD2FA12E58}">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They inhibit dopamine reuptake into neurons by binding to dopamine transporter, resulting in an increase concentration of dopamine.</a:t>
          </a:r>
        </a:p>
      </dsp:txBody>
      <dsp:txXfrm>
        <a:off x="6092527" y="1067340"/>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3C927-678C-4464-92FD-D4A83D6A28E6}">
      <dsp:nvSpPr>
        <dsp:cNvPr id="0" name=""/>
        <dsp:cNvSpPr/>
      </dsp:nvSpPr>
      <dsp:spPr>
        <a:xfrm>
          <a:off x="1333366" y="479"/>
          <a:ext cx="5333466" cy="264706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672355" rIns="103484" bIns="672355" numCol="1" spcCol="1270" anchor="ctr" anchorCtr="0">
          <a:noAutofit/>
        </a:bodyPr>
        <a:lstStyle/>
        <a:p>
          <a:pPr marL="0" lvl="0" indent="0" algn="l" defTabSz="755650">
            <a:lnSpc>
              <a:spcPct val="90000"/>
            </a:lnSpc>
            <a:spcBef>
              <a:spcPct val="0"/>
            </a:spcBef>
            <a:spcAft>
              <a:spcPct val="35000"/>
            </a:spcAft>
            <a:buNone/>
          </a:pPr>
          <a:r>
            <a:rPr lang="en-US" sz="1700" kern="1200"/>
            <a:t>Initial assessment to identify the cause of the psychosis and the effect of the psychosis on the patient’s functioning.</a:t>
          </a:r>
        </a:p>
      </dsp:txBody>
      <dsp:txXfrm>
        <a:off x="1333366" y="479"/>
        <a:ext cx="5333466" cy="2647068"/>
      </dsp:txXfrm>
    </dsp:sp>
    <dsp:sp modelId="{1C973004-90AC-4787-B9C7-59954E17C48B}">
      <dsp:nvSpPr>
        <dsp:cNvPr id="0" name=""/>
        <dsp:cNvSpPr/>
      </dsp:nvSpPr>
      <dsp:spPr>
        <a:xfrm>
          <a:off x="0" y="479"/>
          <a:ext cx="1333366" cy="264706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261472" rIns="70557" bIns="261472" numCol="1" spcCol="1270" anchor="ctr" anchorCtr="0">
          <a:noAutofit/>
        </a:bodyPr>
        <a:lstStyle/>
        <a:p>
          <a:pPr marL="0" lvl="0" indent="0" algn="ctr" defTabSz="933450">
            <a:lnSpc>
              <a:spcPct val="90000"/>
            </a:lnSpc>
            <a:spcBef>
              <a:spcPct val="0"/>
            </a:spcBef>
            <a:spcAft>
              <a:spcPct val="35000"/>
            </a:spcAft>
            <a:buNone/>
          </a:pPr>
          <a:r>
            <a:rPr lang="en-US" sz="2100" kern="1200"/>
            <a:t>Initial</a:t>
          </a:r>
        </a:p>
      </dsp:txBody>
      <dsp:txXfrm>
        <a:off x="0" y="479"/>
        <a:ext cx="1333366" cy="2647068"/>
      </dsp:txXfrm>
    </dsp:sp>
    <dsp:sp modelId="{24BD5E9C-E307-4F68-8C0A-5229CB472DC1}">
      <dsp:nvSpPr>
        <dsp:cNvPr id="0" name=""/>
        <dsp:cNvSpPr/>
      </dsp:nvSpPr>
      <dsp:spPr>
        <a:xfrm>
          <a:off x="1333366" y="2806372"/>
          <a:ext cx="5333466" cy="2647068"/>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672355" rIns="103484" bIns="672355" numCol="1" spcCol="1270" anchor="ctr" anchorCtr="0">
          <a:noAutofit/>
        </a:bodyPr>
        <a:lstStyle/>
        <a:p>
          <a:pPr marL="0" lvl="0" indent="0" algn="l" defTabSz="755650">
            <a:lnSpc>
              <a:spcPct val="90000"/>
            </a:lnSpc>
            <a:spcBef>
              <a:spcPct val="0"/>
            </a:spcBef>
            <a:spcAft>
              <a:spcPct val="35000"/>
            </a:spcAft>
            <a:buNone/>
          </a:pPr>
          <a:r>
            <a:rPr lang="en-US" sz="1700" kern="1200" dirty="0"/>
            <a:t>Determine the etiology.</a:t>
          </a:r>
        </a:p>
      </dsp:txBody>
      <dsp:txXfrm>
        <a:off x="1333366" y="2806372"/>
        <a:ext cx="5333466" cy="2647068"/>
      </dsp:txXfrm>
    </dsp:sp>
    <dsp:sp modelId="{D5DA1F39-90FA-47A2-9BDD-BA2E4A57C090}">
      <dsp:nvSpPr>
        <dsp:cNvPr id="0" name=""/>
        <dsp:cNvSpPr/>
      </dsp:nvSpPr>
      <dsp:spPr>
        <a:xfrm>
          <a:off x="0" y="2806372"/>
          <a:ext cx="1333366" cy="2647068"/>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261472" rIns="70557" bIns="261472" numCol="1" spcCol="1270" anchor="ctr" anchorCtr="0">
          <a:noAutofit/>
        </a:bodyPr>
        <a:lstStyle/>
        <a:p>
          <a:pPr marL="0" lvl="0" indent="0" algn="ctr" defTabSz="933450">
            <a:lnSpc>
              <a:spcPct val="90000"/>
            </a:lnSpc>
            <a:spcBef>
              <a:spcPct val="0"/>
            </a:spcBef>
            <a:spcAft>
              <a:spcPct val="35000"/>
            </a:spcAft>
            <a:buNone/>
          </a:pPr>
          <a:r>
            <a:rPr lang="en-US" sz="2100" kern="1200" dirty="0"/>
            <a:t>Determine</a:t>
          </a:r>
        </a:p>
      </dsp:txBody>
      <dsp:txXfrm>
        <a:off x="0" y="2806372"/>
        <a:ext cx="1333366" cy="26470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B74FA-82DA-4CAE-B0AD-DDB04AD90E6F}">
      <dsp:nvSpPr>
        <dsp:cNvPr id="0" name=""/>
        <dsp:cNvSpPr/>
      </dsp:nvSpPr>
      <dsp:spPr>
        <a:xfrm>
          <a:off x="0" y="1064705"/>
          <a:ext cx="6666833" cy="5036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24588" y="1089293"/>
        <a:ext cx="6617657" cy="454509"/>
      </dsp:txXfrm>
    </dsp:sp>
    <dsp:sp modelId="{C6ADBCCE-CB31-41A1-B55C-E727D2F72718}">
      <dsp:nvSpPr>
        <dsp:cNvPr id="0" name=""/>
        <dsp:cNvSpPr/>
      </dsp:nvSpPr>
      <dsp:spPr>
        <a:xfrm>
          <a:off x="0" y="1628870"/>
          <a:ext cx="6666833" cy="503685"/>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Rule out Organic, medical, Psychiatric, &amp; Neurologic issues</a:t>
          </a:r>
        </a:p>
      </dsp:txBody>
      <dsp:txXfrm>
        <a:off x="24588" y="1653458"/>
        <a:ext cx="6617657" cy="454509"/>
      </dsp:txXfrm>
    </dsp:sp>
    <dsp:sp modelId="{0E2FA900-E2A5-4C46-B5F4-7FAE99516D02}">
      <dsp:nvSpPr>
        <dsp:cNvPr id="0" name=""/>
        <dsp:cNvSpPr/>
      </dsp:nvSpPr>
      <dsp:spPr>
        <a:xfrm>
          <a:off x="0" y="2193035"/>
          <a:ext cx="6666833" cy="503685"/>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Labs</a:t>
          </a:r>
        </a:p>
      </dsp:txBody>
      <dsp:txXfrm>
        <a:off x="24588" y="2217623"/>
        <a:ext cx="6617657" cy="454509"/>
      </dsp:txXfrm>
    </dsp:sp>
    <dsp:sp modelId="{7C926C4B-564E-4526-90F9-96E3BF55AEFB}">
      <dsp:nvSpPr>
        <dsp:cNvPr id="0" name=""/>
        <dsp:cNvSpPr/>
      </dsp:nvSpPr>
      <dsp:spPr>
        <a:xfrm>
          <a:off x="0" y="2757199"/>
          <a:ext cx="6666833" cy="503685"/>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Family History</a:t>
          </a:r>
        </a:p>
      </dsp:txBody>
      <dsp:txXfrm>
        <a:off x="24588" y="2781787"/>
        <a:ext cx="6617657" cy="454509"/>
      </dsp:txXfrm>
    </dsp:sp>
    <dsp:sp modelId="{6BBA9FB7-64B4-4941-85A8-FB4356311695}">
      <dsp:nvSpPr>
        <dsp:cNvPr id="0" name=""/>
        <dsp:cNvSpPr/>
      </dsp:nvSpPr>
      <dsp:spPr>
        <a:xfrm>
          <a:off x="0" y="3321365"/>
          <a:ext cx="6666833" cy="503685"/>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Mental Health history</a:t>
          </a:r>
        </a:p>
      </dsp:txBody>
      <dsp:txXfrm>
        <a:off x="24588" y="3345953"/>
        <a:ext cx="6617657" cy="454509"/>
      </dsp:txXfrm>
    </dsp:sp>
    <dsp:sp modelId="{988A9F2F-EBAC-40C0-912A-296954B1C4AC}">
      <dsp:nvSpPr>
        <dsp:cNvPr id="0" name=""/>
        <dsp:cNvSpPr/>
      </dsp:nvSpPr>
      <dsp:spPr>
        <a:xfrm>
          <a:off x="0" y="3885530"/>
          <a:ext cx="6666833" cy="50368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Substance abuse history</a:t>
          </a:r>
        </a:p>
      </dsp:txBody>
      <dsp:txXfrm>
        <a:off x="24588" y="3910118"/>
        <a:ext cx="6617657" cy="454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E0ECC-BDDC-4248-9D4E-EC3D5889692A}">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Clinically significant problematic behavior</a:t>
          </a:r>
        </a:p>
      </dsp:txBody>
      <dsp:txXfrm>
        <a:off x="307345" y="1546"/>
        <a:ext cx="3222855" cy="1933713"/>
      </dsp:txXfrm>
    </dsp:sp>
    <dsp:sp modelId="{155871CD-2F9A-4CAC-B8F8-4711C42BEEA7}">
      <dsp:nvSpPr>
        <dsp:cNvPr id="0" name=""/>
        <dsp:cNvSpPr/>
      </dsp:nvSpPr>
      <dsp:spPr>
        <a:xfrm>
          <a:off x="3852486" y="1546"/>
          <a:ext cx="3222855" cy="193371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Psychological change :</a:t>
          </a:r>
        </a:p>
      </dsp:txBody>
      <dsp:txXfrm>
        <a:off x="3852486" y="1546"/>
        <a:ext cx="3222855" cy="1933713"/>
      </dsp:txXfrm>
    </dsp:sp>
    <dsp:sp modelId="{646EDFE0-CA98-432D-B4F6-979E69A81C34}">
      <dsp:nvSpPr>
        <dsp:cNvPr id="0" name=""/>
        <dsp:cNvSpPr/>
      </dsp:nvSpPr>
      <dsp:spPr>
        <a:xfrm>
          <a:off x="7397627" y="1546"/>
          <a:ext cx="3222855" cy="193371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high feeling, euphoria with enhanced vigour, hyperactivity, restlessness.</a:t>
          </a:r>
        </a:p>
      </dsp:txBody>
      <dsp:txXfrm>
        <a:off x="7397627" y="1546"/>
        <a:ext cx="3222855" cy="1933713"/>
      </dsp:txXfrm>
    </dsp:sp>
    <dsp:sp modelId="{688BC71C-BD8D-41A6-BA0B-81205DE57C36}">
      <dsp:nvSpPr>
        <dsp:cNvPr id="0" name=""/>
        <dsp:cNvSpPr/>
      </dsp:nvSpPr>
      <dsp:spPr>
        <a:xfrm>
          <a:off x="2079915" y="2257545"/>
          <a:ext cx="3222855" cy="193371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Hypervigilance, interpersonal sensitivity, talkativeness.</a:t>
          </a:r>
        </a:p>
      </dsp:txBody>
      <dsp:txXfrm>
        <a:off x="2079915" y="2257545"/>
        <a:ext cx="3222855" cy="1933713"/>
      </dsp:txXfrm>
    </dsp:sp>
    <dsp:sp modelId="{95B8979B-DA02-4756-A0A6-7CE885289BE0}">
      <dsp:nvSpPr>
        <dsp:cNvPr id="0" name=""/>
        <dsp:cNvSpPr/>
      </dsp:nvSpPr>
      <dsp:spPr>
        <a:xfrm>
          <a:off x="5625057" y="2257545"/>
          <a:ext cx="3222855" cy="193371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Anxiety, tension, alertness</a:t>
          </a:r>
        </a:p>
      </dsp:txBody>
      <dsp:txXfrm>
        <a:off x="5625057" y="2257545"/>
        <a:ext cx="3222855" cy="193371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F5325C-611C-45A1-B595-A9603AC0A7BB}" type="datetimeFigureOut">
              <a:rPr lang="en-US" smtClean="0"/>
              <a:t>1/14/2023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A632207-F709-4A3D-BFCA-C315A1EF9D86}" type="slidenum">
              <a:rPr lang="en-US" smtClean="0"/>
              <a:t>‹#›</a:t>
            </a:fld>
            <a:endParaRPr lang="en-US"/>
          </a:p>
        </p:txBody>
      </p:sp>
    </p:spTree>
    <p:extLst>
      <p:ext uri="{BB962C8B-B14F-4D97-AF65-F5344CB8AC3E}">
        <p14:creationId xmlns:p14="http://schemas.microsoft.com/office/powerpoint/2010/main" val="279993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3</a:t>
            </a:fld>
            <a:endParaRPr lang="en-US"/>
          </a:p>
        </p:txBody>
      </p:sp>
    </p:spTree>
    <p:extLst>
      <p:ext uri="{BB962C8B-B14F-4D97-AF65-F5344CB8AC3E}">
        <p14:creationId xmlns:p14="http://schemas.microsoft.com/office/powerpoint/2010/main" val="168380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i-sans-serif"/>
              </a:rPr>
              <a:t>Treatment of  SIP should focus both on alleviating the psychiatric symptoms as well as promoting abstinence from stimulant use.</a:t>
            </a:r>
          </a:p>
          <a:p>
            <a:r>
              <a:rPr lang="en-US" b="0" i="0" dirty="0">
                <a:solidFill>
                  <a:srgbClr val="000000"/>
                </a:solidFill>
                <a:effectLst/>
                <a:latin typeface="ui-sans-serif"/>
              </a:rPr>
              <a:t> The treatment of SIP is challenging even in patients who have not presented with psychotic symptoms, as there are currently no US Food and Drug Administration (FDA)- approved medications for this indication.</a:t>
            </a:r>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22</a:t>
            </a:fld>
            <a:endParaRPr lang="en-US"/>
          </a:p>
        </p:txBody>
      </p:sp>
    </p:spTree>
    <p:extLst>
      <p:ext uri="{BB962C8B-B14F-4D97-AF65-F5344CB8AC3E}">
        <p14:creationId xmlns:p14="http://schemas.microsoft.com/office/powerpoint/2010/main" val="373959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i-sans-serif"/>
              </a:rPr>
              <a:t>There is a robust association between stimulant use and the development of psychotic symptoms. Some patients have quick resolution of psychotic symptoms with cessation of substance use, but for other patients, psychotic symptoms are slow to remit.</a:t>
            </a:r>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4</a:t>
            </a:fld>
            <a:endParaRPr lang="en-US"/>
          </a:p>
        </p:txBody>
      </p:sp>
    </p:spTree>
    <p:extLst>
      <p:ext uri="{BB962C8B-B14F-4D97-AF65-F5344CB8AC3E}">
        <p14:creationId xmlns:p14="http://schemas.microsoft.com/office/powerpoint/2010/main" val="321218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7</a:t>
            </a:fld>
            <a:endParaRPr lang="en-US"/>
          </a:p>
        </p:txBody>
      </p:sp>
    </p:spTree>
    <p:extLst>
      <p:ext uri="{BB962C8B-B14F-4D97-AF65-F5344CB8AC3E}">
        <p14:creationId xmlns:p14="http://schemas.microsoft.com/office/powerpoint/2010/main" val="182981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ui-sans-serif"/>
              </a:rPr>
              <a:t>Clinical management of a patient with onset of psychotic symptoms in the context of stimulant induced psychosis continues to be challenging for psychiatric providers in an ambulatory, longitudinal treatment setting.</a:t>
            </a:r>
          </a:p>
          <a:p>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10</a:t>
            </a:fld>
            <a:endParaRPr lang="en-US"/>
          </a:p>
        </p:txBody>
      </p:sp>
    </p:spTree>
    <p:extLst>
      <p:ext uri="{BB962C8B-B14F-4D97-AF65-F5344CB8AC3E}">
        <p14:creationId xmlns:p14="http://schemas.microsoft.com/office/powerpoint/2010/main" val="15401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ui-sans-serif"/>
              </a:rPr>
              <a:t>The effects of stimulant use on the central nervous system are primarily mediated through dopaminergic transmission/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ui-sans-serif"/>
              </a:rPr>
              <a:t>The rewarding effects of substances are also mediated through dopaminergic pathways in the mesolimbic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ui-sans-serif"/>
              </a:rPr>
              <a:t>Stimulant inhibits dopamine (DA) reuptake through inhibition of the DA transporter and the vesicular monoamine transporter.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ui-sans-serif"/>
              </a:rPr>
              <a:t>This leads to elevated concentrations of DA, potentially to neurotoxic levels. Higher dopaminergic signaling in the mesolimbic, nigrostriatal, and </a:t>
            </a:r>
            <a:r>
              <a:rPr lang="en-US" b="0" i="0" dirty="0" err="1">
                <a:solidFill>
                  <a:srgbClr val="000000"/>
                </a:solidFill>
                <a:effectLst/>
                <a:latin typeface="ui-sans-serif"/>
              </a:rPr>
              <a:t>mesocortical</a:t>
            </a:r>
            <a:r>
              <a:rPr lang="en-US" b="0" i="0" dirty="0">
                <a:solidFill>
                  <a:srgbClr val="000000"/>
                </a:solidFill>
                <a:effectLst/>
                <a:latin typeface="ui-sans-serif"/>
              </a:rPr>
              <a:t> pathways causes elevated glutamate levels that damage GABAergic interneurons.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ui-sans-serif"/>
              </a:rPr>
              <a:t>This leads to glutamate dysregulation and impairment of N-methyl-D-aspartate receptors, resulting in damage to the cortex and the onset of psychotic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12</a:t>
            </a:fld>
            <a:endParaRPr lang="en-US"/>
          </a:p>
        </p:txBody>
      </p:sp>
    </p:spTree>
    <p:extLst>
      <p:ext uri="{BB962C8B-B14F-4D97-AF65-F5344CB8AC3E}">
        <p14:creationId xmlns:p14="http://schemas.microsoft.com/office/powerpoint/2010/main" val="345280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i-sans-serif"/>
              </a:rPr>
              <a:t>Acute onset of psychotic symptoms in a previously healthy individual requires a comprehensive evaluation.</a:t>
            </a:r>
          </a:p>
          <a:p>
            <a:r>
              <a:rPr lang="en-US" b="0" i="0" dirty="0">
                <a:solidFill>
                  <a:srgbClr val="000000"/>
                </a:solidFill>
                <a:effectLst/>
                <a:latin typeface="ui-sans-serif"/>
              </a:rPr>
              <a:t> In addition to brain imaging, laboratory work including basic metabolic panel, HIV, rapid plasma </a:t>
            </a:r>
            <a:r>
              <a:rPr lang="en-US" b="0" i="0" dirty="0" err="1">
                <a:solidFill>
                  <a:srgbClr val="000000"/>
                </a:solidFill>
                <a:effectLst/>
                <a:latin typeface="ui-sans-serif"/>
              </a:rPr>
              <a:t>reagin</a:t>
            </a:r>
            <a:r>
              <a:rPr lang="en-US" b="0" i="0" dirty="0">
                <a:solidFill>
                  <a:srgbClr val="000000"/>
                </a:solidFill>
                <a:effectLst/>
                <a:latin typeface="ui-sans-serif"/>
              </a:rPr>
              <a:t>, and thyroid stimulating hormone can help rule out possible medical causes. I</a:t>
            </a:r>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15</a:t>
            </a:fld>
            <a:endParaRPr lang="en-US"/>
          </a:p>
        </p:txBody>
      </p:sp>
    </p:spTree>
    <p:extLst>
      <p:ext uri="{BB962C8B-B14F-4D97-AF65-F5344CB8AC3E}">
        <p14:creationId xmlns:p14="http://schemas.microsoft.com/office/powerpoint/2010/main" val="1498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i-sans-serif"/>
              </a:rPr>
              <a:t>Withdrawal from alcohol or benzodiazepines can present with psychosis, and because methamphetamine is often used in conjunction with other substances, this should be included on the differential diagnosis.</a:t>
            </a:r>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16</a:t>
            </a:fld>
            <a:endParaRPr lang="en-US"/>
          </a:p>
        </p:txBody>
      </p:sp>
    </p:spTree>
    <p:extLst>
      <p:ext uri="{BB962C8B-B14F-4D97-AF65-F5344CB8AC3E}">
        <p14:creationId xmlns:p14="http://schemas.microsoft.com/office/powerpoint/2010/main" val="423543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i-sans-serif"/>
              </a:rPr>
              <a:t>Providers should gather appropriate history to determine if psychotic symptoms or a psychotic prodrome was present prior to methamphetamine use.</a:t>
            </a:r>
          </a:p>
          <a:p>
            <a:r>
              <a:rPr lang="en-US" b="0" i="0" dirty="0">
                <a:solidFill>
                  <a:srgbClr val="000000"/>
                </a:solidFill>
                <a:effectLst/>
                <a:latin typeface="ui-sans-serif"/>
              </a:rPr>
              <a:t> If there is no evidence of a preexisting psychotic disorder and if psychotic symptoms have remitted with cessation of methamphetamine use, it is reasonable to try tapering the antipsychotic medication. </a:t>
            </a:r>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19</a:t>
            </a:fld>
            <a:endParaRPr lang="en-US"/>
          </a:p>
        </p:txBody>
      </p:sp>
    </p:spTree>
    <p:extLst>
      <p:ext uri="{BB962C8B-B14F-4D97-AF65-F5344CB8AC3E}">
        <p14:creationId xmlns:p14="http://schemas.microsoft.com/office/powerpoint/2010/main" val="409561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ui-sans-serif"/>
              </a:rPr>
              <a:t>Studies suggest that second-generation antipsychotic medications are preferred over first-generation in the treatment of SIP.</a:t>
            </a:r>
          </a:p>
          <a:p>
            <a:r>
              <a:rPr lang="en-US" b="0" i="0" dirty="0">
                <a:solidFill>
                  <a:srgbClr val="000000"/>
                </a:solidFill>
                <a:effectLst/>
                <a:latin typeface="ui-sans-serif"/>
              </a:rPr>
              <a:t> Haloperidol and olanzapine have comparable effects with regard to psychotic symptoms; , patients treated with olanzapine appear to tolerate the medication better due to fewer extrapyramidal adverse effects.</a:t>
            </a:r>
            <a:endParaRPr lang="en-US" dirty="0"/>
          </a:p>
        </p:txBody>
      </p:sp>
      <p:sp>
        <p:nvSpPr>
          <p:cNvPr id="4" name="Slide Number Placeholder 3"/>
          <p:cNvSpPr>
            <a:spLocks noGrp="1"/>
          </p:cNvSpPr>
          <p:nvPr>
            <p:ph type="sldNum" sz="quarter" idx="5"/>
          </p:nvPr>
        </p:nvSpPr>
        <p:spPr/>
        <p:txBody>
          <a:bodyPr/>
          <a:lstStyle/>
          <a:p>
            <a:fld id="{3A632207-F709-4A3D-BFCA-C315A1EF9D86}" type="slidenum">
              <a:rPr lang="en-US" smtClean="0"/>
              <a:t>20</a:t>
            </a:fld>
            <a:endParaRPr lang="en-US"/>
          </a:p>
        </p:txBody>
      </p:sp>
    </p:spTree>
    <p:extLst>
      <p:ext uri="{BB962C8B-B14F-4D97-AF65-F5344CB8AC3E}">
        <p14:creationId xmlns:p14="http://schemas.microsoft.com/office/powerpoint/2010/main" val="363436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3578-B4C9-CE1D-D81B-6D9145AD8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E5E5B4-5636-1FC1-2A98-B6371BBF3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B7DCF8-A159-1321-B6A5-F8C1A650AD2D}"/>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5" name="Footer Placeholder 4">
            <a:extLst>
              <a:ext uri="{FF2B5EF4-FFF2-40B4-BE49-F238E27FC236}">
                <a16:creationId xmlns:a16="http://schemas.microsoft.com/office/drawing/2014/main" id="{783F0FCD-1E39-7C73-BBDA-21B155851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0BB6D-C34C-DBC1-2F3E-AFDF786A6292}"/>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23639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2DE8-9D0E-FE66-C826-B8239E66D1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80AAD8-4D6E-1A94-AC3D-5DD351722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E2282-C26A-4839-DCF9-C278E2F795B4}"/>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5" name="Footer Placeholder 4">
            <a:extLst>
              <a:ext uri="{FF2B5EF4-FFF2-40B4-BE49-F238E27FC236}">
                <a16:creationId xmlns:a16="http://schemas.microsoft.com/office/drawing/2014/main" id="{63FFE4DA-A5BD-E4B9-13C1-DE12C283E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94C7F-7F22-27A0-38C9-832BDD8B1C53}"/>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332486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E9484-7B0C-3D2E-F1FD-C90845E72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C90DF-F939-70E5-DD2C-9CE7556AAA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9FC50-521B-F5A3-69FB-C63E09E6121E}"/>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5" name="Footer Placeholder 4">
            <a:extLst>
              <a:ext uri="{FF2B5EF4-FFF2-40B4-BE49-F238E27FC236}">
                <a16:creationId xmlns:a16="http://schemas.microsoft.com/office/drawing/2014/main" id="{35096CD0-9B18-8FB3-0C0A-40B83762C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A64E4-3806-B479-D795-5CE129582026}"/>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60308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E928-EBD9-BA6D-ABBE-B9493101C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BF4CEA-B943-4561-6534-3C5CCB7AE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F7A78-A131-7FF8-DB71-84D1713C9515}"/>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5" name="Footer Placeholder 4">
            <a:extLst>
              <a:ext uri="{FF2B5EF4-FFF2-40B4-BE49-F238E27FC236}">
                <a16:creationId xmlns:a16="http://schemas.microsoft.com/office/drawing/2014/main" id="{9DEB0A93-1675-6AC0-E43B-576B3BC4A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FE68-2C8E-CBA6-B7CD-6B7743C90963}"/>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81491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59D0-598F-D642-A060-6439A057A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38AC70-E438-B9EC-0C52-AFFDAD18F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2A1EED-5A2C-9647-EFDD-2F719FA974D7}"/>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5" name="Footer Placeholder 4">
            <a:extLst>
              <a:ext uri="{FF2B5EF4-FFF2-40B4-BE49-F238E27FC236}">
                <a16:creationId xmlns:a16="http://schemas.microsoft.com/office/drawing/2014/main" id="{E68E3966-6408-7867-49A1-C7576E392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E431F-75C5-5958-D33A-FA4C893182E7}"/>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144771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6752-0ADE-4C0D-896F-3E936F07C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06619-4D20-F23C-B0D3-AB5999E09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EFE542-EAC8-8F2D-1343-C19AF4A85D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3CD04-8A74-BE54-0B09-0746B5F2887E}"/>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6" name="Footer Placeholder 5">
            <a:extLst>
              <a:ext uri="{FF2B5EF4-FFF2-40B4-BE49-F238E27FC236}">
                <a16:creationId xmlns:a16="http://schemas.microsoft.com/office/drawing/2014/main" id="{DB1C9C87-318F-0B3E-BF57-DC12909DD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3C777-0A01-E1DA-1946-F24C1BE3BBB4}"/>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397649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A06F-46F7-B394-F114-832F0DC529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E30795-55BE-E16A-678E-2738A0B25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B7C99-4F74-7436-66BF-36C57ADCF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730B4-8930-14F4-1A35-800161234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8D1EA0-8D8B-54B7-5670-38C3D0A0A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FD26EC-D197-A9CD-E4F2-ACEE42699DA8}"/>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8" name="Footer Placeholder 7">
            <a:extLst>
              <a:ext uri="{FF2B5EF4-FFF2-40B4-BE49-F238E27FC236}">
                <a16:creationId xmlns:a16="http://schemas.microsoft.com/office/drawing/2014/main" id="{E6CCC2C9-6CF0-D45C-D0DD-DA53907314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4B9A5-A79A-DE18-C29D-CB491F604E30}"/>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298949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2A95-7063-3FAA-0CAD-7741C84B8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B5ED5-161B-E5CC-41CB-71FEFE91B920}"/>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4" name="Footer Placeholder 3">
            <a:extLst>
              <a:ext uri="{FF2B5EF4-FFF2-40B4-BE49-F238E27FC236}">
                <a16:creationId xmlns:a16="http://schemas.microsoft.com/office/drawing/2014/main" id="{2157A06C-18B6-E121-1190-C88D91023D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9695E-D08A-614E-9677-60993A030DEC}"/>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322243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F7B82-402D-146F-B526-61861008B8D4}"/>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3" name="Footer Placeholder 2">
            <a:extLst>
              <a:ext uri="{FF2B5EF4-FFF2-40B4-BE49-F238E27FC236}">
                <a16:creationId xmlns:a16="http://schemas.microsoft.com/office/drawing/2014/main" id="{F8781725-3EB3-E7E1-3E21-FECEC18369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85C46-C3ED-CC1A-9C55-8F744D61B8CF}"/>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21426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C93A-C69B-C59C-1E91-AEA1502C8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DA12EC-ED86-D6E1-2735-5B15C3387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7C7BCE-5592-2C23-526D-7D9379A72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D2408-D65F-32D6-323C-5128969FCEA9}"/>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6" name="Footer Placeholder 5">
            <a:extLst>
              <a:ext uri="{FF2B5EF4-FFF2-40B4-BE49-F238E27FC236}">
                <a16:creationId xmlns:a16="http://schemas.microsoft.com/office/drawing/2014/main" id="{9481DC78-8914-A324-870E-4610ED03E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548DE-899B-1DF6-260A-03DC1A1396B2}"/>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358467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9FED-F8FC-E466-C892-13E7368C6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8DDDD-B3CA-B713-E5A5-93D6AF0DD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0E733-CCB0-9C81-47C9-853EB28BD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963E5-CDDD-2E5A-F4F1-18AA600280BC}"/>
              </a:ext>
            </a:extLst>
          </p:cNvPr>
          <p:cNvSpPr>
            <a:spLocks noGrp="1"/>
          </p:cNvSpPr>
          <p:nvPr>
            <p:ph type="dt" sz="half" idx="10"/>
          </p:nvPr>
        </p:nvSpPr>
        <p:spPr/>
        <p:txBody>
          <a:bodyPr/>
          <a:lstStyle/>
          <a:p>
            <a:fld id="{38B088E2-9A3E-46CA-BFE5-804135557DC7}" type="datetimeFigureOut">
              <a:rPr lang="en-US" smtClean="0"/>
              <a:t>1/14/2023</a:t>
            </a:fld>
            <a:endParaRPr lang="en-US"/>
          </a:p>
        </p:txBody>
      </p:sp>
      <p:sp>
        <p:nvSpPr>
          <p:cNvPr id="6" name="Footer Placeholder 5">
            <a:extLst>
              <a:ext uri="{FF2B5EF4-FFF2-40B4-BE49-F238E27FC236}">
                <a16:creationId xmlns:a16="http://schemas.microsoft.com/office/drawing/2014/main" id="{7375A46D-0474-4478-A714-DDA987163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80757-E753-33FB-7038-CDA9EBEE79B4}"/>
              </a:ext>
            </a:extLst>
          </p:cNvPr>
          <p:cNvSpPr>
            <a:spLocks noGrp="1"/>
          </p:cNvSpPr>
          <p:nvPr>
            <p:ph type="sldNum" sz="quarter" idx="12"/>
          </p:nvPr>
        </p:nvSpPr>
        <p:spPr/>
        <p:txBody>
          <a:bodyPr/>
          <a:lstStyle/>
          <a:p>
            <a:fld id="{A13F5512-0F0F-4C4D-9566-8F6B30E28393}" type="slidenum">
              <a:rPr lang="en-US" smtClean="0"/>
              <a:t>‹#›</a:t>
            </a:fld>
            <a:endParaRPr lang="en-US"/>
          </a:p>
        </p:txBody>
      </p:sp>
    </p:spTree>
    <p:extLst>
      <p:ext uri="{BB962C8B-B14F-4D97-AF65-F5344CB8AC3E}">
        <p14:creationId xmlns:p14="http://schemas.microsoft.com/office/powerpoint/2010/main" val="385330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ED613-4E5F-F812-080C-D87C5CCDF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F0A5E8-A356-DDA6-F316-2E211A7056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0C23D-BD3B-8ED2-8E85-4D56B3D8C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088E2-9A3E-46CA-BFE5-804135557DC7}" type="datetimeFigureOut">
              <a:rPr lang="en-US" smtClean="0"/>
              <a:t>1/14/2023</a:t>
            </a:fld>
            <a:endParaRPr lang="en-US"/>
          </a:p>
        </p:txBody>
      </p:sp>
      <p:sp>
        <p:nvSpPr>
          <p:cNvPr id="5" name="Footer Placeholder 4">
            <a:extLst>
              <a:ext uri="{FF2B5EF4-FFF2-40B4-BE49-F238E27FC236}">
                <a16:creationId xmlns:a16="http://schemas.microsoft.com/office/drawing/2014/main" id="{41B242DD-2BB6-0B15-A815-DED2A7261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26E39E-2065-DD6B-AA8F-2FDEEF253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F5512-0F0F-4C4D-9566-8F6B30E28393}" type="slidenum">
              <a:rPr lang="en-US" smtClean="0"/>
              <a:t>‹#›</a:t>
            </a:fld>
            <a:endParaRPr lang="en-US"/>
          </a:p>
        </p:txBody>
      </p:sp>
    </p:spTree>
    <p:extLst>
      <p:ext uri="{BB962C8B-B14F-4D97-AF65-F5344CB8AC3E}">
        <p14:creationId xmlns:p14="http://schemas.microsoft.com/office/powerpoint/2010/main" val="306456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diagramLayout" Target="../diagrams/layout7.xml"/><Relationship Id="rId7" Type="http://schemas.openxmlformats.org/officeDocument/2006/relationships/oleObject" Target="../embeddings/oleObject1.bin"/><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97/JCP.0000000000000406" TargetMode="External"/><Relationship Id="rId2" Type="http://schemas.openxmlformats.org/officeDocument/2006/relationships/hyperlink" Target="https://doi.org/10.1371/journal.pone.0270307" TargetMode="External"/><Relationship Id="rId1" Type="http://schemas.openxmlformats.org/officeDocument/2006/relationships/slideLayout" Target="../slideLayouts/slideLayout2.xml"/><Relationship Id="rId4" Type="http://schemas.openxmlformats.org/officeDocument/2006/relationships/hyperlink" Target="https://doi.org/10.7759/cureus.412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42538-5606-2726-3F32-6A68C43B4FED}"/>
              </a:ext>
            </a:extLst>
          </p:cNvPr>
          <p:cNvSpPr>
            <a:spLocks noGrp="1"/>
          </p:cNvSpPr>
          <p:nvPr>
            <p:ph type="ctrTitle"/>
          </p:nvPr>
        </p:nvSpPr>
        <p:spPr>
          <a:xfrm>
            <a:off x="643468" y="643467"/>
            <a:ext cx="4620584" cy="4567137"/>
          </a:xfrm>
        </p:spPr>
        <p:txBody>
          <a:bodyPr>
            <a:normAutofit/>
          </a:bodyPr>
          <a:lstStyle/>
          <a:p>
            <a:pPr algn="l"/>
            <a:r>
              <a:rPr lang="en-US" sz="4400"/>
              <a:t>Stimulant Induced Psychosis (SIP)</a:t>
            </a:r>
            <a:br>
              <a:rPr lang="en-US" sz="4400"/>
            </a:br>
            <a:r>
              <a:rPr lang="en-US" sz="4400"/>
              <a:t>Diagnosis and Management</a:t>
            </a:r>
          </a:p>
        </p:txBody>
      </p:sp>
      <p:sp>
        <p:nvSpPr>
          <p:cNvPr id="3" name="Subtitle 2">
            <a:extLst>
              <a:ext uri="{FF2B5EF4-FFF2-40B4-BE49-F238E27FC236}">
                <a16:creationId xmlns:a16="http://schemas.microsoft.com/office/drawing/2014/main" id="{F9AEA71C-02C1-61BC-F369-0071A7134CF4}"/>
              </a:ext>
            </a:extLst>
          </p:cNvPr>
          <p:cNvSpPr>
            <a:spLocks noGrp="1"/>
          </p:cNvSpPr>
          <p:nvPr>
            <p:ph type="subTitle" idx="1"/>
          </p:nvPr>
        </p:nvSpPr>
        <p:spPr>
          <a:xfrm>
            <a:off x="643467" y="5277684"/>
            <a:ext cx="4620584" cy="775494"/>
          </a:xfrm>
        </p:spPr>
        <p:txBody>
          <a:bodyPr>
            <a:normAutofit/>
          </a:bodyPr>
          <a:lstStyle/>
          <a:p>
            <a:pPr algn="l"/>
            <a:r>
              <a:rPr lang="en-US"/>
              <a:t>CDR Venecia Clark DNP APRN PMHNP-BC, NP-C, FNP-BC</a:t>
            </a:r>
          </a:p>
        </p:txBody>
      </p:sp>
      <p:pic>
        <p:nvPicPr>
          <p:cNvPr id="1026" name="Picture 2" descr="Man use fire and spoon for boiling water and narcotic, cocaine, heroin or  methamphetamine by using note bank for inhaling smoke to her body. He is  beginner of drugs addicted Stock Photo |">
            <a:extLst>
              <a:ext uri="{FF2B5EF4-FFF2-40B4-BE49-F238E27FC236}">
                <a16:creationId xmlns:a16="http://schemas.microsoft.com/office/drawing/2014/main" id="{2D8BB2DB-C178-CF79-840F-0691CFB35D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23" r="189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3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4023D-D5B5-970D-9930-71A26434E4A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1800" kern="1200">
                <a:solidFill>
                  <a:schemeClr val="tx1"/>
                </a:solidFill>
                <a:latin typeface="+mj-lt"/>
                <a:ea typeface="+mj-ea"/>
                <a:cs typeface="+mj-cs"/>
              </a:rPr>
              <a:t>MORTALITY/MORBIDITY</a:t>
            </a:r>
          </a:p>
        </p:txBody>
      </p:sp>
      <p:sp>
        <p:nvSpPr>
          <p:cNvPr id="1056" name="Rectangle 105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Rectangle 105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ext">
            <a:extLst>
              <a:ext uri="{FF2B5EF4-FFF2-40B4-BE49-F238E27FC236}">
                <a16:creationId xmlns:a16="http://schemas.microsoft.com/office/drawing/2014/main" id="{81305D44-E8F5-B4A3-0B64-B80020DD5A0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111" r="14521"/>
          <a:stretch/>
        </p:blipFill>
        <p:spPr bwMode="auto">
          <a:xfrm>
            <a:off x="1661159" y="858525"/>
            <a:ext cx="5376461" cy="5211906"/>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105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71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58B142-353D-7AAC-8CD3-DBAE7DF614D6}"/>
              </a:ext>
            </a:extLst>
          </p:cNvPr>
          <p:cNvSpPr>
            <a:spLocks noGrp="1"/>
          </p:cNvSpPr>
          <p:nvPr>
            <p:ph type="title"/>
          </p:nvPr>
        </p:nvSpPr>
        <p:spPr>
          <a:xfrm>
            <a:off x="838200" y="557188"/>
            <a:ext cx="10515600" cy="1133499"/>
          </a:xfrm>
        </p:spPr>
        <p:txBody>
          <a:bodyPr>
            <a:normAutofit/>
          </a:bodyPr>
          <a:lstStyle/>
          <a:p>
            <a:pPr algn="ctr"/>
            <a:r>
              <a:rPr lang="en-US" sz="5200"/>
              <a:t>DIAGNOSIS STIMULANT USE</a:t>
            </a:r>
          </a:p>
        </p:txBody>
      </p:sp>
      <p:graphicFrame>
        <p:nvGraphicFramePr>
          <p:cNvPr id="5" name="Content Placeholder 2">
            <a:extLst>
              <a:ext uri="{FF2B5EF4-FFF2-40B4-BE49-F238E27FC236}">
                <a16:creationId xmlns:a16="http://schemas.microsoft.com/office/drawing/2014/main" id="{32196F53-847A-BC70-10E6-B80801538AF4}"/>
              </a:ext>
            </a:extLst>
          </p:cNvPr>
          <p:cNvGraphicFramePr>
            <a:graphicFrameLocks noGrp="1"/>
          </p:cNvGraphicFramePr>
          <p:nvPr>
            <p:ph idx="1"/>
            <p:extLst>
              <p:ext uri="{D42A27DB-BD31-4B8C-83A1-F6EECF244321}">
                <p14:modId xmlns:p14="http://schemas.microsoft.com/office/powerpoint/2010/main" val="83451610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75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52A9DF3-1F62-EFFB-9491-7D73E27F4546}"/>
              </a:ext>
            </a:extLst>
          </p:cNvPr>
          <p:cNvSpPr>
            <a:spLocks noGrp="1"/>
          </p:cNvSpPr>
          <p:nvPr>
            <p:ph type="title"/>
          </p:nvPr>
        </p:nvSpPr>
        <p:spPr>
          <a:xfrm>
            <a:off x="1146879" y="998002"/>
            <a:ext cx="3182940" cy="1471959"/>
          </a:xfrm>
        </p:spPr>
        <p:txBody>
          <a:bodyPr>
            <a:normAutofit/>
          </a:bodyPr>
          <a:lstStyle/>
          <a:p>
            <a:r>
              <a:rPr lang="en-US" sz="3600">
                <a:solidFill>
                  <a:srgbClr val="FFFFFF"/>
                </a:solidFill>
              </a:rPr>
              <a:t>THE DOPAMINE HYPOTHESIS</a:t>
            </a:r>
          </a:p>
        </p:txBody>
      </p:sp>
      <p:sp>
        <p:nvSpPr>
          <p:cNvPr id="9" name="Content Placeholder 8">
            <a:extLst>
              <a:ext uri="{FF2B5EF4-FFF2-40B4-BE49-F238E27FC236}">
                <a16:creationId xmlns:a16="http://schemas.microsoft.com/office/drawing/2014/main" id="{06B5FB90-5FFE-B766-2A40-74C6A98EF06F}"/>
              </a:ext>
            </a:extLst>
          </p:cNvPr>
          <p:cNvSpPr>
            <a:spLocks noGrp="1"/>
          </p:cNvSpPr>
          <p:nvPr>
            <p:ph idx="1"/>
          </p:nvPr>
        </p:nvSpPr>
        <p:spPr>
          <a:xfrm>
            <a:off x="1139635" y="2546161"/>
            <a:ext cx="3200451" cy="2985929"/>
          </a:xfrm>
        </p:spPr>
        <p:txBody>
          <a:bodyPr anchor="t">
            <a:normAutofit/>
          </a:bodyPr>
          <a:lstStyle/>
          <a:p>
            <a:pPr>
              <a:buFont typeface="Wingdings" panose="05000000000000000000" pitchFamily="2" charset="2"/>
              <a:buChar char="§"/>
            </a:pPr>
            <a:r>
              <a:rPr lang="en-US" sz="1700" dirty="0">
                <a:solidFill>
                  <a:srgbClr val="FEFFFF"/>
                </a:solidFill>
              </a:rPr>
              <a:t>Psychotic symptoms are caused by excessive dopamine.</a:t>
            </a:r>
          </a:p>
          <a:p>
            <a:pPr>
              <a:buFont typeface="Wingdings" panose="05000000000000000000" pitchFamily="2" charset="2"/>
              <a:buChar char="§"/>
            </a:pPr>
            <a:r>
              <a:rPr lang="en-US" sz="1700" dirty="0">
                <a:solidFill>
                  <a:srgbClr val="FEFFFF"/>
                </a:solidFill>
              </a:rPr>
              <a:t>The Mesolimbic Pathway-hyperactivity of dopamine mediates positive symptoms</a:t>
            </a:r>
          </a:p>
          <a:p>
            <a:pPr>
              <a:buFont typeface="Wingdings" panose="05000000000000000000" pitchFamily="2" charset="2"/>
              <a:buChar char="§"/>
            </a:pPr>
            <a:r>
              <a:rPr lang="en-US" sz="1700" dirty="0">
                <a:solidFill>
                  <a:srgbClr val="FEFFFF"/>
                </a:solidFill>
              </a:rPr>
              <a:t>Mesocortical-Decreased dopamine to the dorsolateral prefrontal cortex is responsible for negative and depressive symptoms</a:t>
            </a:r>
          </a:p>
        </p:txBody>
      </p:sp>
      <p:pic>
        <p:nvPicPr>
          <p:cNvPr id="5" name="Content Placeholder 4" descr="Diagram&#10;&#10;Description automatically generated">
            <a:extLst>
              <a:ext uri="{FF2B5EF4-FFF2-40B4-BE49-F238E27FC236}">
                <a16:creationId xmlns:a16="http://schemas.microsoft.com/office/drawing/2014/main" id="{286A5ADF-B819-D023-987C-2EF4760ED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268" y="947919"/>
            <a:ext cx="6539075" cy="4642742"/>
          </a:xfrm>
          <a:prstGeom prst="rect">
            <a:avLst/>
          </a:prstGeom>
        </p:spPr>
      </p:pic>
    </p:spTree>
    <p:extLst>
      <p:ext uri="{BB962C8B-B14F-4D97-AF65-F5344CB8AC3E}">
        <p14:creationId xmlns:p14="http://schemas.microsoft.com/office/powerpoint/2010/main" val="52912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09A67-A1EC-8DB0-4B63-6CB0119F173D}"/>
              </a:ext>
            </a:extLst>
          </p:cNvPr>
          <p:cNvSpPr>
            <a:spLocks noGrp="1"/>
          </p:cNvSpPr>
          <p:nvPr>
            <p:ph type="title"/>
          </p:nvPr>
        </p:nvSpPr>
        <p:spPr>
          <a:xfrm>
            <a:off x="645065" y="1463040"/>
            <a:ext cx="3796306" cy="2690949"/>
          </a:xfrm>
        </p:spPr>
        <p:txBody>
          <a:bodyPr anchor="t">
            <a:normAutofit/>
          </a:bodyPr>
          <a:lstStyle/>
          <a:p>
            <a:r>
              <a:rPr lang="en-US" sz="4800" dirty="0"/>
              <a:t>DIAGNOSIS</a:t>
            </a:r>
            <a:br>
              <a:rPr lang="en-US" sz="4800" dirty="0"/>
            </a:br>
            <a:r>
              <a:rPr lang="en-US" sz="4800" dirty="0"/>
              <a:t>SIP</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5D6B90-FD17-8BCC-8012-42C93E69E56E}"/>
              </a:ext>
            </a:extLst>
          </p:cNvPr>
          <p:cNvSpPr>
            <a:spLocks noGrp="1"/>
          </p:cNvSpPr>
          <p:nvPr>
            <p:ph idx="1"/>
          </p:nvPr>
        </p:nvSpPr>
        <p:spPr>
          <a:xfrm>
            <a:off x="5656218" y="1463039"/>
            <a:ext cx="5542387" cy="4300447"/>
          </a:xfrm>
        </p:spPr>
        <p:txBody>
          <a:bodyPr anchor="t">
            <a:normAutofit/>
          </a:bodyPr>
          <a:lstStyle/>
          <a:p>
            <a:r>
              <a:rPr lang="en-US" sz="2200" dirty="0"/>
              <a:t>While diagnosis is critical in the early treatment of psychotic symptoms, information on the diagnosis, treatment, and outcomes for SIP remains inadequate.</a:t>
            </a:r>
          </a:p>
        </p:txBody>
      </p:sp>
      <p:graphicFrame>
        <p:nvGraphicFramePr>
          <p:cNvPr id="4" name="Object 5">
            <a:extLst>
              <a:ext uri="{FF2B5EF4-FFF2-40B4-BE49-F238E27FC236}">
                <a16:creationId xmlns:a16="http://schemas.microsoft.com/office/drawing/2014/main" id="{3323E556-17F6-E18C-EBFB-55EAE5824FB4}"/>
              </a:ext>
            </a:extLst>
          </p:cNvPr>
          <p:cNvGraphicFramePr>
            <a:graphicFrameLocks noChangeAspect="1"/>
          </p:cNvGraphicFramePr>
          <p:nvPr>
            <p:extLst>
              <p:ext uri="{D42A27DB-BD31-4B8C-83A1-F6EECF244321}">
                <p14:modId xmlns:p14="http://schemas.microsoft.com/office/powerpoint/2010/main" val="3931684870"/>
              </p:ext>
            </p:extLst>
          </p:nvPr>
        </p:nvGraphicFramePr>
        <p:xfrm>
          <a:off x="854733" y="4153989"/>
          <a:ext cx="2743200" cy="2295716"/>
        </p:xfrm>
        <a:graphic>
          <a:graphicData uri="http://schemas.openxmlformats.org/presentationml/2006/ole">
            <mc:AlternateContent xmlns:mc="http://schemas.openxmlformats.org/markup-compatibility/2006">
              <mc:Choice xmlns:v="urn:schemas-microsoft-com:vml" Requires="v">
                <p:oleObj name="Clip" r:id="rId2" imgW="3025440" imgH="3252600" progId="MS_ClipArt_Gallery.2">
                  <p:embed/>
                </p:oleObj>
              </mc:Choice>
              <mc:Fallback>
                <p:oleObj name="Clip" r:id="rId2" imgW="3025440" imgH="3252600" progId="MS_ClipArt_Gallery.2">
                  <p:embed/>
                  <p:pic>
                    <p:nvPicPr>
                      <p:cNvPr id="7" name="Object 5">
                        <a:extLst>
                          <a:ext uri="{FF2B5EF4-FFF2-40B4-BE49-F238E27FC236}">
                            <a16:creationId xmlns:a16="http://schemas.microsoft.com/office/drawing/2014/main" id="{02918518-4658-2234-247A-174136925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33" y="4153989"/>
                        <a:ext cx="2743200" cy="22957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7331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98641-AC50-0F79-1644-215F79DE800A}"/>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DIAGNOSIS STIMULANT USE</a:t>
            </a:r>
          </a:p>
        </p:txBody>
      </p:sp>
      <p:graphicFrame>
        <p:nvGraphicFramePr>
          <p:cNvPr id="8" name="Content Placeholder 5">
            <a:extLst>
              <a:ext uri="{FF2B5EF4-FFF2-40B4-BE49-F238E27FC236}">
                <a16:creationId xmlns:a16="http://schemas.microsoft.com/office/drawing/2014/main" id="{316CC4A7-08F6-CDC9-4FDD-36ABAE24D13E}"/>
              </a:ext>
            </a:extLst>
          </p:cNvPr>
          <p:cNvGraphicFramePr>
            <a:graphicFrameLocks noGrp="1"/>
          </p:cNvGraphicFramePr>
          <p:nvPr>
            <p:ph idx="1"/>
            <p:extLst>
              <p:ext uri="{D42A27DB-BD31-4B8C-83A1-F6EECF244321}">
                <p14:modId xmlns:p14="http://schemas.microsoft.com/office/powerpoint/2010/main" val="21501746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Object 5">
            <a:extLst>
              <a:ext uri="{FF2B5EF4-FFF2-40B4-BE49-F238E27FC236}">
                <a16:creationId xmlns:a16="http://schemas.microsoft.com/office/drawing/2014/main" id="{02918518-4658-2234-247A-1741369254C7}"/>
              </a:ext>
            </a:extLst>
          </p:cNvPr>
          <p:cNvGraphicFramePr>
            <a:graphicFrameLocks noChangeAspect="1"/>
          </p:cNvGraphicFramePr>
          <p:nvPr>
            <p:extLst>
              <p:ext uri="{D42A27DB-BD31-4B8C-83A1-F6EECF244321}">
                <p14:modId xmlns:p14="http://schemas.microsoft.com/office/powerpoint/2010/main" val="3349635683"/>
              </p:ext>
            </p:extLst>
          </p:nvPr>
        </p:nvGraphicFramePr>
        <p:xfrm>
          <a:off x="64009" y="4233672"/>
          <a:ext cx="2743200" cy="2295716"/>
        </p:xfrm>
        <a:graphic>
          <a:graphicData uri="http://schemas.openxmlformats.org/presentationml/2006/ole">
            <mc:AlternateContent xmlns:mc="http://schemas.openxmlformats.org/markup-compatibility/2006">
              <mc:Choice xmlns:v="urn:schemas-microsoft-com:vml" Requires="v">
                <p:oleObj name="Clip" r:id="rId7" imgW="3025440" imgH="3252600" progId="MS_ClipArt_Gallery.2">
                  <p:embed/>
                </p:oleObj>
              </mc:Choice>
              <mc:Fallback>
                <p:oleObj name="Clip" r:id="rId7" imgW="3025440" imgH="3252600" progId="MS_ClipArt_Gallery.2">
                  <p:embed/>
                  <p:pic>
                    <p:nvPicPr>
                      <p:cNvPr id="221189" name="Object 5">
                        <a:extLst>
                          <a:ext uri="{FF2B5EF4-FFF2-40B4-BE49-F238E27FC236}">
                            <a16:creationId xmlns:a16="http://schemas.microsoft.com/office/drawing/2014/main" id="{FA0870D8-CA5D-3BC4-5947-9650005D5A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9" y="4233672"/>
                        <a:ext cx="2743200" cy="22957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8491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DBF83-E56C-403D-DD7A-35A7A79E45D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DIAGNOSING STIMULANT INDUCED PSYCHOSIS</a:t>
            </a:r>
          </a:p>
        </p:txBody>
      </p:sp>
      <p:graphicFrame>
        <p:nvGraphicFramePr>
          <p:cNvPr id="5" name="Content Placeholder 2">
            <a:extLst>
              <a:ext uri="{FF2B5EF4-FFF2-40B4-BE49-F238E27FC236}">
                <a16:creationId xmlns:a16="http://schemas.microsoft.com/office/drawing/2014/main" id="{2D040211-F60F-FA5C-AF67-509E6D356DDA}"/>
              </a:ext>
            </a:extLst>
          </p:cNvPr>
          <p:cNvGraphicFramePr>
            <a:graphicFrameLocks noGrp="1"/>
          </p:cNvGraphicFramePr>
          <p:nvPr>
            <p:ph idx="1"/>
            <p:extLst>
              <p:ext uri="{D42A27DB-BD31-4B8C-83A1-F6EECF244321}">
                <p14:modId xmlns:p14="http://schemas.microsoft.com/office/powerpoint/2010/main" val="139454584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54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ifferential Diagnosis of Psychotic Symptoms: Medical “Mimics”">
            <a:extLst>
              <a:ext uri="{FF2B5EF4-FFF2-40B4-BE49-F238E27FC236}">
                <a16:creationId xmlns:a16="http://schemas.microsoft.com/office/drawing/2014/main" id="{CB679959-4EFE-926E-AEEB-FBE14544A4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0813" y="643467"/>
            <a:ext cx="1087037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90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FBAEF8-0305-018C-47EC-BD16B0C54A8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Stimulant Intoxication</a:t>
            </a:r>
          </a:p>
        </p:txBody>
      </p:sp>
      <p:graphicFrame>
        <p:nvGraphicFramePr>
          <p:cNvPr id="5" name="Content Placeholder 2">
            <a:extLst>
              <a:ext uri="{FF2B5EF4-FFF2-40B4-BE49-F238E27FC236}">
                <a16:creationId xmlns:a16="http://schemas.microsoft.com/office/drawing/2014/main" id="{F8BD05A4-1A16-8E3C-7F0E-4D39CBF9D6F7}"/>
              </a:ext>
            </a:extLst>
          </p:cNvPr>
          <p:cNvGraphicFramePr>
            <a:graphicFrameLocks noGrp="1"/>
          </p:cNvGraphicFramePr>
          <p:nvPr>
            <p:ph idx="1"/>
            <p:extLst>
              <p:ext uri="{D42A27DB-BD31-4B8C-83A1-F6EECF244321}">
                <p14:modId xmlns:p14="http://schemas.microsoft.com/office/powerpoint/2010/main" val="335215864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427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F2E3E7-FC04-342F-17E3-48D754F0A71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DIFFERENTIAL DIAGNOSES</a:t>
            </a:r>
          </a:p>
        </p:txBody>
      </p:sp>
      <p:graphicFrame>
        <p:nvGraphicFramePr>
          <p:cNvPr id="7" name="Content Placeholder 2">
            <a:extLst>
              <a:ext uri="{FF2B5EF4-FFF2-40B4-BE49-F238E27FC236}">
                <a16:creationId xmlns:a16="http://schemas.microsoft.com/office/drawing/2014/main" id="{8649B427-A346-0795-7832-C5A9DFBA47DF}"/>
              </a:ext>
            </a:extLst>
          </p:cNvPr>
          <p:cNvGraphicFramePr>
            <a:graphicFrameLocks noGrp="1"/>
          </p:cNvGraphicFramePr>
          <p:nvPr>
            <p:ph idx="1"/>
            <p:extLst>
              <p:ext uri="{D42A27DB-BD31-4B8C-83A1-F6EECF244321}">
                <p14:modId xmlns:p14="http://schemas.microsoft.com/office/powerpoint/2010/main" val="75147887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19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D5B44E3-3520-743B-63C1-721A55C9B1C3}"/>
              </a:ext>
            </a:extLst>
          </p:cNvPr>
          <p:cNvSpPr>
            <a:spLocks noGrp="1"/>
          </p:cNvSpPr>
          <p:nvPr>
            <p:ph type="title"/>
          </p:nvPr>
        </p:nvSpPr>
        <p:spPr>
          <a:xfrm>
            <a:off x="838200" y="365125"/>
            <a:ext cx="5393361" cy="1325563"/>
          </a:xfrm>
        </p:spPr>
        <p:txBody>
          <a:bodyPr>
            <a:normAutofit/>
          </a:bodyPr>
          <a:lstStyle/>
          <a:p>
            <a:r>
              <a:rPr lang="en-US" sz="3100" dirty="0"/>
              <a:t>Treatment Options for Stimulant Induced Psychosis</a:t>
            </a:r>
          </a:p>
        </p:txBody>
      </p:sp>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2F97FED-1F29-8B1C-32AB-F40E25E7D2A3}"/>
              </a:ext>
            </a:extLst>
          </p:cNvPr>
          <p:cNvGraphicFramePr>
            <a:graphicFrameLocks noGrp="1"/>
          </p:cNvGraphicFramePr>
          <p:nvPr>
            <p:ph idx="1"/>
            <p:extLst>
              <p:ext uri="{D42A27DB-BD31-4B8C-83A1-F6EECF244321}">
                <p14:modId xmlns:p14="http://schemas.microsoft.com/office/powerpoint/2010/main" val="422732763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68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8616B-D9DF-2F64-DF2B-E67396739713}"/>
              </a:ext>
            </a:extLst>
          </p:cNvPr>
          <p:cNvSpPr>
            <a:spLocks noGrp="1"/>
          </p:cNvSpPr>
          <p:nvPr>
            <p:ph type="title"/>
          </p:nvPr>
        </p:nvSpPr>
        <p:spPr>
          <a:xfrm>
            <a:off x="645065" y="1097280"/>
            <a:ext cx="3796306" cy="4666207"/>
          </a:xfrm>
        </p:spPr>
        <p:txBody>
          <a:bodyPr anchor="ctr">
            <a:normAutofit/>
          </a:bodyPr>
          <a:lstStyle/>
          <a:p>
            <a:r>
              <a:rPr lang="en-US" sz="4800" dirty="0"/>
              <a:t>OBJECTIVES</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A494AD9-BCB2-2BAF-D677-1655E44D9FE6}"/>
              </a:ext>
            </a:extLst>
          </p:cNvPr>
          <p:cNvGraphicFramePr>
            <a:graphicFrameLocks noGrp="1"/>
          </p:cNvGraphicFramePr>
          <p:nvPr>
            <p:ph idx="1"/>
            <p:extLst>
              <p:ext uri="{D42A27DB-BD31-4B8C-83A1-F6EECF244321}">
                <p14:modId xmlns:p14="http://schemas.microsoft.com/office/powerpoint/2010/main" val="1717638668"/>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53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318BD-1E73-4F5F-407F-240A2DB4FA82}"/>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Treatment Option for Stimulant Induced Psychosis.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302A8C-A41F-570F-8EBB-559EDC665734}"/>
              </a:ext>
            </a:extLst>
          </p:cNvPr>
          <p:cNvSpPr>
            <a:spLocks noGrp="1"/>
          </p:cNvSpPr>
          <p:nvPr>
            <p:ph idx="1"/>
          </p:nvPr>
        </p:nvSpPr>
        <p:spPr>
          <a:xfrm>
            <a:off x="5370153" y="1526033"/>
            <a:ext cx="5536397" cy="3935281"/>
          </a:xfrm>
        </p:spPr>
        <p:txBody>
          <a:bodyPr>
            <a:normAutofit fontScale="92500" lnSpcReduction="10000"/>
          </a:bodyPr>
          <a:lstStyle/>
          <a:p>
            <a:pPr>
              <a:buFont typeface="Wingdings" panose="05000000000000000000" pitchFamily="2" charset="2"/>
              <a:buChar char="§"/>
            </a:pPr>
            <a:r>
              <a:rPr lang="en-US" sz="2400" dirty="0"/>
              <a:t>Safety is always first.</a:t>
            </a:r>
          </a:p>
          <a:p>
            <a:pPr>
              <a:buFont typeface="Wingdings" panose="05000000000000000000" pitchFamily="2" charset="2"/>
              <a:buChar char="§"/>
            </a:pPr>
            <a:r>
              <a:rPr lang="en-US" sz="2400" dirty="0"/>
              <a:t>Treatment are typically treated with antipsychotics.</a:t>
            </a:r>
          </a:p>
          <a:p>
            <a:pPr>
              <a:buFont typeface="Wingdings" panose="05000000000000000000" pitchFamily="2" charset="2"/>
              <a:buChar char="§"/>
            </a:pPr>
            <a:r>
              <a:rPr lang="en-US" sz="2400" dirty="0"/>
              <a:t>Benzodiazepines medications to reduce symptoms of psychosis, to minimize side effects and to contain behavioral.</a:t>
            </a:r>
          </a:p>
          <a:p>
            <a:pPr>
              <a:buFont typeface="Wingdings" panose="05000000000000000000" pitchFamily="2" charset="2"/>
              <a:buChar char="§"/>
            </a:pPr>
            <a:r>
              <a:rPr lang="en-US" sz="2400" dirty="0"/>
              <a:t>Neuroleptics to help prevent recurrence of amphetamine psychosis.</a:t>
            </a:r>
          </a:p>
          <a:p>
            <a:pPr>
              <a:buFont typeface="Wingdings" panose="05000000000000000000" pitchFamily="2" charset="2"/>
              <a:buChar char="§"/>
            </a:pPr>
            <a:r>
              <a:rPr lang="en-US" sz="2400" dirty="0"/>
              <a:t>. Gastric lavage or charcoal</a:t>
            </a:r>
          </a:p>
          <a:p>
            <a:pPr>
              <a:buFont typeface="Wingdings" panose="05000000000000000000" pitchFamily="2" charset="2"/>
              <a:buChar char="§"/>
            </a:pPr>
            <a:r>
              <a:rPr lang="en-US" sz="2400" dirty="0"/>
              <a:t>Naloxone to address opioid dependency or use.</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691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EA9A1751-C6A3-4477-8A0B-E39B6D3E1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4151E4E-D344-4696-8247-CF6F22312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955967" cy="6858000"/>
          </a:xfrm>
          <a:custGeom>
            <a:avLst/>
            <a:gdLst>
              <a:gd name="connsiteX0" fmla="*/ 0 w 6955967"/>
              <a:gd name="connsiteY0" fmla="*/ 0 h 6858000"/>
              <a:gd name="connsiteX1" fmla="*/ 6955967 w 6955967"/>
              <a:gd name="connsiteY1" fmla="*/ 0 h 6858000"/>
              <a:gd name="connsiteX2" fmla="*/ 6950928 w 6955967"/>
              <a:gd name="connsiteY2" fmla="*/ 66675 h 6858000"/>
              <a:gd name="connsiteX3" fmla="*/ 6942530 w 6955967"/>
              <a:gd name="connsiteY3" fmla="*/ 122237 h 6858000"/>
              <a:gd name="connsiteX4" fmla="*/ 6932453 w 6955967"/>
              <a:gd name="connsiteY4" fmla="*/ 174625 h 6858000"/>
              <a:gd name="connsiteX5" fmla="*/ 6915657 w 6955967"/>
              <a:gd name="connsiteY5" fmla="*/ 217487 h 6858000"/>
              <a:gd name="connsiteX6" fmla="*/ 6898861 w 6955967"/>
              <a:gd name="connsiteY6" fmla="*/ 260350 h 6858000"/>
              <a:gd name="connsiteX7" fmla="*/ 6878706 w 6955967"/>
              <a:gd name="connsiteY7" fmla="*/ 296862 h 6858000"/>
              <a:gd name="connsiteX8" fmla="*/ 6858551 w 6955967"/>
              <a:gd name="connsiteY8" fmla="*/ 334962 h 6858000"/>
              <a:gd name="connsiteX9" fmla="*/ 6840075 w 6955967"/>
              <a:gd name="connsiteY9" fmla="*/ 369887 h 6858000"/>
              <a:gd name="connsiteX10" fmla="*/ 6821599 w 6955967"/>
              <a:gd name="connsiteY10" fmla="*/ 409575 h 6858000"/>
              <a:gd name="connsiteX11" fmla="*/ 6804804 w 6955967"/>
              <a:gd name="connsiteY11" fmla="*/ 450850 h 6858000"/>
              <a:gd name="connsiteX12" fmla="*/ 6789687 w 6955967"/>
              <a:gd name="connsiteY12" fmla="*/ 496887 h 6858000"/>
              <a:gd name="connsiteX13" fmla="*/ 6777930 w 6955967"/>
              <a:gd name="connsiteY13" fmla="*/ 546100 h 6858000"/>
              <a:gd name="connsiteX14" fmla="*/ 6769531 w 6955967"/>
              <a:gd name="connsiteY14" fmla="*/ 606425 h 6858000"/>
              <a:gd name="connsiteX15" fmla="*/ 6766172 w 6955967"/>
              <a:gd name="connsiteY15" fmla="*/ 673100 h 6858000"/>
              <a:gd name="connsiteX16" fmla="*/ 6769531 w 6955967"/>
              <a:gd name="connsiteY16" fmla="*/ 744537 h 6858000"/>
              <a:gd name="connsiteX17" fmla="*/ 6777930 w 6955967"/>
              <a:gd name="connsiteY17" fmla="*/ 801687 h 6858000"/>
              <a:gd name="connsiteX18" fmla="*/ 6789687 w 6955967"/>
              <a:gd name="connsiteY18" fmla="*/ 854075 h 6858000"/>
              <a:gd name="connsiteX19" fmla="*/ 6804804 w 6955967"/>
              <a:gd name="connsiteY19" fmla="*/ 901700 h 6858000"/>
              <a:gd name="connsiteX20" fmla="*/ 6821599 w 6955967"/>
              <a:gd name="connsiteY20" fmla="*/ 942975 h 6858000"/>
              <a:gd name="connsiteX21" fmla="*/ 6841755 w 6955967"/>
              <a:gd name="connsiteY21" fmla="*/ 981075 h 6858000"/>
              <a:gd name="connsiteX22" fmla="*/ 6861910 w 6955967"/>
              <a:gd name="connsiteY22" fmla="*/ 1017587 h 6858000"/>
              <a:gd name="connsiteX23" fmla="*/ 6882065 w 6955967"/>
              <a:gd name="connsiteY23" fmla="*/ 1055687 h 6858000"/>
              <a:gd name="connsiteX24" fmla="*/ 6900540 w 6955967"/>
              <a:gd name="connsiteY24" fmla="*/ 1095375 h 6858000"/>
              <a:gd name="connsiteX25" fmla="*/ 6919016 w 6955967"/>
              <a:gd name="connsiteY25" fmla="*/ 1136650 h 6858000"/>
              <a:gd name="connsiteX26" fmla="*/ 6934132 w 6955967"/>
              <a:gd name="connsiteY26" fmla="*/ 1182687 h 6858000"/>
              <a:gd name="connsiteX27" fmla="*/ 6944210 w 6955967"/>
              <a:gd name="connsiteY27" fmla="*/ 1235075 h 6858000"/>
              <a:gd name="connsiteX28" fmla="*/ 6954287 w 6955967"/>
              <a:gd name="connsiteY28" fmla="*/ 1295400 h 6858000"/>
              <a:gd name="connsiteX29" fmla="*/ 6955967 w 6955967"/>
              <a:gd name="connsiteY29" fmla="*/ 1363662 h 6858000"/>
              <a:gd name="connsiteX30" fmla="*/ 6954287 w 6955967"/>
              <a:gd name="connsiteY30" fmla="*/ 1431925 h 6858000"/>
              <a:gd name="connsiteX31" fmla="*/ 6944210 w 6955967"/>
              <a:gd name="connsiteY31" fmla="*/ 1492250 h 6858000"/>
              <a:gd name="connsiteX32" fmla="*/ 6934132 w 6955967"/>
              <a:gd name="connsiteY32" fmla="*/ 1544637 h 6858000"/>
              <a:gd name="connsiteX33" fmla="*/ 6919016 w 6955967"/>
              <a:gd name="connsiteY33" fmla="*/ 1589087 h 6858000"/>
              <a:gd name="connsiteX34" fmla="*/ 6900540 w 6955967"/>
              <a:gd name="connsiteY34" fmla="*/ 1631950 h 6858000"/>
              <a:gd name="connsiteX35" fmla="*/ 6882065 w 6955967"/>
              <a:gd name="connsiteY35" fmla="*/ 1671637 h 6858000"/>
              <a:gd name="connsiteX36" fmla="*/ 6861910 w 6955967"/>
              <a:gd name="connsiteY36" fmla="*/ 1708150 h 6858000"/>
              <a:gd name="connsiteX37" fmla="*/ 6841755 w 6955967"/>
              <a:gd name="connsiteY37" fmla="*/ 1743075 h 6858000"/>
              <a:gd name="connsiteX38" fmla="*/ 6821599 w 6955967"/>
              <a:gd name="connsiteY38" fmla="*/ 1782762 h 6858000"/>
              <a:gd name="connsiteX39" fmla="*/ 6804804 w 6955967"/>
              <a:gd name="connsiteY39" fmla="*/ 1824037 h 6858000"/>
              <a:gd name="connsiteX40" fmla="*/ 6789687 w 6955967"/>
              <a:gd name="connsiteY40" fmla="*/ 1870075 h 6858000"/>
              <a:gd name="connsiteX41" fmla="*/ 6777930 w 6955967"/>
              <a:gd name="connsiteY41" fmla="*/ 1922462 h 6858000"/>
              <a:gd name="connsiteX42" fmla="*/ 6769531 w 6955967"/>
              <a:gd name="connsiteY42" fmla="*/ 1982787 h 6858000"/>
              <a:gd name="connsiteX43" fmla="*/ 6766172 w 6955967"/>
              <a:gd name="connsiteY43" fmla="*/ 2051050 h 6858000"/>
              <a:gd name="connsiteX44" fmla="*/ 6769531 w 6955967"/>
              <a:gd name="connsiteY44" fmla="*/ 2119312 h 6858000"/>
              <a:gd name="connsiteX45" fmla="*/ 6777930 w 6955967"/>
              <a:gd name="connsiteY45" fmla="*/ 2179637 h 6858000"/>
              <a:gd name="connsiteX46" fmla="*/ 6789687 w 6955967"/>
              <a:gd name="connsiteY46" fmla="*/ 2232025 h 6858000"/>
              <a:gd name="connsiteX47" fmla="*/ 6804804 w 6955967"/>
              <a:gd name="connsiteY47" fmla="*/ 2278062 h 6858000"/>
              <a:gd name="connsiteX48" fmla="*/ 6821599 w 6955967"/>
              <a:gd name="connsiteY48" fmla="*/ 2319337 h 6858000"/>
              <a:gd name="connsiteX49" fmla="*/ 6841755 w 6955967"/>
              <a:gd name="connsiteY49" fmla="*/ 2359025 h 6858000"/>
              <a:gd name="connsiteX50" fmla="*/ 6861910 w 6955967"/>
              <a:gd name="connsiteY50" fmla="*/ 2395537 h 6858000"/>
              <a:gd name="connsiteX51" fmla="*/ 6882065 w 6955967"/>
              <a:gd name="connsiteY51" fmla="*/ 2433637 h 6858000"/>
              <a:gd name="connsiteX52" fmla="*/ 6900540 w 6955967"/>
              <a:gd name="connsiteY52" fmla="*/ 2471737 h 6858000"/>
              <a:gd name="connsiteX53" fmla="*/ 6919016 w 6955967"/>
              <a:gd name="connsiteY53" fmla="*/ 2513012 h 6858000"/>
              <a:gd name="connsiteX54" fmla="*/ 6934132 w 6955967"/>
              <a:gd name="connsiteY54" fmla="*/ 2560637 h 6858000"/>
              <a:gd name="connsiteX55" fmla="*/ 6944210 w 6955967"/>
              <a:gd name="connsiteY55" fmla="*/ 2613025 h 6858000"/>
              <a:gd name="connsiteX56" fmla="*/ 6954287 w 6955967"/>
              <a:gd name="connsiteY56" fmla="*/ 2671762 h 6858000"/>
              <a:gd name="connsiteX57" fmla="*/ 6955967 w 6955967"/>
              <a:gd name="connsiteY57" fmla="*/ 2741612 h 6858000"/>
              <a:gd name="connsiteX58" fmla="*/ 6954287 w 6955967"/>
              <a:gd name="connsiteY58" fmla="*/ 2809875 h 6858000"/>
              <a:gd name="connsiteX59" fmla="*/ 6944210 w 6955967"/>
              <a:gd name="connsiteY59" fmla="*/ 2868612 h 6858000"/>
              <a:gd name="connsiteX60" fmla="*/ 6934132 w 6955967"/>
              <a:gd name="connsiteY60" fmla="*/ 2922587 h 6858000"/>
              <a:gd name="connsiteX61" fmla="*/ 6919016 w 6955967"/>
              <a:gd name="connsiteY61" fmla="*/ 2967037 h 6858000"/>
              <a:gd name="connsiteX62" fmla="*/ 6900540 w 6955967"/>
              <a:gd name="connsiteY62" fmla="*/ 3009900 h 6858000"/>
              <a:gd name="connsiteX63" fmla="*/ 6882065 w 6955967"/>
              <a:gd name="connsiteY63" fmla="*/ 3046412 h 6858000"/>
              <a:gd name="connsiteX64" fmla="*/ 6861910 w 6955967"/>
              <a:gd name="connsiteY64" fmla="*/ 3084512 h 6858000"/>
              <a:gd name="connsiteX65" fmla="*/ 6841755 w 6955967"/>
              <a:gd name="connsiteY65" fmla="*/ 3121025 h 6858000"/>
              <a:gd name="connsiteX66" fmla="*/ 6821599 w 6955967"/>
              <a:gd name="connsiteY66" fmla="*/ 3160712 h 6858000"/>
              <a:gd name="connsiteX67" fmla="*/ 6804804 w 6955967"/>
              <a:gd name="connsiteY67" fmla="*/ 3201987 h 6858000"/>
              <a:gd name="connsiteX68" fmla="*/ 6789687 w 6955967"/>
              <a:gd name="connsiteY68" fmla="*/ 3248025 h 6858000"/>
              <a:gd name="connsiteX69" fmla="*/ 6777930 w 6955967"/>
              <a:gd name="connsiteY69" fmla="*/ 3300412 h 6858000"/>
              <a:gd name="connsiteX70" fmla="*/ 6769531 w 6955967"/>
              <a:gd name="connsiteY70" fmla="*/ 3360737 h 6858000"/>
              <a:gd name="connsiteX71" fmla="*/ 6766172 w 6955967"/>
              <a:gd name="connsiteY71" fmla="*/ 3427412 h 6858000"/>
              <a:gd name="connsiteX72" fmla="*/ 6769531 w 6955967"/>
              <a:gd name="connsiteY72" fmla="*/ 3497262 h 6858000"/>
              <a:gd name="connsiteX73" fmla="*/ 6777930 w 6955967"/>
              <a:gd name="connsiteY73" fmla="*/ 3557587 h 6858000"/>
              <a:gd name="connsiteX74" fmla="*/ 6789687 w 6955967"/>
              <a:gd name="connsiteY74" fmla="*/ 3609975 h 6858000"/>
              <a:gd name="connsiteX75" fmla="*/ 6804804 w 6955967"/>
              <a:gd name="connsiteY75" fmla="*/ 3656012 h 6858000"/>
              <a:gd name="connsiteX76" fmla="*/ 6821599 w 6955967"/>
              <a:gd name="connsiteY76" fmla="*/ 3697287 h 6858000"/>
              <a:gd name="connsiteX77" fmla="*/ 6841755 w 6955967"/>
              <a:gd name="connsiteY77" fmla="*/ 3736975 h 6858000"/>
              <a:gd name="connsiteX78" fmla="*/ 6882065 w 6955967"/>
              <a:gd name="connsiteY78" fmla="*/ 3811587 h 6858000"/>
              <a:gd name="connsiteX79" fmla="*/ 6900540 w 6955967"/>
              <a:gd name="connsiteY79" fmla="*/ 3848100 h 6858000"/>
              <a:gd name="connsiteX80" fmla="*/ 6919016 w 6955967"/>
              <a:gd name="connsiteY80" fmla="*/ 3890962 h 6858000"/>
              <a:gd name="connsiteX81" fmla="*/ 6934132 w 6955967"/>
              <a:gd name="connsiteY81" fmla="*/ 3935412 h 6858000"/>
              <a:gd name="connsiteX82" fmla="*/ 6944210 w 6955967"/>
              <a:gd name="connsiteY82" fmla="*/ 3987800 h 6858000"/>
              <a:gd name="connsiteX83" fmla="*/ 6954287 w 6955967"/>
              <a:gd name="connsiteY83" fmla="*/ 4048125 h 6858000"/>
              <a:gd name="connsiteX84" fmla="*/ 6955967 w 6955967"/>
              <a:gd name="connsiteY84" fmla="*/ 4116387 h 6858000"/>
              <a:gd name="connsiteX85" fmla="*/ 6954287 w 6955967"/>
              <a:gd name="connsiteY85" fmla="*/ 4186237 h 6858000"/>
              <a:gd name="connsiteX86" fmla="*/ 6944210 w 6955967"/>
              <a:gd name="connsiteY86" fmla="*/ 4244975 h 6858000"/>
              <a:gd name="connsiteX87" fmla="*/ 6934132 w 6955967"/>
              <a:gd name="connsiteY87" fmla="*/ 4297362 h 6858000"/>
              <a:gd name="connsiteX88" fmla="*/ 6919016 w 6955967"/>
              <a:gd name="connsiteY88" fmla="*/ 4343400 h 6858000"/>
              <a:gd name="connsiteX89" fmla="*/ 6900540 w 6955967"/>
              <a:gd name="connsiteY89" fmla="*/ 4386262 h 6858000"/>
              <a:gd name="connsiteX90" fmla="*/ 6882065 w 6955967"/>
              <a:gd name="connsiteY90" fmla="*/ 4424362 h 6858000"/>
              <a:gd name="connsiteX91" fmla="*/ 6841755 w 6955967"/>
              <a:gd name="connsiteY91" fmla="*/ 4498975 h 6858000"/>
              <a:gd name="connsiteX92" fmla="*/ 6821599 w 6955967"/>
              <a:gd name="connsiteY92" fmla="*/ 4537075 h 6858000"/>
              <a:gd name="connsiteX93" fmla="*/ 6804804 w 6955967"/>
              <a:gd name="connsiteY93" fmla="*/ 4579937 h 6858000"/>
              <a:gd name="connsiteX94" fmla="*/ 6789687 w 6955967"/>
              <a:gd name="connsiteY94" fmla="*/ 4625975 h 6858000"/>
              <a:gd name="connsiteX95" fmla="*/ 6777930 w 6955967"/>
              <a:gd name="connsiteY95" fmla="*/ 4678362 h 6858000"/>
              <a:gd name="connsiteX96" fmla="*/ 6769531 w 6955967"/>
              <a:gd name="connsiteY96" fmla="*/ 4738687 h 6858000"/>
              <a:gd name="connsiteX97" fmla="*/ 6766172 w 6955967"/>
              <a:gd name="connsiteY97" fmla="*/ 4806950 h 6858000"/>
              <a:gd name="connsiteX98" fmla="*/ 6769531 w 6955967"/>
              <a:gd name="connsiteY98" fmla="*/ 4875212 h 6858000"/>
              <a:gd name="connsiteX99" fmla="*/ 6777930 w 6955967"/>
              <a:gd name="connsiteY99" fmla="*/ 4935537 h 6858000"/>
              <a:gd name="connsiteX100" fmla="*/ 6789687 w 6955967"/>
              <a:gd name="connsiteY100" fmla="*/ 4987925 h 6858000"/>
              <a:gd name="connsiteX101" fmla="*/ 6804804 w 6955967"/>
              <a:gd name="connsiteY101" fmla="*/ 5033962 h 6858000"/>
              <a:gd name="connsiteX102" fmla="*/ 6821599 w 6955967"/>
              <a:gd name="connsiteY102" fmla="*/ 5075237 h 6858000"/>
              <a:gd name="connsiteX103" fmla="*/ 6841755 w 6955967"/>
              <a:gd name="connsiteY103" fmla="*/ 5114925 h 6858000"/>
              <a:gd name="connsiteX104" fmla="*/ 6861910 w 6955967"/>
              <a:gd name="connsiteY104" fmla="*/ 5149850 h 6858000"/>
              <a:gd name="connsiteX105" fmla="*/ 6882065 w 6955967"/>
              <a:gd name="connsiteY105" fmla="*/ 5186362 h 6858000"/>
              <a:gd name="connsiteX106" fmla="*/ 6900540 w 6955967"/>
              <a:gd name="connsiteY106" fmla="*/ 5226050 h 6858000"/>
              <a:gd name="connsiteX107" fmla="*/ 6919016 w 6955967"/>
              <a:gd name="connsiteY107" fmla="*/ 5268912 h 6858000"/>
              <a:gd name="connsiteX108" fmla="*/ 6934132 w 6955967"/>
              <a:gd name="connsiteY108" fmla="*/ 5313362 h 6858000"/>
              <a:gd name="connsiteX109" fmla="*/ 6944210 w 6955967"/>
              <a:gd name="connsiteY109" fmla="*/ 5365750 h 6858000"/>
              <a:gd name="connsiteX110" fmla="*/ 6954287 w 6955967"/>
              <a:gd name="connsiteY110" fmla="*/ 5426075 h 6858000"/>
              <a:gd name="connsiteX111" fmla="*/ 6955967 w 6955967"/>
              <a:gd name="connsiteY111" fmla="*/ 5494337 h 6858000"/>
              <a:gd name="connsiteX112" fmla="*/ 6954287 w 6955967"/>
              <a:gd name="connsiteY112" fmla="*/ 5562600 h 6858000"/>
              <a:gd name="connsiteX113" fmla="*/ 6944210 w 6955967"/>
              <a:gd name="connsiteY113" fmla="*/ 5622925 h 6858000"/>
              <a:gd name="connsiteX114" fmla="*/ 6934132 w 6955967"/>
              <a:gd name="connsiteY114" fmla="*/ 5675312 h 6858000"/>
              <a:gd name="connsiteX115" fmla="*/ 6919016 w 6955967"/>
              <a:gd name="connsiteY115" fmla="*/ 5721350 h 6858000"/>
              <a:gd name="connsiteX116" fmla="*/ 6900540 w 6955967"/>
              <a:gd name="connsiteY116" fmla="*/ 5762625 h 6858000"/>
              <a:gd name="connsiteX117" fmla="*/ 6882065 w 6955967"/>
              <a:gd name="connsiteY117" fmla="*/ 5802312 h 6858000"/>
              <a:gd name="connsiteX118" fmla="*/ 6861910 w 6955967"/>
              <a:gd name="connsiteY118" fmla="*/ 5840412 h 6858000"/>
              <a:gd name="connsiteX119" fmla="*/ 6841755 w 6955967"/>
              <a:gd name="connsiteY119" fmla="*/ 5876925 h 6858000"/>
              <a:gd name="connsiteX120" fmla="*/ 6821599 w 6955967"/>
              <a:gd name="connsiteY120" fmla="*/ 5915025 h 6858000"/>
              <a:gd name="connsiteX121" fmla="*/ 6804804 w 6955967"/>
              <a:gd name="connsiteY121" fmla="*/ 5956300 h 6858000"/>
              <a:gd name="connsiteX122" fmla="*/ 6789687 w 6955967"/>
              <a:gd name="connsiteY122" fmla="*/ 6003925 h 6858000"/>
              <a:gd name="connsiteX123" fmla="*/ 6777930 w 6955967"/>
              <a:gd name="connsiteY123" fmla="*/ 6056312 h 6858000"/>
              <a:gd name="connsiteX124" fmla="*/ 6769531 w 6955967"/>
              <a:gd name="connsiteY124" fmla="*/ 6113462 h 6858000"/>
              <a:gd name="connsiteX125" fmla="*/ 6766172 w 6955967"/>
              <a:gd name="connsiteY125" fmla="*/ 6183312 h 6858000"/>
              <a:gd name="connsiteX126" fmla="*/ 6769531 w 6955967"/>
              <a:gd name="connsiteY126" fmla="*/ 6251575 h 6858000"/>
              <a:gd name="connsiteX127" fmla="*/ 6777930 w 6955967"/>
              <a:gd name="connsiteY127" fmla="*/ 6311900 h 6858000"/>
              <a:gd name="connsiteX128" fmla="*/ 6789687 w 6955967"/>
              <a:gd name="connsiteY128" fmla="*/ 6361112 h 6858000"/>
              <a:gd name="connsiteX129" fmla="*/ 6804804 w 6955967"/>
              <a:gd name="connsiteY129" fmla="*/ 6407150 h 6858000"/>
              <a:gd name="connsiteX130" fmla="*/ 6821599 w 6955967"/>
              <a:gd name="connsiteY130" fmla="*/ 6448425 h 6858000"/>
              <a:gd name="connsiteX131" fmla="*/ 6840075 w 6955967"/>
              <a:gd name="connsiteY131" fmla="*/ 6488112 h 6858000"/>
              <a:gd name="connsiteX132" fmla="*/ 6858551 w 6955967"/>
              <a:gd name="connsiteY132" fmla="*/ 6523037 h 6858000"/>
              <a:gd name="connsiteX133" fmla="*/ 6878706 w 6955967"/>
              <a:gd name="connsiteY133" fmla="*/ 6561137 h 6858000"/>
              <a:gd name="connsiteX134" fmla="*/ 6898861 w 6955967"/>
              <a:gd name="connsiteY134" fmla="*/ 6597650 h 6858000"/>
              <a:gd name="connsiteX135" fmla="*/ 6915657 w 6955967"/>
              <a:gd name="connsiteY135" fmla="*/ 6640512 h 6858000"/>
              <a:gd name="connsiteX136" fmla="*/ 6932453 w 6955967"/>
              <a:gd name="connsiteY136" fmla="*/ 6683375 h 6858000"/>
              <a:gd name="connsiteX137" fmla="*/ 6942530 w 6955967"/>
              <a:gd name="connsiteY137" fmla="*/ 6735762 h 6858000"/>
              <a:gd name="connsiteX138" fmla="*/ 6950928 w 6955967"/>
              <a:gd name="connsiteY138" fmla="*/ 6791325 h 6858000"/>
              <a:gd name="connsiteX139" fmla="*/ 6955967 w 6955967"/>
              <a:gd name="connsiteY139" fmla="*/ 6858000 h 6858000"/>
              <a:gd name="connsiteX140" fmla="*/ 0 w 6955967"/>
              <a:gd name="connsiteY140" fmla="*/ 6858000 h 6858000"/>
              <a:gd name="connsiteX141" fmla="*/ 0 w 6955967"/>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955967" h="6858000">
                <a:moveTo>
                  <a:pt x="0" y="0"/>
                </a:moveTo>
                <a:lnTo>
                  <a:pt x="6955967" y="0"/>
                </a:lnTo>
                <a:lnTo>
                  <a:pt x="6950928" y="66675"/>
                </a:lnTo>
                <a:lnTo>
                  <a:pt x="6942530" y="122237"/>
                </a:lnTo>
                <a:lnTo>
                  <a:pt x="6932453" y="174625"/>
                </a:lnTo>
                <a:lnTo>
                  <a:pt x="6915657" y="217487"/>
                </a:lnTo>
                <a:lnTo>
                  <a:pt x="6898861" y="260350"/>
                </a:lnTo>
                <a:lnTo>
                  <a:pt x="6878706" y="296862"/>
                </a:lnTo>
                <a:lnTo>
                  <a:pt x="6858551" y="334962"/>
                </a:lnTo>
                <a:lnTo>
                  <a:pt x="6840075" y="369887"/>
                </a:lnTo>
                <a:lnTo>
                  <a:pt x="6821599" y="409575"/>
                </a:lnTo>
                <a:lnTo>
                  <a:pt x="6804804" y="450850"/>
                </a:lnTo>
                <a:lnTo>
                  <a:pt x="6789687" y="496887"/>
                </a:lnTo>
                <a:lnTo>
                  <a:pt x="6777930" y="546100"/>
                </a:lnTo>
                <a:lnTo>
                  <a:pt x="6769531" y="606425"/>
                </a:lnTo>
                <a:lnTo>
                  <a:pt x="6766172" y="673100"/>
                </a:lnTo>
                <a:lnTo>
                  <a:pt x="6769531" y="744537"/>
                </a:lnTo>
                <a:lnTo>
                  <a:pt x="6777930" y="801687"/>
                </a:lnTo>
                <a:lnTo>
                  <a:pt x="6789687" y="854075"/>
                </a:lnTo>
                <a:lnTo>
                  <a:pt x="6804804" y="901700"/>
                </a:lnTo>
                <a:lnTo>
                  <a:pt x="6821599" y="942975"/>
                </a:lnTo>
                <a:lnTo>
                  <a:pt x="6841755" y="981075"/>
                </a:lnTo>
                <a:lnTo>
                  <a:pt x="6861910" y="1017587"/>
                </a:lnTo>
                <a:lnTo>
                  <a:pt x="6882065" y="1055687"/>
                </a:lnTo>
                <a:lnTo>
                  <a:pt x="6900540" y="1095375"/>
                </a:lnTo>
                <a:lnTo>
                  <a:pt x="6919016" y="1136650"/>
                </a:lnTo>
                <a:lnTo>
                  <a:pt x="6934132" y="1182687"/>
                </a:lnTo>
                <a:lnTo>
                  <a:pt x="6944210" y="1235075"/>
                </a:lnTo>
                <a:lnTo>
                  <a:pt x="6954287" y="1295400"/>
                </a:lnTo>
                <a:lnTo>
                  <a:pt x="6955967" y="1363662"/>
                </a:lnTo>
                <a:lnTo>
                  <a:pt x="6954287" y="1431925"/>
                </a:lnTo>
                <a:lnTo>
                  <a:pt x="6944210" y="1492250"/>
                </a:lnTo>
                <a:lnTo>
                  <a:pt x="6934132" y="1544637"/>
                </a:lnTo>
                <a:lnTo>
                  <a:pt x="6919016" y="1589087"/>
                </a:lnTo>
                <a:lnTo>
                  <a:pt x="6900540" y="1631950"/>
                </a:lnTo>
                <a:lnTo>
                  <a:pt x="6882065" y="1671637"/>
                </a:lnTo>
                <a:lnTo>
                  <a:pt x="6861910" y="1708150"/>
                </a:lnTo>
                <a:lnTo>
                  <a:pt x="6841755" y="1743075"/>
                </a:lnTo>
                <a:lnTo>
                  <a:pt x="6821599" y="1782762"/>
                </a:lnTo>
                <a:lnTo>
                  <a:pt x="6804804" y="1824037"/>
                </a:lnTo>
                <a:lnTo>
                  <a:pt x="6789687" y="1870075"/>
                </a:lnTo>
                <a:lnTo>
                  <a:pt x="6777930" y="1922462"/>
                </a:lnTo>
                <a:lnTo>
                  <a:pt x="6769531" y="1982787"/>
                </a:lnTo>
                <a:lnTo>
                  <a:pt x="6766172" y="2051050"/>
                </a:lnTo>
                <a:lnTo>
                  <a:pt x="6769531" y="2119312"/>
                </a:lnTo>
                <a:lnTo>
                  <a:pt x="6777930" y="2179637"/>
                </a:lnTo>
                <a:lnTo>
                  <a:pt x="6789687" y="2232025"/>
                </a:lnTo>
                <a:lnTo>
                  <a:pt x="6804804" y="2278062"/>
                </a:lnTo>
                <a:lnTo>
                  <a:pt x="6821599" y="2319337"/>
                </a:lnTo>
                <a:lnTo>
                  <a:pt x="6841755" y="2359025"/>
                </a:lnTo>
                <a:lnTo>
                  <a:pt x="6861910" y="2395537"/>
                </a:lnTo>
                <a:lnTo>
                  <a:pt x="6882065" y="2433637"/>
                </a:lnTo>
                <a:lnTo>
                  <a:pt x="6900540" y="2471737"/>
                </a:lnTo>
                <a:lnTo>
                  <a:pt x="6919016" y="2513012"/>
                </a:lnTo>
                <a:lnTo>
                  <a:pt x="6934132" y="2560637"/>
                </a:lnTo>
                <a:lnTo>
                  <a:pt x="6944210" y="2613025"/>
                </a:lnTo>
                <a:lnTo>
                  <a:pt x="6954287" y="2671762"/>
                </a:lnTo>
                <a:lnTo>
                  <a:pt x="6955967" y="2741612"/>
                </a:lnTo>
                <a:lnTo>
                  <a:pt x="6954287" y="2809875"/>
                </a:lnTo>
                <a:lnTo>
                  <a:pt x="6944210" y="2868612"/>
                </a:lnTo>
                <a:lnTo>
                  <a:pt x="6934132" y="2922587"/>
                </a:lnTo>
                <a:lnTo>
                  <a:pt x="6919016" y="2967037"/>
                </a:lnTo>
                <a:lnTo>
                  <a:pt x="6900540" y="3009900"/>
                </a:lnTo>
                <a:lnTo>
                  <a:pt x="6882065" y="3046412"/>
                </a:lnTo>
                <a:lnTo>
                  <a:pt x="6861910" y="3084512"/>
                </a:lnTo>
                <a:lnTo>
                  <a:pt x="6841755" y="3121025"/>
                </a:lnTo>
                <a:lnTo>
                  <a:pt x="6821599" y="3160712"/>
                </a:lnTo>
                <a:lnTo>
                  <a:pt x="6804804" y="3201987"/>
                </a:lnTo>
                <a:lnTo>
                  <a:pt x="6789687" y="3248025"/>
                </a:lnTo>
                <a:lnTo>
                  <a:pt x="6777930" y="3300412"/>
                </a:lnTo>
                <a:lnTo>
                  <a:pt x="6769531" y="3360737"/>
                </a:lnTo>
                <a:lnTo>
                  <a:pt x="6766172" y="3427412"/>
                </a:lnTo>
                <a:lnTo>
                  <a:pt x="6769531" y="3497262"/>
                </a:lnTo>
                <a:lnTo>
                  <a:pt x="6777930" y="3557587"/>
                </a:lnTo>
                <a:lnTo>
                  <a:pt x="6789687" y="3609975"/>
                </a:lnTo>
                <a:lnTo>
                  <a:pt x="6804804" y="3656012"/>
                </a:lnTo>
                <a:lnTo>
                  <a:pt x="6821599" y="3697287"/>
                </a:lnTo>
                <a:lnTo>
                  <a:pt x="6841755" y="3736975"/>
                </a:lnTo>
                <a:lnTo>
                  <a:pt x="6882065" y="3811587"/>
                </a:lnTo>
                <a:lnTo>
                  <a:pt x="6900540" y="3848100"/>
                </a:lnTo>
                <a:lnTo>
                  <a:pt x="6919016" y="3890962"/>
                </a:lnTo>
                <a:lnTo>
                  <a:pt x="6934132" y="3935412"/>
                </a:lnTo>
                <a:lnTo>
                  <a:pt x="6944210" y="3987800"/>
                </a:lnTo>
                <a:lnTo>
                  <a:pt x="6954287" y="4048125"/>
                </a:lnTo>
                <a:lnTo>
                  <a:pt x="6955967" y="4116387"/>
                </a:lnTo>
                <a:lnTo>
                  <a:pt x="6954287" y="4186237"/>
                </a:lnTo>
                <a:lnTo>
                  <a:pt x="6944210" y="4244975"/>
                </a:lnTo>
                <a:lnTo>
                  <a:pt x="6934132" y="4297362"/>
                </a:lnTo>
                <a:lnTo>
                  <a:pt x="6919016" y="4343400"/>
                </a:lnTo>
                <a:lnTo>
                  <a:pt x="6900540" y="4386262"/>
                </a:lnTo>
                <a:lnTo>
                  <a:pt x="6882065" y="4424362"/>
                </a:lnTo>
                <a:lnTo>
                  <a:pt x="6841755" y="4498975"/>
                </a:lnTo>
                <a:lnTo>
                  <a:pt x="6821599" y="4537075"/>
                </a:lnTo>
                <a:lnTo>
                  <a:pt x="6804804" y="4579937"/>
                </a:lnTo>
                <a:lnTo>
                  <a:pt x="6789687" y="4625975"/>
                </a:lnTo>
                <a:lnTo>
                  <a:pt x="6777930" y="4678362"/>
                </a:lnTo>
                <a:lnTo>
                  <a:pt x="6769531" y="4738687"/>
                </a:lnTo>
                <a:lnTo>
                  <a:pt x="6766172" y="4806950"/>
                </a:lnTo>
                <a:lnTo>
                  <a:pt x="6769531" y="4875212"/>
                </a:lnTo>
                <a:lnTo>
                  <a:pt x="6777930" y="4935537"/>
                </a:lnTo>
                <a:lnTo>
                  <a:pt x="6789687" y="4987925"/>
                </a:lnTo>
                <a:lnTo>
                  <a:pt x="6804804" y="5033962"/>
                </a:lnTo>
                <a:lnTo>
                  <a:pt x="6821599" y="5075237"/>
                </a:lnTo>
                <a:lnTo>
                  <a:pt x="6841755" y="5114925"/>
                </a:lnTo>
                <a:lnTo>
                  <a:pt x="6861910" y="5149850"/>
                </a:lnTo>
                <a:lnTo>
                  <a:pt x="6882065" y="5186362"/>
                </a:lnTo>
                <a:lnTo>
                  <a:pt x="6900540" y="5226050"/>
                </a:lnTo>
                <a:lnTo>
                  <a:pt x="6919016" y="5268912"/>
                </a:lnTo>
                <a:lnTo>
                  <a:pt x="6934132" y="5313362"/>
                </a:lnTo>
                <a:lnTo>
                  <a:pt x="6944210" y="5365750"/>
                </a:lnTo>
                <a:lnTo>
                  <a:pt x="6954287" y="5426075"/>
                </a:lnTo>
                <a:lnTo>
                  <a:pt x="6955967" y="5494337"/>
                </a:lnTo>
                <a:lnTo>
                  <a:pt x="6954287" y="5562600"/>
                </a:lnTo>
                <a:lnTo>
                  <a:pt x="6944210" y="5622925"/>
                </a:lnTo>
                <a:lnTo>
                  <a:pt x="6934132" y="5675312"/>
                </a:lnTo>
                <a:lnTo>
                  <a:pt x="6919016" y="5721350"/>
                </a:lnTo>
                <a:lnTo>
                  <a:pt x="6900540" y="5762625"/>
                </a:lnTo>
                <a:lnTo>
                  <a:pt x="6882065" y="5802312"/>
                </a:lnTo>
                <a:lnTo>
                  <a:pt x="6861910" y="5840412"/>
                </a:lnTo>
                <a:lnTo>
                  <a:pt x="6841755" y="5876925"/>
                </a:lnTo>
                <a:lnTo>
                  <a:pt x="6821599" y="5915025"/>
                </a:lnTo>
                <a:lnTo>
                  <a:pt x="6804804" y="5956300"/>
                </a:lnTo>
                <a:lnTo>
                  <a:pt x="6789687" y="6003925"/>
                </a:lnTo>
                <a:lnTo>
                  <a:pt x="6777930" y="6056312"/>
                </a:lnTo>
                <a:lnTo>
                  <a:pt x="6769531" y="6113462"/>
                </a:lnTo>
                <a:lnTo>
                  <a:pt x="6766172" y="6183312"/>
                </a:lnTo>
                <a:lnTo>
                  <a:pt x="6769531" y="6251575"/>
                </a:lnTo>
                <a:lnTo>
                  <a:pt x="6777930" y="6311900"/>
                </a:lnTo>
                <a:lnTo>
                  <a:pt x="6789687" y="6361112"/>
                </a:lnTo>
                <a:lnTo>
                  <a:pt x="6804804" y="6407150"/>
                </a:lnTo>
                <a:lnTo>
                  <a:pt x="6821599" y="6448425"/>
                </a:lnTo>
                <a:lnTo>
                  <a:pt x="6840075" y="6488112"/>
                </a:lnTo>
                <a:lnTo>
                  <a:pt x="6858551" y="6523037"/>
                </a:lnTo>
                <a:lnTo>
                  <a:pt x="6878706" y="6561137"/>
                </a:lnTo>
                <a:lnTo>
                  <a:pt x="6898861" y="6597650"/>
                </a:lnTo>
                <a:lnTo>
                  <a:pt x="6915657" y="6640512"/>
                </a:lnTo>
                <a:lnTo>
                  <a:pt x="6932453" y="6683375"/>
                </a:lnTo>
                <a:lnTo>
                  <a:pt x="6942530" y="6735762"/>
                </a:lnTo>
                <a:lnTo>
                  <a:pt x="6950928" y="6791325"/>
                </a:lnTo>
                <a:lnTo>
                  <a:pt x="6955967" y="6858000"/>
                </a:lnTo>
                <a:lnTo>
                  <a:pt x="0" y="6858000"/>
                </a:lnTo>
                <a:lnTo>
                  <a:pt x="0" y="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7FFD737C-CAE4-9133-DCBB-1AA22C4DE1CC}"/>
              </a:ext>
            </a:extLst>
          </p:cNvPr>
          <p:cNvSpPr>
            <a:spLocks noGrp="1"/>
          </p:cNvSpPr>
          <p:nvPr>
            <p:ph type="title"/>
          </p:nvPr>
        </p:nvSpPr>
        <p:spPr>
          <a:xfrm>
            <a:off x="736801" y="637200"/>
            <a:ext cx="5359200" cy="5583600"/>
          </a:xfrm>
        </p:spPr>
        <p:txBody>
          <a:bodyPr anchor="ctr">
            <a:normAutofit/>
          </a:bodyPr>
          <a:lstStyle/>
          <a:p>
            <a:pPr algn="ctr"/>
            <a:r>
              <a:rPr lang="en-US" sz="7500"/>
              <a:t>Treatment Option for Stimulant Induced Psychosis</a:t>
            </a:r>
          </a:p>
        </p:txBody>
      </p:sp>
      <p:sp useBgFill="1">
        <p:nvSpPr>
          <p:cNvPr id="12" name="Freeform: Shape 11">
            <a:extLst>
              <a:ext uri="{FF2B5EF4-FFF2-40B4-BE49-F238E27FC236}">
                <a16:creationId xmlns:a16="http://schemas.microsoft.com/office/drawing/2014/main" id="{6C0140D0-CF1D-4663-AE31-2C6D3D22F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10553" y="0"/>
            <a:ext cx="5281447" cy="6858000"/>
          </a:xfrm>
          <a:custGeom>
            <a:avLst/>
            <a:gdLst>
              <a:gd name="connsiteX0" fmla="*/ 189795 w 5281447"/>
              <a:gd name="connsiteY0" fmla="*/ 0 h 6858000"/>
              <a:gd name="connsiteX1" fmla="*/ 4443250 w 5281447"/>
              <a:gd name="connsiteY1" fmla="*/ 0 h 6858000"/>
              <a:gd name="connsiteX2" fmla="*/ 5138140 w 5281447"/>
              <a:gd name="connsiteY2" fmla="*/ 0 h 6858000"/>
              <a:gd name="connsiteX3" fmla="*/ 5281447 w 5281447"/>
              <a:gd name="connsiteY3" fmla="*/ 0 h 6858000"/>
              <a:gd name="connsiteX4" fmla="*/ 5281447 w 5281447"/>
              <a:gd name="connsiteY4" fmla="*/ 6858000 h 6858000"/>
              <a:gd name="connsiteX5" fmla="*/ 5138140 w 5281447"/>
              <a:gd name="connsiteY5" fmla="*/ 6858000 h 6858000"/>
              <a:gd name="connsiteX6" fmla="*/ 4443250 w 5281447"/>
              <a:gd name="connsiteY6" fmla="*/ 6858000 h 6858000"/>
              <a:gd name="connsiteX7" fmla="*/ 189795 w 5281447"/>
              <a:gd name="connsiteY7" fmla="*/ 6858000 h 6858000"/>
              <a:gd name="connsiteX8" fmla="*/ 184756 w 5281447"/>
              <a:gd name="connsiteY8" fmla="*/ 6791325 h 6858000"/>
              <a:gd name="connsiteX9" fmla="*/ 176358 w 5281447"/>
              <a:gd name="connsiteY9" fmla="*/ 6735762 h 6858000"/>
              <a:gd name="connsiteX10" fmla="*/ 166281 w 5281447"/>
              <a:gd name="connsiteY10" fmla="*/ 6683375 h 6858000"/>
              <a:gd name="connsiteX11" fmla="*/ 149485 w 5281447"/>
              <a:gd name="connsiteY11" fmla="*/ 6640512 h 6858000"/>
              <a:gd name="connsiteX12" fmla="*/ 132689 w 5281447"/>
              <a:gd name="connsiteY12" fmla="*/ 6597650 h 6858000"/>
              <a:gd name="connsiteX13" fmla="*/ 112534 w 5281447"/>
              <a:gd name="connsiteY13" fmla="*/ 6561137 h 6858000"/>
              <a:gd name="connsiteX14" fmla="*/ 92379 w 5281447"/>
              <a:gd name="connsiteY14" fmla="*/ 6523037 h 6858000"/>
              <a:gd name="connsiteX15" fmla="*/ 73903 w 5281447"/>
              <a:gd name="connsiteY15" fmla="*/ 6488112 h 6858000"/>
              <a:gd name="connsiteX16" fmla="*/ 55427 w 5281447"/>
              <a:gd name="connsiteY16" fmla="*/ 6448425 h 6858000"/>
              <a:gd name="connsiteX17" fmla="*/ 38632 w 5281447"/>
              <a:gd name="connsiteY17" fmla="*/ 6407150 h 6858000"/>
              <a:gd name="connsiteX18" fmla="*/ 23515 w 5281447"/>
              <a:gd name="connsiteY18" fmla="*/ 6361112 h 6858000"/>
              <a:gd name="connsiteX19" fmla="*/ 11758 w 5281447"/>
              <a:gd name="connsiteY19" fmla="*/ 6311900 h 6858000"/>
              <a:gd name="connsiteX20" fmla="*/ 3359 w 5281447"/>
              <a:gd name="connsiteY20" fmla="*/ 6251575 h 6858000"/>
              <a:gd name="connsiteX21" fmla="*/ 0 w 5281447"/>
              <a:gd name="connsiteY21" fmla="*/ 6183312 h 6858000"/>
              <a:gd name="connsiteX22" fmla="*/ 3359 w 5281447"/>
              <a:gd name="connsiteY22" fmla="*/ 6113462 h 6858000"/>
              <a:gd name="connsiteX23" fmla="*/ 11758 w 5281447"/>
              <a:gd name="connsiteY23" fmla="*/ 6056312 h 6858000"/>
              <a:gd name="connsiteX24" fmla="*/ 23515 w 5281447"/>
              <a:gd name="connsiteY24" fmla="*/ 6003925 h 6858000"/>
              <a:gd name="connsiteX25" fmla="*/ 38632 w 5281447"/>
              <a:gd name="connsiteY25" fmla="*/ 5956300 h 6858000"/>
              <a:gd name="connsiteX26" fmla="*/ 55427 w 5281447"/>
              <a:gd name="connsiteY26" fmla="*/ 5915025 h 6858000"/>
              <a:gd name="connsiteX27" fmla="*/ 75583 w 5281447"/>
              <a:gd name="connsiteY27" fmla="*/ 5876925 h 6858000"/>
              <a:gd name="connsiteX28" fmla="*/ 95738 w 5281447"/>
              <a:gd name="connsiteY28" fmla="*/ 5840412 h 6858000"/>
              <a:gd name="connsiteX29" fmla="*/ 115893 w 5281447"/>
              <a:gd name="connsiteY29" fmla="*/ 5802312 h 6858000"/>
              <a:gd name="connsiteX30" fmla="*/ 134368 w 5281447"/>
              <a:gd name="connsiteY30" fmla="*/ 5762625 h 6858000"/>
              <a:gd name="connsiteX31" fmla="*/ 152844 w 5281447"/>
              <a:gd name="connsiteY31" fmla="*/ 5721350 h 6858000"/>
              <a:gd name="connsiteX32" fmla="*/ 167960 w 5281447"/>
              <a:gd name="connsiteY32" fmla="*/ 5675312 h 6858000"/>
              <a:gd name="connsiteX33" fmla="*/ 178038 w 5281447"/>
              <a:gd name="connsiteY33" fmla="*/ 5622925 h 6858000"/>
              <a:gd name="connsiteX34" fmla="*/ 188115 w 5281447"/>
              <a:gd name="connsiteY34" fmla="*/ 5562600 h 6858000"/>
              <a:gd name="connsiteX35" fmla="*/ 189795 w 5281447"/>
              <a:gd name="connsiteY35" fmla="*/ 5494337 h 6858000"/>
              <a:gd name="connsiteX36" fmla="*/ 188115 w 5281447"/>
              <a:gd name="connsiteY36" fmla="*/ 5426075 h 6858000"/>
              <a:gd name="connsiteX37" fmla="*/ 178038 w 5281447"/>
              <a:gd name="connsiteY37" fmla="*/ 5365750 h 6858000"/>
              <a:gd name="connsiteX38" fmla="*/ 167960 w 5281447"/>
              <a:gd name="connsiteY38" fmla="*/ 5313362 h 6858000"/>
              <a:gd name="connsiteX39" fmla="*/ 152844 w 5281447"/>
              <a:gd name="connsiteY39" fmla="*/ 5268912 h 6858000"/>
              <a:gd name="connsiteX40" fmla="*/ 134368 w 5281447"/>
              <a:gd name="connsiteY40" fmla="*/ 5226050 h 6858000"/>
              <a:gd name="connsiteX41" fmla="*/ 115893 w 5281447"/>
              <a:gd name="connsiteY41" fmla="*/ 5186362 h 6858000"/>
              <a:gd name="connsiteX42" fmla="*/ 95738 w 5281447"/>
              <a:gd name="connsiteY42" fmla="*/ 5149850 h 6858000"/>
              <a:gd name="connsiteX43" fmla="*/ 75583 w 5281447"/>
              <a:gd name="connsiteY43" fmla="*/ 5114925 h 6858000"/>
              <a:gd name="connsiteX44" fmla="*/ 55427 w 5281447"/>
              <a:gd name="connsiteY44" fmla="*/ 5075237 h 6858000"/>
              <a:gd name="connsiteX45" fmla="*/ 38632 w 5281447"/>
              <a:gd name="connsiteY45" fmla="*/ 5033962 h 6858000"/>
              <a:gd name="connsiteX46" fmla="*/ 23515 w 5281447"/>
              <a:gd name="connsiteY46" fmla="*/ 4987925 h 6858000"/>
              <a:gd name="connsiteX47" fmla="*/ 11758 w 5281447"/>
              <a:gd name="connsiteY47" fmla="*/ 4935537 h 6858000"/>
              <a:gd name="connsiteX48" fmla="*/ 3359 w 5281447"/>
              <a:gd name="connsiteY48" fmla="*/ 4875212 h 6858000"/>
              <a:gd name="connsiteX49" fmla="*/ 0 w 5281447"/>
              <a:gd name="connsiteY49" fmla="*/ 4806950 h 6858000"/>
              <a:gd name="connsiteX50" fmla="*/ 3359 w 5281447"/>
              <a:gd name="connsiteY50" fmla="*/ 4738687 h 6858000"/>
              <a:gd name="connsiteX51" fmla="*/ 11758 w 5281447"/>
              <a:gd name="connsiteY51" fmla="*/ 4678362 h 6858000"/>
              <a:gd name="connsiteX52" fmla="*/ 23515 w 5281447"/>
              <a:gd name="connsiteY52" fmla="*/ 4625975 h 6858000"/>
              <a:gd name="connsiteX53" fmla="*/ 38632 w 5281447"/>
              <a:gd name="connsiteY53" fmla="*/ 4579937 h 6858000"/>
              <a:gd name="connsiteX54" fmla="*/ 55427 w 5281447"/>
              <a:gd name="connsiteY54" fmla="*/ 4537075 h 6858000"/>
              <a:gd name="connsiteX55" fmla="*/ 75583 w 5281447"/>
              <a:gd name="connsiteY55" fmla="*/ 4498975 h 6858000"/>
              <a:gd name="connsiteX56" fmla="*/ 115893 w 5281447"/>
              <a:gd name="connsiteY56" fmla="*/ 4424362 h 6858000"/>
              <a:gd name="connsiteX57" fmla="*/ 134368 w 5281447"/>
              <a:gd name="connsiteY57" fmla="*/ 4386262 h 6858000"/>
              <a:gd name="connsiteX58" fmla="*/ 152844 w 5281447"/>
              <a:gd name="connsiteY58" fmla="*/ 4343400 h 6858000"/>
              <a:gd name="connsiteX59" fmla="*/ 167960 w 5281447"/>
              <a:gd name="connsiteY59" fmla="*/ 4297362 h 6858000"/>
              <a:gd name="connsiteX60" fmla="*/ 178038 w 5281447"/>
              <a:gd name="connsiteY60" fmla="*/ 4244975 h 6858000"/>
              <a:gd name="connsiteX61" fmla="*/ 188115 w 5281447"/>
              <a:gd name="connsiteY61" fmla="*/ 4186237 h 6858000"/>
              <a:gd name="connsiteX62" fmla="*/ 189795 w 5281447"/>
              <a:gd name="connsiteY62" fmla="*/ 4116387 h 6858000"/>
              <a:gd name="connsiteX63" fmla="*/ 188115 w 5281447"/>
              <a:gd name="connsiteY63" fmla="*/ 4048125 h 6858000"/>
              <a:gd name="connsiteX64" fmla="*/ 178038 w 5281447"/>
              <a:gd name="connsiteY64" fmla="*/ 3987800 h 6858000"/>
              <a:gd name="connsiteX65" fmla="*/ 167960 w 5281447"/>
              <a:gd name="connsiteY65" fmla="*/ 3935412 h 6858000"/>
              <a:gd name="connsiteX66" fmla="*/ 152844 w 5281447"/>
              <a:gd name="connsiteY66" fmla="*/ 3890962 h 6858000"/>
              <a:gd name="connsiteX67" fmla="*/ 134368 w 5281447"/>
              <a:gd name="connsiteY67" fmla="*/ 3848100 h 6858000"/>
              <a:gd name="connsiteX68" fmla="*/ 115893 w 5281447"/>
              <a:gd name="connsiteY68" fmla="*/ 3811587 h 6858000"/>
              <a:gd name="connsiteX69" fmla="*/ 75583 w 5281447"/>
              <a:gd name="connsiteY69" fmla="*/ 3736975 h 6858000"/>
              <a:gd name="connsiteX70" fmla="*/ 55427 w 5281447"/>
              <a:gd name="connsiteY70" fmla="*/ 3697287 h 6858000"/>
              <a:gd name="connsiteX71" fmla="*/ 38632 w 5281447"/>
              <a:gd name="connsiteY71" fmla="*/ 3656012 h 6858000"/>
              <a:gd name="connsiteX72" fmla="*/ 23515 w 5281447"/>
              <a:gd name="connsiteY72" fmla="*/ 3609975 h 6858000"/>
              <a:gd name="connsiteX73" fmla="*/ 11758 w 5281447"/>
              <a:gd name="connsiteY73" fmla="*/ 3557587 h 6858000"/>
              <a:gd name="connsiteX74" fmla="*/ 3359 w 5281447"/>
              <a:gd name="connsiteY74" fmla="*/ 3497262 h 6858000"/>
              <a:gd name="connsiteX75" fmla="*/ 0 w 5281447"/>
              <a:gd name="connsiteY75" fmla="*/ 3427412 h 6858000"/>
              <a:gd name="connsiteX76" fmla="*/ 3359 w 5281447"/>
              <a:gd name="connsiteY76" fmla="*/ 3360737 h 6858000"/>
              <a:gd name="connsiteX77" fmla="*/ 11758 w 5281447"/>
              <a:gd name="connsiteY77" fmla="*/ 3300412 h 6858000"/>
              <a:gd name="connsiteX78" fmla="*/ 23515 w 5281447"/>
              <a:gd name="connsiteY78" fmla="*/ 3248025 h 6858000"/>
              <a:gd name="connsiteX79" fmla="*/ 38632 w 5281447"/>
              <a:gd name="connsiteY79" fmla="*/ 3201987 h 6858000"/>
              <a:gd name="connsiteX80" fmla="*/ 55427 w 5281447"/>
              <a:gd name="connsiteY80" fmla="*/ 3160712 h 6858000"/>
              <a:gd name="connsiteX81" fmla="*/ 75583 w 5281447"/>
              <a:gd name="connsiteY81" fmla="*/ 3121025 h 6858000"/>
              <a:gd name="connsiteX82" fmla="*/ 95738 w 5281447"/>
              <a:gd name="connsiteY82" fmla="*/ 3084512 h 6858000"/>
              <a:gd name="connsiteX83" fmla="*/ 115893 w 5281447"/>
              <a:gd name="connsiteY83" fmla="*/ 3046412 h 6858000"/>
              <a:gd name="connsiteX84" fmla="*/ 134368 w 5281447"/>
              <a:gd name="connsiteY84" fmla="*/ 3009900 h 6858000"/>
              <a:gd name="connsiteX85" fmla="*/ 152844 w 5281447"/>
              <a:gd name="connsiteY85" fmla="*/ 2967037 h 6858000"/>
              <a:gd name="connsiteX86" fmla="*/ 167960 w 5281447"/>
              <a:gd name="connsiteY86" fmla="*/ 2922587 h 6858000"/>
              <a:gd name="connsiteX87" fmla="*/ 178038 w 5281447"/>
              <a:gd name="connsiteY87" fmla="*/ 2868612 h 6858000"/>
              <a:gd name="connsiteX88" fmla="*/ 188115 w 5281447"/>
              <a:gd name="connsiteY88" fmla="*/ 2809875 h 6858000"/>
              <a:gd name="connsiteX89" fmla="*/ 189795 w 5281447"/>
              <a:gd name="connsiteY89" fmla="*/ 2741612 h 6858000"/>
              <a:gd name="connsiteX90" fmla="*/ 188115 w 5281447"/>
              <a:gd name="connsiteY90" fmla="*/ 2671762 h 6858000"/>
              <a:gd name="connsiteX91" fmla="*/ 178038 w 5281447"/>
              <a:gd name="connsiteY91" fmla="*/ 2613025 h 6858000"/>
              <a:gd name="connsiteX92" fmla="*/ 167960 w 5281447"/>
              <a:gd name="connsiteY92" fmla="*/ 2560637 h 6858000"/>
              <a:gd name="connsiteX93" fmla="*/ 152844 w 5281447"/>
              <a:gd name="connsiteY93" fmla="*/ 2513012 h 6858000"/>
              <a:gd name="connsiteX94" fmla="*/ 134368 w 5281447"/>
              <a:gd name="connsiteY94" fmla="*/ 2471737 h 6858000"/>
              <a:gd name="connsiteX95" fmla="*/ 115893 w 5281447"/>
              <a:gd name="connsiteY95" fmla="*/ 2433637 h 6858000"/>
              <a:gd name="connsiteX96" fmla="*/ 95738 w 5281447"/>
              <a:gd name="connsiteY96" fmla="*/ 2395537 h 6858000"/>
              <a:gd name="connsiteX97" fmla="*/ 75583 w 5281447"/>
              <a:gd name="connsiteY97" fmla="*/ 2359025 h 6858000"/>
              <a:gd name="connsiteX98" fmla="*/ 55427 w 5281447"/>
              <a:gd name="connsiteY98" fmla="*/ 2319337 h 6858000"/>
              <a:gd name="connsiteX99" fmla="*/ 38632 w 5281447"/>
              <a:gd name="connsiteY99" fmla="*/ 2278062 h 6858000"/>
              <a:gd name="connsiteX100" fmla="*/ 23515 w 5281447"/>
              <a:gd name="connsiteY100" fmla="*/ 2232025 h 6858000"/>
              <a:gd name="connsiteX101" fmla="*/ 11758 w 5281447"/>
              <a:gd name="connsiteY101" fmla="*/ 2179637 h 6858000"/>
              <a:gd name="connsiteX102" fmla="*/ 3359 w 5281447"/>
              <a:gd name="connsiteY102" fmla="*/ 2119312 h 6858000"/>
              <a:gd name="connsiteX103" fmla="*/ 0 w 5281447"/>
              <a:gd name="connsiteY103" fmla="*/ 2051050 h 6858000"/>
              <a:gd name="connsiteX104" fmla="*/ 3359 w 5281447"/>
              <a:gd name="connsiteY104" fmla="*/ 1982787 h 6858000"/>
              <a:gd name="connsiteX105" fmla="*/ 11758 w 5281447"/>
              <a:gd name="connsiteY105" fmla="*/ 1922462 h 6858000"/>
              <a:gd name="connsiteX106" fmla="*/ 23515 w 5281447"/>
              <a:gd name="connsiteY106" fmla="*/ 1870075 h 6858000"/>
              <a:gd name="connsiteX107" fmla="*/ 38632 w 5281447"/>
              <a:gd name="connsiteY107" fmla="*/ 1824037 h 6858000"/>
              <a:gd name="connsiteX108" fmla="*/ 55427 w 5281447"/>
              <a:gd name="connsiteY108" fmla="*/ 1782762 h 6858000"/>
              <a:gd name="connsiteX109" fmla="*/ 75583 w 5281447"/>
              <a:gd name="connsiteY109" fmla="*/ 1743075 h 6858000"/>
              <a:gd name="connsiteX110" fmla="*/ 95738 w 5281447"/>
              <a:gd name="connsiteY110" fmla="*/ 1708150 h 6858000"/>
              <a:gd name="connsiteX111" fmla="*/ 115893 w 5281447"/>
              <a:gd name="connsiteY111" fmla="*/ 1671637 h 6858000"/>
              <a:gd name="connsiteX112" fmla="*/ 134368 w 5281447"/>
              <a:gd name="connsiteY112" fmla="*/ 1631950 h 6858000"/>
              <a:gd name="connsiteX113" fmla="*/ 152844 w 5281447"/>
              <a:gd name="connsiteY113" fmla="*/ 1589087 h 6858000"/>
              <a:gd name="connsiteX114" fmla="*/ 167960 w 5281447"/>
              <a:gd name="connsiteY114" fmla="*/ 1544637 h 6858000"/>
              <a:gd name="connsiteX115" fmla="*/ 178038 w 5281447"/>
              <a:gd name="connsiteY115" fmla="*/ 1492250 h 6858000"/>
              <a:gd name="connsiteX116" fmla="*/ 188115 w 5281447"/>
              <a:gd name="connsiteY116" fmla="*/ 1431925 h 6858000"/>
              <a:gd name="connsiteX117" fmla="*/ 189795 w 5281447"/>
              <a:gd name="connsiteY117" fmla="*/ 1363662 h 6858000"/>
              <a:gd name="connsiteX118" fmla="*/ 188115 w 5281447"/>
              <a:gd name="connsiteY118" fmla="*/ 1295400 h 6858000"/>
              <a:gd name="connsiteX119" fmla="*/ 178038 w 5281447"/>
              <a:gd name="connsiteY119" fmla="*/ 1235075 h 6858000"/>
              <a:gd name="connsiteX120" fmla="*/ 167960 w 5281447"/>
              <a:gd name="connsiteY120" fmla="*/ 1182687 h 6858000"/>
              <a:gd name="connsiteX121" fmla="*/ 152844 w 5281447"/>
              <a:gd name="connsiteY121" fmla="*/ 1136650 h 6858000"/>
              <a:gd name="connsiteX122" fmla="*/ 134368 w 5281447"/>
              <a:gd name="connsiteY122" fmla="*/ 1095375 h 6858000"/>
              <a:gd name="connsiteX123" fmla="*/ 115893 w 5281447"/>
              <a:gd name="connsiteY123" fmla="*/ 1055687 h 6858000"/>
              <a:gd name="connsiteX124" fmla="*/ 95738 w 5281447"/>
              <a:gd name="connsiteY124" fmla="*/ 1017587 h 6858000"/>
              <a:gd name="connsiteX125" fmla="*/ 75583 w 5281447"/>
              <a:gd name="connsiteY125" fmla="*/ 981075 h 6858000"/>
              <a:gd name="connsiteX126" fmla="*/ 55427 w 5281447"/>
              <a:gd name="connsiteY126" fmla="*/ 942975 h 6858000"/>
              <a:gd name="connsiteX127" fmla="*/ 38632 w 5281447"/>
              <a:gd name="connsiteY127" fmla="*/ 901700 h 6858000"/>
              <a:gd name="connsiteX128" fmla="*/ 23515 w 5281447"/>
              <a:gd name="connsiteY128" fmla="*/ 854075 h 6858000"/>
              <a:gd name="connsiteX129" fmla="*/ 11758 w 5281447"/>
              <a:gd name="connsiteY129" fmla="*/ 801687 h 6858000"/>
              <a:gd name="connsiteX130" fmla="*/ 3359 w 5281447"/>
              <a:gd name="connsiteY130" fmla="*/ 744537 h 6858000"/>
              <a:gd name="connsiteX131" fmla="*/ 0 w 5281447"/>
              <a:gd name="connsiteY131" fmla="*/ 673100 h 6858000"/>
              <a:gd name="connsiteX132" fmla="*/ 3359 w 5281447"/>
              <a:gd name="connsiteY132" fmla="*/ 606425 h 6858000"/>
              <a:gd name="connsiteX133" fmla="*/ 11758 w 5281447"/>
              <a:gd name="connsiteY133" fmla="*/ 546100 h 6858000"/>
              <a:gd name="connsiteX134" fmla="*/ 23515 w 5281447"/>
              <a:gd name="connsiteY134" fmla="*/ 496887 h 6858000"/>
              <a:gd name="connsiteX135" fmla="*/ 38632 w 5281447"/>
              <a:gd name="connsiteY135" fmla="*/ 450850 h 6858000"/>
              <a:gd name="connsiteX136" fmla="*/ 55427 w 5281447"/>
              <a:gd name="connsiteY136" fmla="*/ 409575 h 6858000"/>
              <a:gd name="connsiteX137" fmla="*/ 73903 w 5281447"/>
              <a:gd name="connsiteY137" fmla="*/ 369887 h 6858000"/>
              <a:gd name="connsiteX138" fmla="*/ 92379 w 5281447"/>
              <a:gd name="connsiteY138" fmla="*/ 334962 h 6858000"/>
              <a:gd name="connsiteX139" fmla="*/ 112534 w 5281447"/>
              <a:gd name="connsiteY139" fmla="*/ 296862 h 6858000"/>
              <a:gd name="connsiteX140" fmla="*/ 132689 w 5281447"/>
              <a:gd name="connsiteY140" fmla="*/ 260350 h 6858000"/>
              <a:gd name="connsiteX141" fmla="*/ 149485 w 5281447"/>
              <a:gd name="connsiteY141" fmla="*/ 217487 h 6858000"/>
              <a:gd name="connsiteX142" fmla="*/ 166281 w 5281447"/>
              <a:gd name="connsiteY142" fmla="*/ 174625 h 6858000"/>
              <a:gd name="connsiteX143" fmla="*/ 176358 w 5281447"/>
              <a:gd name="connsiteY143" fmla="*/ 122237 h 6858000"/>
              <a:gd name="connsiteX144" fmla="*/ 184756 w 5281447"/>
              <a:gd name="connsiteY144" fmla="*/ 66675 h 6858000"/>
              <a:gd name="connsiteX145" fmla="*/ 189795 w 5281447"/>
              <a:gd name="connsiteY14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281447" h="6858000">
                <a:moveTo>
                  <a:pt x="189795" y="0"/>
                </a:moveTo>
                <a:lnTo>
                  <a:pt x="4443250" y="0"/>
                </a:lnTo>
                <a:lnTo>
                  <a:pt x="5138140" y="0"/>
                </a:lnTo>
                <a:lnTo>
                  <a:pt x="5281447" y="0"/>
                </a:lnTo>
                <a:lnTo>
                  <a:pt x="5281447" y="6858000"/>
                </a:lnTo>
                <a:lnTo>
                  <a:pt x="5138140" y="6858000"/>
                </a:lnTo>
                <a:lnTo>
                  <a:pt x="4443250"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4" name="Freeform: Shape 13">
            <a:extLst>
              <a:ext uri="{FF2B5EF4-FFF2-40B4-BE49-F238E27FC236}">
                <a16:creationId xmlns:a16="http://schemas.microsoft.com/office/drawing/2014/main" id="{F0569BAF-8EBE-447D-B1D4-6AF15B773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334174" cy="6858000"/>
          </a:xfrm>
          <a:custGeom>
            <a:avLst/>
            <a:gdLst>
              <a:gd name="connsiteX0" fmla="*/ 189795 w 334174"/>
              <a:gd name="connsiteY0" fmla="*/ 0 h 6858000"/>
              <a:gd name="connsiteX1" fmla="*/ 334174 w 334174"/>
              <a:gd name="connsiteY1" fmla="*/ 0 h 6858000"/>
              <a:gd name="connsiteX2" fmla="*/ 329135 w 334174"/>
              <a:gd name="connsiteY2" fmla="*/ 66675 h 6858000"/>
              <a:gd name="connsiteX3" fmla="*/ 320737 w 334174"/>
              <a:gd name="connsiteY3" fmla="*/ 122237 h 6858000"/>
              <a:gd name="connsiteX4" fmla="*/ 310660 w 334174"/>
              <a:gd name="connsiteY4" fmla="*/ 174625 h 6858000"/>
              <a:gd name="connsiteX5" fmla="*/ 293864 w 334174"/>
              <a:gd name="connsiteY5" fmla="*/ 217487 h 6858000"/>
              <a:gd name="connsiteX6" fmla="*/ 277068 w 334174"/>
              <a:gd name="connsiteY6" fmla="*/ 260350 h 6858000"/>
              <a:gd name="connsiteX7" fmla="*/ 256913 w 334174"/>
              <a:gd name="connsiteY7" fmla="*/ 296862 h 6858000"/>
              <a:gd name="connsiteX8" fmla="*/ 236758 w 334174"/>
              <a:gd name="connsiteY8" fmla="*/ 334962 h 6858000"/>
              <a:gd name="connsiteX9" fmla="*/ 218282 w 334174"/>
              <a:gd name="connsiteY9" fmla="*/ 369887 h 6858000"/>
              <a:gd name="connsiteX10" fmla="*/ 199806 w 334174"/>
              <a:gd name="connsiteY10" fmla="*/ 409575 h 6858000"/>
              <a:gd name="connsiteX11" fmla="*/ 183011 w 334174"/>
              <a:gd name="connsiteY11" fmla="*/ 450850 h 6858000"/>
              <a:gd name="connsiteX12" fmla="*/ 167894 w 334174"/>
              <a:gd name="connsiteY12" fmla="*/ 496887 h 6858000"/>
              <a:gd name="connsiteX13" fmla="*/ 156137 w 334174"/>
              <a:gd name="connsiteY13" fmla="*/ 546100 h 6858000"/>
              <a:gd name="connsiteX14" fmla="*/ 147738 w 334174"/>
              <a:gd name="connsiteY14" fmla="*/ 606425 h 6858000"/>
              <a:gd name="connsiteX15" fmla="*/ 144379 w 334174"/>
              <a:gd name="connsiteY15" fmla="*/ 673100 h 6858000"/>
              <a:gd name="connsiteX16" fmla="*/ 147738 w 334174"/>
              <a:gd name="connsiteY16" fmla="*/ 744537 h 6858000"/>
              <a:gd name="connsiteX17" fmla="*/ 156137 w 334174"/>
              <a:gd name="connsiteY17" fmla="*/ 801687 h 6858000"/>
              <a:gd name="connsiteX18" fmla="*/ 167894 w 334174"/>
              <a:gd name="connsiteY18" fmla="*/ 854075 h 6858000"/>
              <a:gd name="connsiteX19" fmla="*/ 183011 w 334174"/>
              <a:gd name="connsiteY19" fmla="*/ 901700 h 6858000"/>
              <a:gd name="connsiteX20" fmla="*/ 199806 w 334174"/>
              <a:gd name="connsiteY20" fmla="*/ 942975 h 6858000"/>
              <a:gd name="connsiteX21" fmla="*/ 219962 w 334174"/>
              <a:gd name="connsiteY21" fmla="*/ 981075 h 6858000"/>
              <a:gd name="connsiteX22" fmla="*/ 240117 w 334174"/>
              <a:gd name="connsiteY22" fmla="*/ 1017587 h 6858000"/>
              <a:gd name="connsiteX23" fmla="*/ 260272 w 334174"/>
              <a:gd name="connsiteY23" fmla="*/ 1055687 h 6858000"/>
              <a:gd name="connsiteX24" fmla="*/ 278747 w 334174"/>
              <a:gd name="connsiteY24" fmla="*/ 1095375 h 6858000"/>
              <a:gd name="connsiteX25" fmla="*/ 297223 w 334174"/>
              <a:gd name="connsiteY25" fmla="*/ 1136650 h 6858000"/>
              <a:gd name="connsiteX26" fmla="*/ 312339 w 334174"/>
              <a:gd name="connsiteY26" fmla="*/ 1182687 h 6858000"/>
              <a:gd name="connsiteX27" fmla="*/ 322417 w 334174"/>
              <a:gd name="connsiteY27" fmla="*/ 1235075 h 6858000"/>
              <a:gd name="connsiteX28" fmla="*/ 332494 w 334174"/>
              <a:gd name="connsiteY28" fmla="*/ 1295400 h 6858000"/>
              <a:gd name="connsiteX29" fmla="*/ 334174 w 334174"/>
              <a:gd name="connsiteY29" fmla="*/ 1363662 h 6858000"/>
              <a:gd name="connsiteX30" fmla="*/ 332494 w 334174"/>
              <a:gd name="connsiteY30" fmla="*/ 1431925 h 6858000"/>
              <a:gd name="connsiteX31" fmla="*/ 322417 w 334174"/>
              <a:gd name="connsiteY31" fmla="*/ 1492250 h 6858000"/>
              <a:gd name="connsiteX32" fmla="*/ 312339 w 334174"/>
              <a:gd name="connsiteY32" fmla="*/ 1544637 h 6858000"/>
              <a:gd name="connsiteX33" fmla="*/ 297223 w 334174"/>
              <a:gd name="connsiteY33" fmla="*/ 1589087 h 6858000"/>
              <a:gd name="connsiteX34" fmla="*/ 278747 w 334174"/>
              <a:gd name="connsiteY34" fmla="*/ 1631950 h 6858000"/>
              <a:gd name="connsiteX35" fmla="*/ 260272 w 334174"/>
              <a:gd name="connsiteY35" fmla="*/ 1671637 h 6858000"/>
              <a:gd name="connsiteX36" fmla="*/ 240117 w 334174"/>
              <a:gd name="connsiteY36" fmla="*/ 1708150 h 6858000"/>
              <a:gd name="connsiteX37" fmla="*/ 219962 w 334174"/>
              <a:gd name="connsiteY37" fmla="*/ 1743075 h 6858000"/>
              <a:gd name="connsiteX38" fmla="*/ 199806 w 334174"/>
              <a:gd name="connsiteY38" fmla="*/ 1782762 h 6858000"/>
              <a:gd name="connsiteX39" fmla="*/ 183011 w 334174"/>
              <a:gd name="connsiteY39" fmla="*/ 1824037 h 6858000"/>
              <a:gd name="connsiteX40" fmla="*/ 167894 w 334174"/>
              <a:gd name="connsiteY40" fmla="*/ 1870075 h 6858000"/>
              <a:gd name="connsiteX41" fmla="*/ 156137 w 334174"/>
              <a:gd name="connsiteY41" fmla="*/ 1922462 h 6858000"/>
              <a:gd name="connsiteX42" fmla="*/ 147738 w 334174"/>
              <a:gd name="connsiteY42" fmla="*/ 1982787 h 6858000"/>
              <a:gd name="connsiteX43" fmla="*/ 144379 w 334174"/>
              <a:gd name="connsiteY43" fmla="*/ 2051050 h 6858000"/>
              <a:gd name="connsiteX44" fmla="*/ 147738 w 334174"/>
              <a:gd name="connsiteY44" fmla="*/ 2119312 h 6858000"/>
              <a:gd name="connsiteX45" fmla="*/ 156137 w 334174"/>
              <a:gd name="connsiteY45" fmla="*/ 2179637 h 6858000"/>
              <a:gd name="connsiteX46" fmla="*/ 167894 w 334174"/>
              <a:gd name="connsiteY46" fmla="*/ 2232025 h 6858000"/>
              <a:gd name="connsiteX47" fmla="*/ 183011 w 334174"/>
              <a:gd name="connsiteY47" fmla="*/ 2278062 h 6858000"/>
              <a:gd name="connsiteX48" fmla="*/ 199806 w 334174"/>
              <a:gd name="connsiteY48" fmla="*/ 2319337 h 6858000"/>
              <a:gd name="connsiteX49" fmla="*/ 219962 w 334174"/>
              <a:gd name="connsiteY49" fmla="*/ 2359025 h 6858000"/>
              <a:gd name="connsiteX50" fmla="*/ 240117 w 334174"/>
              <a:gd name="connsiteY50" fmla="*/ 2395537 h 6858000"/>
              <a:gd name="connsiteX51" fmla="*/ 260272 w 334174"/>
              <a:gd name="connsiteY51" fmla="*/ 2433637 h 6858000"/>
              <a:gd name="connsiteX52" fmla="*/ 278747 w 334174"/>
              <a:gd name="connsiteY52" fmla="*/ 2471737 h 6858000"/>
              <a:gd name="connsiteX53" fmla="*/ 297223 w 334174"/>
              <a:gd name="connsiteY53" fmla="*/ 2513012 h 6858000"/>
              <a:gd name="connsiteX54" fmla="*/ 312339 w 334174"/>
              <a:gd name="connsiteY54" fmla="*/ 2560637 h 6858000"/>
              <a:gd name="connsiteX55" fmla="*/ 322417 w 334174"/>
              <a:gd name="connsiteY55" fmla="*/ 2613025 h 6858000"/>
              <a:gd name="connsiteX56" fmla="*/ 332494 w 334174"/>
              <a:gd name="connsiteY56" fmla="*/ 2671762 h 6858000"/>
              <a:gd name="connsiteX57" fmla="*/ 334174 w 334174"/>
              <a:gd name="connsiteY57" fmla="*/ 2741612 h 6858000"/>
              <a:gd name="connsiteX58" fmla="*/ 332494 w 334174"/>
              <a:gd name="connsiteY58" fmla="*/ 2809875 h 6858000"/>
              <a:gd name="connsiteX59" fmla="*/ 322417 w 334174"/>
              <a:gd name="connsiteY59" fmla="*/ 2868612 h 6858000"/>
              <a:gd name="connsiteX60" fmla="*/ 312339 w 334174"/>
              <a:gd name="connsiteY60" fmla="*/ 2922587 h 6858000"/>
              <a:gd name="connsiteX61" fmla="*/ 297223 w 334174"/>
              <a:gd name="connsiteY61" fmla="*/ 2967037 h 6858000"/>
              <a:gd name="connsiteX62" fmla="*/ 278747 w 334174"/>
              <a:gd name="connsiteY62" fmla="*/ 3009900 h 6858000"/>
              <a:gd name="connsiteX63" fmla="*/ 260272 w 334174"/>
              <a:gd name="connsiteY63" fmla="*/ 3046412 h 6858000"/>
              <a:gd name="connsiteX64" fmla="*/ 240117 w 334174"/>
              <a:gd name="connsiteY64" fmla="*/ 3084512 h 6858000"/>
              <a:gd name="connsiteX65" fmla="*/ 219962 w 334174"/>
              <a:gd name="connsiteY65" fmla="*/ 3121025 h 6858000"/>
              <a:gd name="connsiteX66" fmla="*/ 199806 w 334174"/>
              <a:gd name="connsiteY66" fmla="*/ 3160712 h 6858000"/>
              <a:gd name="connsiteX67" fmla="*/ 183011 w 334174"/>
              <a:gd name="connsiteY67" fmla="*/ 3201987 h 6858000"/>
              <a:gd name="connsiteX68" fmla="*/ 167894 w 334174"/>
              <a:gd name="connsiteY68" fmla="*/ 3248025 h 6858000"/>
              <a:gd name="connsiteX69" fmla="*/ 156137 w 334174"/>
              <a:gd name="connsiteY69" fmla="*/ 3300412 h 6858000"/>
              <a:gd name="connsiteX70" fmla="*/ 147738 w 334174"/>
              <a:gd name="connsiteY70" fmla="*/ 3360737 h 6858000"/>
              <a:gd name="connsiteX71" fmla="*/ 144379 w 334174"/>
              <a:gd name="connsiteY71" fmla="*/ 3427412 h 6858000"/>
              <a:gd name="connsiteX72" fmla="*/ 147738 w 334174"/>
              <a:gd name="connsiteY72" fmla="*/ 3497262 h 6858000"/>
              <a:gd name="connsiteX73" fmla="*/ 156137 w 334174"/>
              <a:gd name="connsiteY73" fmla="*/ 3557587 h 6858000"/>
              <a:gd name="connsiteX74" fmla="*/ 167894 w 334174"/>
              <a:gd name="connsiteY74" fmla="*/ 3609975 h 6858000"/>
              <a:gd name="connsiteX75" fmla="*/ 183011 w 334174"/>
              <a:gd name="connsiteY75" fmla="*/ 3656012 h 6858000"/>
              <a:gd name="connsiteX76" fmla="*/ 199806 w 334174"/>
              <a:gd name="connsiteY76" fmla="*/ 3697287 h 6858000"/>
              <a:gd name="connsiteX77" fmla="*/ 219962 w 334174"/>
              <a:gd name="connsiteY77" fmla="*/ 3736975 h 6858000"/>
              <a:gd name="connsiteX78" fmla="*/ 260272 w 334174"/>
              <a:gd name="connsiteY78" fmla="*/ 3811587 h 6858000"/>
              <a:gd name="connsiteX79" fmla="*/ 278747 w 334174"/>
              <a:gd name="connsiteY79" fmla="*/ 3848100 h 6858000"/>
              <a:gd name="connsiteX80" fmla="*/ 297223 w 334174"/>
              <a:gd name="connsiteY80" fmla="*/ 3890962 h 6858000"/>
              <a:gd name="connsiteX81" fmla="*/ 312339 w 334174"/>
              <a:gd name="connsiteY81" fmla="*/ 3935412 h 6858000"/>
              <a:gd name="connsiteX82" fmla="*/ 322417 w 334174"/>
              <a:gd name="connsiteY82" fmla="*/ 3987800 h 6858000"/>
              <a:gd name="connsiteX83" fmla="*/ 332494 w 334174"/>
              <a:gd name="connsiteY83" fmla="*/ 4048125 h 6858000"/>
              <a:gd name="connsiteX84" fmla="*/ 334174 w 334174"/>
              <a:gd name="connsiteY84" fmla="*/ 4116387 h 6858000"/>
              <a:gd name="connsiteX85" fmla="*/ 332494 w 334174"/>
              <a:gd name="connsiteY85" fmla="*/ 4186237 h 6858000"/>
              <a:gd name="connsiteX86" fmla="*/ 322417 w 334174"/>
              <a:gd name="connsiteY86" fmla="*/ 4244975 h 6858000"/>
              <a:gd name="connsiteX87" fmla="*/ 312339 w 334174"/>
              <a:gd name="connsiteY87" fmla="*/ 4297362 h 6858000"/>
              <a:gd name="connsiteX88" fmla="*/ 297223 w 334174"/>
              <a:gd name="connsiteY88" fmla="*/ 4343400 h 6858000"/>
              <a:gd name="connsiteX89" fmla="*/ 278747 w 334174"/>
              <a:gd name="connsiteY89" fmla="*/ 4386262 h 6858000"/>
              <a:gd name="connsiteX90" fmla="*/ 260272 w 334174"/>
              <a:gd name="connsiteY90" fmla="*/ 4424362 h 6858000"/>
              <a:gd name="connsiteX91" fmla="*/ 219962 w 334174"/>
              <a:gd name="connsiteY91" fmla="*/ 4498975 h 6858000"/>
              <a:gd name="connsiteX92" fmla="*/ 199806 w 334174"/>
              <a:gd name="connsiteY92" fmla="*/ 4537075 h 6858000"/>
              <a:gd name="connsiteX93" fmla="*/ 183011 w 334174"/>
              <a:gd name="connsiteY93" fmla="*/ 4579937 h 6858000"/>
              <a:gd name="connsiteX94" fmla="*/ 167894 w 334174"/>
              <a:gd name="connsiteY94" fmla="*/ 4625975 h 6858000"/>
              <a:gd name="connsiteX95" fmla="*/ 156137 w 334174"/>
              <a:gd name="connsiteY95" fmla="*/ 4678362 h 6858000"/>
              <a:gd name="connsiteX96" fmla="*/ 147738 w 334174"/>
              <a:gd name="connsiteY96" fmla="*/ 4738687 h 6858000"/>
              <a:gd name="connsiteX97" fmla="*/ 144379 w 334174"/>
              <a:gd name="connsiteY97" fmla="*/ 4806950 h 6858000"/>
              <a:gd name="connsiteX98" fmla="*/ 147738 w 334174"/>
              <a:gd name="connsiteY98" fmla="*/ 4875212 h 6858000"/>
              <a:gd name="connsiteX99" fmla="*/ 156137 w 334174"/>
              <a:gd name="connsiteY99" fmla="*/ 4935537 h 6858000"/>
              <a:gd name="connsiteX100" fmla="*/ 167894 w 334174"/>
              <a:gd name="connsiteY100" fmla="*/ 4987925 h 6858000"/>
              <a:gd name="connsiteX101" fmla="*/ 183011 w 334174"/>
              <a:gd name="connsiteY101" fmla="*/ 5033962 h 6858000"/>
              <a:gd name="connsiteX102" fmla="*/ 199806 w 334174"/>
              <a:gd name="connsiteY102" fmla="*/ 5075237 h 6858000"/>
              <a:gd name="connsiteX103" fmla="*/ 219962 w 334174"/>
              <a:gd name="connsiteY103" fmla="*/ 5114925 h 6858000"/>
              <a:gd name="connsiteX104" fmla="*/ 240117 w 334174"/>
              <a:gd name="connsiteY104" fmla="*/ 5149850 h 6858000"/>
              <a:gd name="connsiteX105" fmla="*/ 260272 w 334174"/>
              <a:gd name="connsiteY105" fmla="*/ 5186362 h 6858000"/>
              <a:gd name="connsiteX106" fmla="*/ 278747 w 334174"/>
              <a:gd name="connsiteY106" fmla="*/ 5226050 h 6858000"/>
              <a:gd name="connsiteX107" fmla="*/ 297223 w 334174"/>
              <a:gd name="connsiteY107" fmla="*/ 5268912 h 6858000"/>
              <a:gd name="connsiteX108" fmla="*/ 312339 w 334174"/>
              <a:gd name="connsiteY108" fmla="*/ 5313362 h 6858000"/>
              <a:gd name="connsiteX109" fmla="*/ 322417 w 334174"/>
              <a:gd name="connsiteY109" fmla="*/ 5365750 h 6858000"/>
              <a:gd name="connsiteX110" fmla="*/ 332494 w 334174"/>
              <a:gd name="connsiteY110" fmla="*/ 5426075 h 6858000"/>
              <a:gd name="connsiteX111" fmla="*/ 334174 w 334174"/>
              <a:gd name="connsiteY111" fmla="*/ 5494337 h 6858000"/>
              <a:gd name="connsiteX112" fmla="*/ 332494 w 334174"/>
              <a:gd name="connsiteY112" fmla="*/ 5562600 h 6858000"/>
              <a:gd name="connsiteX113" fmla="*/ 322417 w 334174"/>
              <a:gd name="connsiteY113" fmla="*/ 5622925 h 6858000"/>
              <a:gd name="connsiteX114" fmla="*/ 312339 w 334174"/>
              <a:gd name="connsiteY114" fmla="*/ 5675312 h 6858000"/>
              <a:gd name="connsiteX115" fmla="*/ 297223 w 334174"/>
              <a:gd name="connsiteY115" fmla="*/ 5721350 h 6858000"/>
              <a:gd name="connsiteX116" fmla="*/ 278747 w 334174"/>
              <a:gd name="connsiteY116" fmla="*/ 5762625 h 6858000"/>
              <a:gd name="connsiteX117" fmla="*/ 260272 w 334174"/>
              <a:gd name="connsiteY117" fmla="*/ 5802312 h 6858000"/>
              <a:gd name="connsiteX118" fmla="*/ 240117 w 334174"/>
              <a:gd name="connsiteY118" fmla="*/ 5840412 h 6858000"/>
              <a:gd name="connsiteX119" fmla="*/ 219962 w 334174"/>
              <a:gd name="connsiteY119" fmla="*/ 5876925 h 6858000"/>
              <a:gd name="connsiteX120" fmla="*/ 199806 w 334174"/>
              <a:gd name="connsiteY120" fmla="*/ 5915025 h 6858000"/>
              <a:gd name="connsiteX121" fmla="*/ 183011 w 334174"/>
              <a:gd name="connsiteY121" fmla="*/ 5956300 h 6858000"/>
              <a:gd name="connsiteX122" fmla="*/ 167894 w 334174"/>
              <a:gd name="connsiteY122" fmla="*/ 6003925 h 6858000"/>
              <a:gd name="connsiteX123" fmla="*/ 156137 w 334174"/>
              <a:gd name="connsiteY123" fmla="*/ 6056312 h 6858000"/>
              <a:gd name="connsiteX124" fmla="*/ 147738 w 334174"/>
              <a:gd name="connsiteY124" fmla="*/ 6113462 h 6858000"/>
              <a:gd name="connsiteX125" fmla="*/ 144379 w 334174"/>
              <a:gd name="connsiteY125" fmla="*/ 6183312 h 6858000"/>
              <a:gd name="connsiteX126" fmla="*/ 147738 w 334174"/>
              <a:gd name="connsiteY126" fmla="*/ 6251575 h 6858000"/>
              <a:gd name="connsiteX127" fmla="*/ 156137 w 334174"/>
              <a:gd name="connsiteY127" fmla="*/ 6311900 h 6858000"/>
              <a:gd name="connsiteX128" fmla="*/ 167894 w 334174"/>
              <a:gd name="connsiteY128" fmla="*/ 6361112 h 6858000"/>
              <a:gd name="connsiteX129" fmla="*/ 183011 w 334174"/>
              <a:gd name="connsiteY129" fmla="*/ 6407150 h 6858000"/>
              <a:gd name="connsiteX130" fmla="*/ 199806 w 334174"/>
              <a:gd name="connsiteY130" fmla="*/ 6448425 h 6858000"/>
              <a:gd name="connsiteX131" fmla="*/ 218282 w 334174"/>
              <a:gd name="connsiteY131" fmla="*/ 6488112 h 6858000"/>
              <a:gd name="connsiteX132" fmla="*/ 236758 w 334174"/>
              <a:gd name="connsiteY132" fmla="*/ 6523037 h 6858000"/>
              <a:gd name="connsiteX133" fmla="*/ 256913 w 334174"/>
              <a:gd name="connsiteY133" fmla="*/ 6561137 h 6858000"/>
              <a:gd name="connsiteX134" fmla="*/ 277068 w 334174"/>
              <a:gd name="connsiteY134" fmla="*/ 6597650 h 6858000"/>
              <a:gd name="connsiteX135" fmla="*/ 293864 w 334174"/>
              <a:gd name="connsiteY135" fmla="*/ 6640512 h 6858000"/>
              <a:gd name="connsiteX136" fmla="*/ 310660 w 334174"/>
              <a:gd name="connsiteY136" fmla="*/ 6683375 h 6858000"/>
              <a:gd name="connsiteX137" fmla="*/ 320737 w 334174"/>
              <a:gd name="connsiteY137" fmla="*/ 6735762 h 6858000"/>
              <a:gd name="connsiteX138" fmla="*/ 329135 w 334174"/>
              <a:gd name="connsiteY138" fmla="*/ 6791325 h 6858000"/>
              <a:gd name="connsiteX139" fmla="*/ 334174 w 334174"/>
              <a:gd name="connsiteY139" fmla="*/ 6858000 h 6858000"/>
              <a:gd name="connsiteX140" fmla="*/ 189795 w 334174"/>
              <a:gd name="connsiteY140" fmla="*/ 6858000 h 6858000"/>
              <a:gd name="connsiteX141" fmla="*/ 184756 w 334174"/>
              <a:gd name="connsiteY141" fmla="*/ 6791325 h 6858000"/>
              <a:gd name="connsiteX142" fmla="*/ 176358 w 334174"/>
              <a:gd name="connsiteY142" fmla="*/ 6735762 h 6858000"/>
              <a:gd name="connsiteX143" fmla="*/ 166281 w 334174"/>
              <a:gd name="connsiteY143" fmla="*/ 6683375 h 6858000"/>
              <a:gd name="connsiteX144" fmla="*/ 149485 w 334174"/>
              <a:gd name="connsiteY144" fmla="*/ 6640512 h 6858000"/>
              <a:gd name="connsiteX145" fmla="*/ 132689 w 334174"/>
              <a:gd name="connsiteY145" fmla="*/ 6597650 h 6858000"/>
              <a:gd name="connsiteX146" fmla="*/ 112534 w 334174"/>
              <a:gd name="connsiteY146" fmla="*/ 6561137 h 6858000"/>
              <a:gd name="connsiteX147" fmla="*/ 92379 w 334174"/>
              <a:gd name="connsiteY147" fmla="*/ 6523037 h 6858000"/>
              <a:gd name="connsiteX148" fmla="*/ 73903 w 334174"/>
              <a:gd name="connsiteY148" fmla="*/ 6488112 h 6858000"/>
              <a:gd name="connsiteX149" fmla="*/ 55427 w 334174"/>
              <a:gd name="connsiteY149" fmla="*/ 6448425 h 6858000"/>
              <a:gd name="connsiteX150" fmla="*/ 38632 w 334174"/>
              <a:gd name="connsiteY150" fmla="*/ 6407150 h 6858000"/>
              <a:gd name="connsiteX151" fmla="*/ 23515 w 334174"/>
              <a:gd name="connsiteY151" fmla="*/ 6361112 h 6858000"/>
              <a:gd name="connsiteX152" fmla="*/ 11758 w 334174"/>
              <a:gd name="connsiteY152" fmla="*/ 6311900 h 6858000"/>
              <a:gd name="connsiteX153" fmla="*/ 3359 w 334174"/>
              <a:gd name="connsiteY153" fmla="*/ 6251575 h 6858000"/>
              <a:gd name="connsiteX154" fmla="*/ 0 w 334174"/>
              <a:gd name="connsiteY154" fmla="*/ 6183312 h 6858000"/>
              <a:gd name="connsiteX155" fmla="*/ 3359 w 334174"/>
              <a:gd name="connsiteY155" fmla="*/ 6113462 h 6858000"/>
              <a:gd name="connsiteX156" fmla="*/ 11758 w 334174"/>
              <a:gd name="connsiteY156" fmla="*/ 6056312 h 6858000"/>
              <a:gd name="connsiteX157" fmla="*/ 23515 w 334174"/>
              <a:gd name="connsiteY157" fmla="*/ 6003925 h 6858000"/>
              <a:gd name="connsiteX158" fmla="*/ 38632 w 334174"/>
              <a:gd name="connsiteY158" fmla="*/ 5956300 h 6858000"/>
              <a:gd name="connsiteX159" fmla="*/ 55427 w 334174"/>
              <a:gd name="connsiteY159" fmla="*/ 5915025 h 6858000"/>
              <a:gd name="connsiteX160" fmla="*/ 75583 w 334174"/>
              <a:gd name="connsiteY160" fmla="*/ 5876925 h 6858000"/>
              <a:gd name="connsiteX161" fmla="*/ 95738 w 334174"/>
              <a:gd name="connsiteY161" fmla="*/ 5840412 h 6858000"/>
              <a:gd name="connsiteX162" fmla="*/ 115893 w 334174"/>
              <a:gd name="connsiteY162" fmla="*/ 5802312 h 6858000"/>
              <a:gd name="connsiteX163" fmla="*/ 134368 w 334174"/>
              <a:gd name="connsiteY163" fmla="*/ 5762625 h 6858000"/>
              <a:gd name="connsiteX164" fmla="*/ 152844 w 334174"/>
              <a:gd name="connsiteY164" fmla="*/ 5721350 h 6858000"/>
              <a:gd name="connsiteX165" fmla="*/ 167960 w 334174"/>
              <a:gd name="connsiteY165" fmla="*/ 5675312 h 6858000"/>
              <a:gd name="connsiteX166" fmla="*/ 178038 w 334174"/>
              <a:gd name="connsiteY166" fmla="*/ 5622925 h 6858000"/>
              <a:gd name="connsiteX167" fmla="*/ 188115 w 334174"/>
              <a:gd name="connsiteY167" fmla="*/ 5562600 h 6858000"/>
              <a:gd name="connsiteX168" fmla="*/ 189795 w 334174"/>
              <a:gd name="connsiteY168" fmla="*/ 5494337 h 6858000"/>
              <a:gd name="connsiteX169" fmla="*/ 188115 w 334174"/>
              <a:gd name="connsiteY169" fmla="*/ 5426075 h 6858000"/>
              <a:gd name="connsiteX170" fmla="*/ 178038 w 334174"/>
              <a:gd name="connsiteY170" fmla="*/ 5365750 h 6858000"/>
              <a:gd name="connsiteX171" fmla="*/ 167960 w 334174"/>
              <a:gd name="connsiteY171" fmla="*/ 5313362 h 6858000"/>
              <a:gd name="connsiteX172" fmla="*/ 152844 w 334174"/>
              <a:gd name="connsiteY172" fmla="*/ 5268912 h 6858000"/>
              <a:gd name="connsiteX173" fmla="*/ 134368 w 334174"/>
              <a:gd name="connsiteY173" fmla="*/ 5226050 h 6858000"/>
              <a:gd name="connsiteX174" fmla="*/ 115893 w 334174"/>
              <a:gd name="connsiteY174" fmla="*/ 5186362 h 6858000"/>
              <a:gd name="connsiteX175" fmla="*/ 95738 w 334174"/>
              <a:gd name="connsiteY175" fmla="*/ 5149850 h 6858000"/>
              <a:gd name="connsiteX176" fmla="*/ 75583 w 334174"/>
              <a:gd name="connsiteY176" fmla="*/ 5114925 h 6858000"/>
              <a:gd name="connsiteX177" fmla="*/ 55427 w 334174"/>
              <a:gd name="connsiteY177" fmla="*/ 5075237 h 6858000"/>
              <a:gd name="connsiteX178" fmla="*/ 38632 w 334174"/>
              <a:gd name="connsiteY178" fmla="*/ 5033962 h 6858000"/>
              <a:gd name="connsiteX179" fmla="*/ 23515 w 334174"/>
              <a:gd name="connsiteY179" fmla="*/ 4987925 h 6858000"/>
              <a:gd name="connsiteX180" fmla="*/ 11758 w 334174"/>
              <a:gd name="connsiteY180" fmla="*/ 4935537 h 6858000"/>
              <a:gd name="connsiteX181" fmla="*/ 3359 w 334174"/>
              <a:gd name="connsiteY181" fmla="*/ 4875212 h 6858000"/>
              <a:gd name="connsiteX182" fmla="*/ 0 w 334174"/>
              <a:gd name="connsiteY182" fmla="*/ 4806950 h 6858000"/>
              <a:gd name="connsiteX183" fmla="*/ 3359 w 334174"/>
              <a:gd name="connsiteY183" fmla="*/ 4738687 h 6858000"/>
              <a:gd name="connsiteX184" fmla="*/ 11758 w 334174"/>
              <a:gd name="connsiteY184" fmla="*/ 4678362 h 6858000"/>
              <a:gd name="connsiteX185" fmla="*/ 23515 w 334174"/>
              <a:gd name="connsiteY185" fmla="*/ 4625975 h 6858000"/>
              <a:gd name="connsiteX186" fmla="*/ 38632 w 334174"/>
              <a:gd name="connsiteY186" fmla="*/ 4579937 h 6858000"/>
              <a:gd name="connsiteX187" fmla="*/ 55427 w 334174"/>
              <a:gd name="connsiteY187" fmla="*/ 4537075 h 6858000"/>
              <a:gd name="connsiteX188" fmla="*/ 75583 w 334174"/>
              <a:gd name="connsiteY188" fmla="*/ 4498975 h 6858000"/>
              <a:gd name="connsiteX189" fmla="*/ 115893 w 334174"/>
              <a:gd name="connsiteY189" fmla="*/ 4424362 h 6858000"/>
              <a:gd name="connsiteX190" fmla="*/ 134368 w 334174"/>
              <a:gd name="connsiteY190" fmla="*/ 4386262 h 6858000"/>
              <a:gd name="connsiteX191" fmla="*/ 152844 w 334174"/>
              <a:gd name="connsiteY191" fmla="*/ 4343400 h 6858000"/>
              <a:gd name="connsiteX192" fmla="*/ 167960 w 334174"/>
              <a:gd name="connsiteY192" fmla="*/ 4297362 h 6858000"/>
              <a:gd name="connsiteX193" fmla="*/ 178038 w 334174"/>
              <a:gd name="connsiteY193" fmla="*/ 4244975 h 6858000"/>
              <a:gd name="connsiteX194" fmla="*/ 188115 w 334174"/>
              <a:gd name="connsiteY194" fmla="*/ 4186237 h 6858000"/>
              <a:gd name="connsiteX195" fmla="*/ 189795 w 334174"/>
              <a:gd name="connsiteY195" fmla="*/ 4116387 h 6858000"/>
              <a:gd name="connsiteX196" fmla="*/ 188115 w 334174"/>
              <a:gd name="connsiteY196" fmla="*/ 4048125 h 6858000"/>
              <a:gd name="connsiteX197" fmla="*/ 178038 w 334174"/>
              <a:gd name="connsiteY197" fmla="*/ 3987800 h 6858000"/>
              <a:gd name="connsiteX198" fmla="*/ 167960 w 334174"/>
              <a:gd name="connsiteY198" fmla="*/ 3935412 h 6858000"/>
              <a:gd name="connsiteX199" fmla="*/ 152844 w 334174"/>
              <a:gd name="connsiteY199" fmla="*/ 3890962 h 6858000"/>
              <a:gd name="connsiteX200" fmla="*/ 134368 w 334174"/>
              <a:gd name="connsiteY200" fmla="*/ 3848100 h 6858000"/>
              <a:gd name="connsiteX201" fmla="*/ 115893 w 334174"/>
              <a:gd name="connsiteY201" fmla="*/ 3811587 h 6858000"/>
              <a:gd name="connsiteX202" fmla="*/ 75583 w 334174"/>
              <a:gd name="connsiteY202" fmla="*/ 3736975 h 6858000"/>
              <a:gd name="connsiteX203" fmla="*/ 55427 w 334174"/>
              <a:gd name="connsiteY203" fmla="*/ 3697287 h 6858000"/>
              <a:gd name="connsiteX204" fmla="*/ 38632 w 334174"/>
              <a:gd name="connsiteY204" fmla="*/ 3656012 h 6858000"/>
              <a:gd name="connsiteX205" fmla="*/ 23515 w 334174"/>
              <a:gd name="connsiteY205" fmla="*/ 3609975 h 6858000"/>
              <a:gd name="connsiteX206" fmla="*/ 11758 w 334174"/>
              <a:gd name="connsiteY206" fmla="*/ 3557587 h 6858000"/>
              <a:gd name="connsiteX207" fmla="*/ 3359 w 334174"/>
              <a:gd name="connsiteY207" fmla="*/ 3497262 h 6858000"/>
              <a:gd name="connsiteX208" fmla="*/ 0 w 334174"/>
              <a:gd name="connsiteY208" fmla="*/ 3427412 h 6858000"/>
              <a:gd name="connsiteX209" fmla="*/ 3359 w 334174"/>
              <a:gd name="connsiteY209" fmla="*/ 3360737 h 6858000"/>
              <a:gd name="connsiteX210" fmla="*/ 11758 w 334174"/>
              <a:gd name="connsiteY210" fmla="*/ 3300412 h 6858000"/>
              <a:gd name="connsiteX211" fmla="*/ 23515 w 334174"/>
              <a:gd name="connsiteY211" fmla="*/ 3248025 h 6858000"/>
              <a:gd name="connsiteX212" fmla="*/ 38632 w 334174"/>
              <a:gd name="connsiteY212" fmla="*/ 3201987 h 6858000"/>
              <a:gd name="connsiteX213" fmla="*/ 55427 w 334174"/>
              <a:gd name="connsiteY213" fmla="*/ 3160712 h 6858000"/>
              <a:gd name="connsiteX214" fmla="*/ 75583 w 334174"/>
              <a:gd name="connsiteY214" fmla="*/ 3121025 h 6858000"/>
              <a:gd name="connsiteX215" fmla="*/ 95738 w 334174"/>
              <a:gd name="connsiteY215" fmla="*/ 3084512 h 6858000"/>
              <a:gd name="connsiteX216" fmla="*/ 115893 w 334174"/>
              <a:gd name="connsiteY216" fmla="*/ 3046412 h 6858000"/>
              <a:gd name="connsiteX217" fmla="*/ 134368 w 334174"/>
              <a:gd name="connsiteY217" fmla="*/ 3009900 h 6858000"/>
              <a:gd name="connsiteX218" fmla="*/ 152844 w 334174"/>
              <a:gd name="connsiteY218" fmla="*/ 2967037 h 6858000"/>
              <a:gd name="connsiteX219" fmla="*/ 167960 w 334174"/>
              <a:gd name="connsiteY219" fmla="*/ 2922587 h 6858000"/>
              <a:gd name="connsiteX220" fmla="*/ 178038 w 334174"/>
              <a:gd name="connsiteY220" fmla="*/ 2868612 h 6858000"/>
              <a:gd name="connsiteX221" fmla="*/ 188115 w 334174"/>
              <a:gd name="connsiteY221" fmla="*/ 2809875 h 6858000"/>
              <a:gd name="connsiteX222" fmla="*/ 189795 w 334174"/>
              <a:gd name="connsiteY222" fmla="*/ 2741612 h 6858000"/>
              <a:gd name="connsiteX223" fmla="*/ 188115 w 334174"/>
              <a:gd name="connsiteY223" fmla="*/ 2671762 h 6858000"/>
              <a:gd name="connsiteX224" fmla="*/ 178038 w 334174"/>
              <a:gd name="connsiteY224" fmla="*/ 2613025 h 6858000"/>
              <a:gd name="connsiteX225" fmla="*/ 167960 w 334174"/>
              <a:gd name="connsiteY225" fmla="*/ 2560637 h 6858000"/>
              <a:gd name="connsiteX226" fmla="*/ 152844 w 334174"/>
              <a:gd name="connsiteY226" fmla="*/ 2513012 h 6858000"/>
              <a:gd name="connsiteX227" fmla="*/ 134368 w 334174"/>
              <a:gd name="connsiteY227" fmla="*/ 2471737 h 6858000"/>
              <a:gd name="connsiteX228" fmla="*/ 115893 w 334174"/>
              <a:gd name="connsiteY228" fmla="*/ 2433637 h 6858000"/>
              <a:gd name="connsiteX229" fmla="*/ 95738 w 334174"/>
              <a:gd name="connsiteY229" fmla="*/ 2395537 h 6858000"/>
              <a:gd name="connsiteX230" fmla="*/ 75583 w 334174"/>
              <a:gd name="connsiteY230" fmla="*/ 2359025 h 6858000"/>
              <a:gd name="connsiteX231" fmla="*/ 55427 w 334174"/>
              <a:gd name="connsiteY231" fmla="*/ 2319337 h 6858000"/>
              <a:gd name="connsiteX232" fmla="*/ 38632 w 334174"/>
              <a:gd name="connsiteY232" fmla="*/ 2278062 h 6858000"/>
              <a:gd name="connsiteX233" fmla="*/ 23515 w 334174"/>
              <a:gd name="connsiteY233" fmla="*/ 2232025 h 6858000"/>
              <a:gd name="connsiteX234" fmla="*/ 11758 w 334174"/>
              <a:gd name="connsiteY234" fmla="*/ 2179637 h 6858000"/>
              <a:gd name="connsiteX235" fmla="*/ 3359 w 334174"/>
              <a:gd name="connsiteY235" fmla="*/ 2119312 h 6858000"/>
              <a:gd name="connsiteX236" fmla="*/ 0 w 334174"/>
              <a:gd name="connsiteY236" fmla="*/ 2051050 h 6858000"/>
              <a:gd name="connsiteX237" fmla="*/ 3359 w 334174"/>
              <a:gd name="connsiteY237" fmla="*/ 1982787 h 6858000"/>
              <a:gd name="connsiteX238" fmla="*/ 11758 w 334174"/>
              <a:gd name="connsiteY238" fmla="*/ 1922462 h 6858000"/>
              <a:gd name="connsiteX239" fmla="*/ 23515 w 334174"/>
              <a:gd name="connsiteY239" fmla="*/ 1870075 h 6858000"/>
              <a:gd name="connsiteX240" fmla="*/ 38632 w 334174"/>
              <a:gd name="connsiteY240" fmla="*/ 1824037 h 6858000"/>
              <a:gd name="connsiteX241" fmla="*/ 55427 w 334174"/>
              <a:gd name="connsiteY241" fmla="*/ 1782762 h 6858000"/>
              <a:gd name="connsiteX242" fmla="*/ 75583 w 334174"/>
              <a:gd name="connsiteY242" fmla="*/ 1743075 h 6858000"/>
              <a:gd name="connsiteX243" fmla="*/ 95738 w 334174"/>
              <a:gd name="connsiteY243" fmla="*/ 1708150 h 6858000"/>
              <a:gd name="connsiteX244" fmla="*/ 115893 w 334174"/>
              <a:gd name="connsiteY244" fmla="*/ 1671637 h 6858000"/>
              <a:gd name="connsiteX245" fmla="*/ 134368 w 334174"/>
              <a:gd name="connsiteY245" fmla="*/ 1631950 h 6858000"/>
              <a:gd name="connsiteX246" fmla="*/ 152844 w 334174"/>
              <a:gd name="connsiteY246" fmla="*/ 1589087 h 6858000"/>
              <a:gd name="connsiteX247" fmla="*/ 167960 w 334174"/>
              <a:gd name="connsiteY247" fmla="*/ 1544637 h 6858000"/>
              <a:gd name="connsiteX248" fmla="*/ 178038 w 334174"/>
              <a:gd name="connsiteY248" fmla="*/ 1492250 h 6858000"/>
              <a:gd name="connsiteX249" fmla="*/ 188115 w 334174"/>
              <a:gd name="connsiteY249" fmla="*/ 1431925 h 6858000"/>
              <a:gd name="connsiteX250" fmla="*/ 189795 w 334174"/>
              <a:gd name="connsiteY250" fmla="*/ 1363662 h 6858000"/>
              <a:gd name="connsiteX251" fmla="*/ 188115 w 334174"/>
              <a:gd name="connsiteY251" fmla="*/ 1295400 h 6858000"/>
              <a:gd name="connsiteX252" fmla="*/ 178038 w 334174"/>
              <a:gd name="connsiteY252" fmla="*/ 1235075 h 6858000"/>
              <a:gd name="connsiteX253" fmla="*/ 167960 w 334174"/>
              <a:gd name="connsiteY253" fmla="*/ 1182687 h 6858000"/>
              <a:gd name="connsiteX254" fmla="*/ 152844 w 334174"/>
              <a:gd name="connsiteY254" fmla="*/ 1136650 h 6858000"/>
              <a:gd name="connsiteX255" fmla="*/ 134368 w 334174"/>
              <a:gd name="connsiteY255" fmla="*/ 1095375 h 6858000"/>
              <a:gd name="connsiteX256" fmla="*/ 115893 w 334174"/>
              <a:gd name="connsiteY256" fmla="*/ 1055687 h 6858000"/>
              <a:gd name="connsiteX257" fmla="*/ 95738 w 334174"/>
              <a:gd name="connsiteY257" fmla="*/ 1017587 h 6858000"/>
              <a:gd name="connsiteX258" fmla="*/ 75583 w 334174"/>
              <a:gd name="connsiteY258" fmla="*/ 981075 h 6858000"/>
              <a:gd name="connsiteX259" fmla="*/ 55427 w 334174"/>
              <a:gd name="connsiteY259" fmla="*/ 942975 h 6858000"/>
              <a:gd name="connsiteX260" fmla="*/ 38632 w 334174"/>
              <a:gd name="connsiteY260" fmla="*/ 901700 h 6858000"/>
              <a:gd name="connsiteX261" fmla="*/ 23515 w 334174"/>
              <a:gd name="connsiteY261" fmla="*/ 854075 h 6858000"/>
              <a:gd name="connsiteX262" fmla="*/ 11758 w 334174"/>
              <a:gd name="connsiteY262" fmla="*/ 801687 h 6858000"/>
              <a:gd name="connsiteX263" fmla="*/ 3359 w 334174"/>
              <a:gd name="connsiteY263" fmla="*/ 744537 h 6858000"/>
              <a:gd name="connsiteX264" fmla="*/ 0 w 334174"/>
              <a:gd name="connsiteY264" fmla="*/ 673100 h 6858000"/>
              <a:gd name="connsiteX265" fmla="*/ 3359 w 334174"/>
              <a:gd name="connsiteY265" fmla="*/ 606425 h 6858000"/>
              <a:gd name="connsiteX266" fmla="*/ 11758 w 334174"/>
              <a:gd name="connsiteY266" fmla="*/ 546100 h 6858000"/>
              <a:gd name="connsiteX267" fmla="*/ 23515 w 334174"/>
              <a:gd name="connsiteY267" fmla="*/ 496887 h 6858000"/>
              <a:gd name="connsiteX268" fmla="*/ 38632 w 334174"/>
              <a:gd name="connsiteY268" fmla="*/ 450850 h 6858000"/>
              <a:gd name="connsiteX269" fmla="*/ 55427 w 334174"/>
              <a:gd name="connsiteY269" fmla="*/ 409575 h 6858000"/>
              <a:gd name="connsiteX270" fmla="*/ 73903 w 334174"/>
              <a:gd name="connsiteY270" fmla="*/ 369887 h 6858000"/>
              <a:gd name="connsiteX271" fmla="*/ 92379 w 334174"/>
              <a:gd name="connsiteY271" fmla="*/ 334962 h 6858000"/>
              <a:gd name="connsiteX272" fmla="*/ 112534 w 334174"/>
              <a:gd name="connsiteY272" fmla="*/ 296862 h 6858000"/>
              <a:gd name="connsiteX273" fmla="*/ 132689 w 334174"/>
              <a:gd name="connsiteY273" fmla="*/ 260350 h 6858000"/>
              <a:gd name="connsiteX274" fmla="*/ 149485 w 334174"/>
              <a:gd name="connsiteY274" fmla="*/ 217487 h 6858000"/>
              <a:gd name="connsiteX275" fmla="*/ 166281 w 334174"/>
              <a:gd name="connsiteY275" fmla="*/ 174625 h 6858000"/>
              <a:gd name="connsiteX276" fmla="*/ 176358 w 334174"/>
              <a:gd name="connsiteY276" fmla="*/ 122237 h 6858000"/>
              <a:gd name="connsiteX277" fmla="*/ 184756 w 334174"/>
              <a:gd name="connsiteY277" fmla="*/ 66675 h 6858000"/>
              <a:gd name="connsiteX278" fmla="*/ 189795 w 334174"/>
              <a:gd name="connsiteY27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334174" h="6858000">
                <a:moveTo>
                  <a:pt x="189795" y="0"/>
                </a:moveTo>
                <a:lnTo>
                  <a:pt x="334174" y="0"/>
                </a:lnTo>
                <a:lnTo>
                  <a:pt x="329135" y="66675"/>
                </a:lnTo>
                <a:lnTo>
                  <a:pt x="320737" y="122237"/>
                </a:lnTo>
                <a:lnTo>
                  <a:pt x="310660" y="174625"/>
                </a:lnTo>
                <a:lnTo>
                  <a:pt x="293864" y="217487"/>
                </a:lnTo>
                <a:lnTo>
                  <a:pt x="277068" y="260350"/>
                </a:lnTo>
                <a:lnTo>
                  <a:pt x="256913" y="296862"/>
                </a:lnTo>
                <a:lnTo>
                  <a:pt x="236758" y="334962"/>
                </a:lnTo>
                <a:lnTo>
                  <a:pt x="218282" y="369887"/>
                </a:lnTo>
                <a:lnTo>
                  <a:pt x="199806" y="409575"/>
                </a:lnTo>
                <a:lnTo>
                  <a:pt x="183011" y="450850"/>
                </a:lnTo>
                <a:lnTo>
                  <a:pt x="167894" y="496887"/>
                </a:lnTo>
                <a:lnTo>
                  <a:pt x="156137" y="546100"/>
                </a:lnTo>
                <a:lnTo>
                  <a:pt x="147738" y="606425"/>
                </a:lnTo>
                <a:lnTo>
                  <a:pt x="144379" y="673100"/>
                </a:lnTo>
                <a:lnTo>
                  <a:pt x="147738" y="744537"/>
                </a:lnTo>
                <a:lnTo>
                  <a:pt x="156137" y="801687"/>
                </a:lnTo>
                <a:lnTo>
                  <a:pt x="167894" y="854075"/>
                </a:lnTo>
                <a:lnTo>
                  <a:pt x="183011" y="901700"/>
                </a:lnTo>
                <a:lnTo>
                  <a:pt x="199806" y="942975"/>
                </a:lnTo>
                <a:lnTo>
                  <a:pt x="219962" y="981075"/>
                </a:lnTo>
                <a:lnTo>
                  <a:pt x="240117" y="1017587"/>
                </a:lnTo>
                <a:lnTo>
                  <a:pt x="260272" y="1055687"/>
                </a:lnTo>
                <a:lnTo>
                  <a:pt x="278747" y="1095375"/>
                </a:lnTo>
                <a:lnTo>
                  <a:pt x="297223" y="1136650"/>
                </a:lnTo>
                <a:lnTo>
                  <a:pt x="312339" y="1182687"/>
                </a:lnTo>
                <a:lnTo>
                  <a:pt x="322417" y="1235075"/>
                </a:lnTo>
                <a:lnTo>
                  <a:pt x="332494" y="1295400"/>
                </a:lnTo>
                <a:lnTo>
                  <a:pt x="334174" y="1363662"/>
                </a:lnTo>
                <a:lnTo>
                  <a:pt x="332494" y="1431925"/>
                </a:lnTo>
                <a:lnTo>
                  <a:pt x="322417" y="1492250"/>
                </a:lnTo>
                <a:lnTo>
                  <a:pt x="312339" y="1544637"/>
                </a:lnTo>
                <a:lnTo>
                  <a:pt x="297223" y="1589087"/>
                </a:lnTo>
                <a:lnTo>
                  <a:pt x="278747" y="1631950"/>
                </a:lnTo>
                <a:lnTo>
                  <a:pt x="260272" y="1671637"/>
                </a:lnTo>
                <a:lnTo>
                  <a:pt x="240117" y="1708150"/>
                </a:lnTo>
                <a:lnTo>
                  <a:pt x="219962" y="1743075"/>
                </a:lnTo>
                <a:lnTo>
                  <a:pt x="199806" y="1782762"/>
                </a:lnTo>
                <a:lnTo>
                  <a:pt x="183011" y="1824037"/>
                </a:lnTo>
                <a:lnTo>
                  <a:pt x="167894" y="1870075"/>
                </a:lnTo>
                <a:lnTo>
                  <a:pt x="156137" y="1922462"/>
                </a:lnTo>
                <a:lnTo>
                  <a:pt x="147738" y="1982787"/>
                </a:lnTo>
                <a:lnTo>
                  <a:pt x="144379" y="2051050"/>
                </a:lnTo>
                <a:lnTo>
                  <a:pt x="147738" y="2119312"/>
                </a:lnTo>
                <a:lnTo>
                  <a:pt x="156137" y="2179637"/>
                </a:lnTo>
                <a:lnTo>
                  <a:pt x="167894" y="2232025"/>
                </a:lnTo>
                <a:lnTo>
                  <a:pt x="183011" y="2278062"/>
                </a:lnTo>
                <a:lnTo>
                  <a:pt x="199806" y="2319337"/>
                </a:lnTo>
                <a:lnTo>
                  <a:pt x="219962" y="2359025"/>
                </a:lnTo>
                <a:lnTo>
                  <a:pt x="240117" y="2395537"/>
                </a:lnTo>
                <a:lnTo>
                  <a:pt x="260272" y="2433637"/>
                </a:lnTo>
                <a:lnTo>
                  <a:pt x="278747" y="2471737"/>
                </a:lnTo>
                <a:lnTo>
                  <a:pt x="297223" y="2513012"/>
                </a:lnTo>
                <a:lnTo>
                  <a:pt x="312339" y="2560637"/>
                </a:lnTo>
                <a:lnTo>
                  <a:pt x="322417" y="2613025"/>
                </a:lnTo>
                <a:lnTo>
                  <a:pt x="332494" y="2671762"/>
                </a:lnTo>
                <a:lnTo>
                  <a:pt x="334174" y="2741612"/>
                </a:lnTo>
                <a:lnTo>
                  <a:pt x="332494" y="2809875"/>
                </a:lnTo>
                <a:lnTo>
                  <a:pt x="322417" y="2868612"/>
                </a:lnTo>
                <a:lnTo>
                  <a:pt x="312339" y="2922587"/>
                </a:lnTo>
                <a:lnTo>
                  <a:pt x="297223" y="2967037"/>
                </a:lnTo>
                <a:lnTo>
                  <a:pt x="278747" y="3009900"/>
                </a:lnTo>
                <a:lnTo>
                  <a:pt x="260272" y="3046412"/>
                </a:lnTo>
                <a:lnTo>
                  <a:pt x="240117" y="3084512"/>
                </a:lnTo>
                <a:lnTo>
                  <a:pt x="219962" y="3121025"/>
                </a:lnTo>
                <a:lnTo>
                  <a:pt x="199806" y="3160712"/>
                </a:lnTo>
                <a:lnTo>
                  <a:pt x="183011" y="3201987"/>
                </a:lnTo>
                <a:lnTo>
                  <a:pt x="167894" y="3248025"/>
                </a:lnTo>
                <a:lnTo>
                  <a:pt x="156137" y="3300412"/>
                </a:lnTo>
                <a:lnTo>
                  <a:pt x="147738" y="3360737"/>
                </a:lnTo>
                <a:lnTo>
                  <a:pt x="144379" y="3427412"/>
                </a:lnTo>
                <a:lnTo>
                  <a:pt x="147738" y="3497262"/>
                </a:lnTo>
                <a:lnTo>
                  <a:pt x="156137" y="3557587"/>
                </a:lnTo>
                <a:lnTo>
                  <a:pt x="167894" y="3609975"/>
                </a:lnTo>
                <a:lnTo>
                  <a:pt x="183011" y="3656012"/>
                </a:lnTo>
                <a:lnTo>
                  <a:pt x="199806" y="3697287"/>
                </a:lnTo>
                <a:lnTo>
                  <a:pt x="219962" y="3736975"/>
                </a:lnTo>
                <a:lnTo>
                  <a:pt x="260272" y="3811587"/>
                </a:lnTo>
                <a:lnTo>
                  <a:pt x="278747" y="3848100"/>
                </a:lnTo>
                <a:lnTo>
                  <a:pt x="297223" y="3890962"/>
                </a:lnTo>
                <a:lnTo>
                  <a:pt x="312339" y="3935412"/>
                </a:lnTo>
                <a:lnTo>
                  <a:pt x="322417" y="3987800"/>
                </a:lnTo>
                <a:lnTo>
                  <a:pt x="332494" y="4048125"/>
                </a:lnTo>
                <a:lnTo>
                  <a:pt x="334174" y="4116387"/>
                </a:lnTo>
                <a:lnTo>
                  <a:pt x="332494" y="4186237"/>
                </a:lnTo>
                <a:lnTo>
                  <a:pt x="322417" y="4244975"/>
                </a:lnTo>
                <a:lnTo>
                  <a:pt x="312339" y="4297362"/>
                </a:lnTo>
                <a:lnTo>
                  <a:pt x="297223" y="4343400"/>
                </a:lnTo>
                <a:lnTo>
                  <a:pt x="278747" y="4386262"/>
                </a:lnTo>
                <a:lnTo>
                  <a:pt x="260272" y="4424362"/>
                </a:lnTo>
                <a:lnTo>
                  <a:pt x="219962" y="4498975"/>
                </a:lnTo>
                <a:lnTo>
                  <a:pt x="199806" y="4537075"/>
                </a:lnTo>
                <a:lnTo>
                  <a:pt x="183011" y="4579937"/>
                </a:lnTo>
                <a:lnTo>
                  <a:pt x="167894" y="4625975"/>
                </a:lnTo>
                <a:lnTo>
                  <a:pt x="156137" y="4678362"/>
                </a:lnTo>
                <a:lnTo>
                  <a:pt x="147738" y="4738687"/>
                </a:lnTo>
                <a:lnTo>
                  <a:pt x="144379" y="4806950"/>
                </a:lnTo>
                <a:lnTo>
                  <a:pt x="147738" y="4875212"/>
                </a:lnTo>
                <a:lnTo>
                  <a:pt x="156137" y="4935537"/>
                </a:lnTo>
                <a:lnTo>
                  <a:pt x="167894" y="4987925"/>
                </a:lnTo>
                <a:lnTo>
                  <a:pt x="183011" y="5033962"/>
                </a:lnTo>
                <a:lnTo>
                  <a:pt x="199806" y="5075237"/>
                </a:lnTo>
                <a:lnTo>
                  <a:pt x="219962" y="5114925"/>
                </a:lnTo>
                <a:lnTo>
                  <a:pt x="240117" y="5149850"/>
                </a:lnTo>
                <a:lnTo>
                  <a:pt x="260272" y="5186362"/>
                </a:lnTo>
                <a:lnTo>
                  <a:pt x="278747" y="5226050"/>
                </a:lnTo>
                <a:lnTo>
                  <a:pt x="297223" y="5268912"/>
                </a:lnTo>
                <a:lnTo>
                  <a:pt x="312339" y="5313362"/>
                </a:lnTo>
                <a:lnTo>
                  <a:pt x="322417" y="5365750"/>
                </a:lnTo>
                <a:lnTo>
                  <a:pt x="332494" y="5426075"/>
                </a:lnTo>
                <a:lnTo>
                  <a:pt x="334174" y="5494337"/>
                </a:lnTo>
                <a:lnTo>
                  <a:pt x="332494" y="5562600"/>
                </a:lnTo>
                <a:lnTo>
                  <a:pt x="322417" y="5622925"/>
                </a:lnTo>
                <a:lnTo>
                  <a:pt x="312339" y="5675312"/>
                </a:lnTo>
                <a:lnTo>
                  <a:pt x="297223" y="5721350"/>
                </a:lnTo>
                <a:lnTo>
                  <a:pt x="278747" y="5762625"/>
                </a:lnTo>
                <a:lnTo>
                  <a:pt x="260272" y="5802312"/>
                </a:lnTo>
                <a:lnTo>
                  <a:pt x="240117" y="5840412"/>
                </a:lnTo>
                <a:lnTo>
                  <a:pt x="219962" y="5876925"/>
                </a:lnTo>
                <a:lnTo>
                  <a:pt x="199806" y="5915025"/>
                </a:lnTo>
                <a:lnTo>
                  <a:pt x="183011" y="5956300"/>
                </a:lnTo>
                <a:lnTo>
                  <a:pt x="167894" y="6003925"/>
                </a:lnTo>
                <a:lnTo>
                  <a:pt x="156137" y="6056312"/>
                </a:lnTo>
                <a:lnTo>
                  <a:pt x="147738" y="6113462"/>
                </a:lnTo>
                <a:lnTo>
                  <a:pt x="144379" y="6183312"/>
                </a:lnTo>
                <a:lnTo>
                  <a:pt x="147738" y="6251575"/>
                </a:lnTo>
                <a:lnTo>
                  <a:pt x="156137" y="6311900"/>
                </a:lnTo>
                <a:lnTo>
                  <a:pt x="167894" y="6361112"/>
                </a:lnTo>
                <a:lnTo>
                  <a:pt x="183011" y="6407150"/>
                </a:lnTo>
                <a:lnTo>
                  <a:pt x="199806" y="6448425"/>
                </a:lnTo>
                <a:lnTo>
                  <a:pt x="218282" y="6488112"/>
                </a:lnTo>
                <a:lnTo>
                  <a:pt x="236758" y="6523037"/>
                </a:lnTo>
                <a:lnTo>
                  <a:pt x="256913" y="6561137"/>
                </a:lnTo>
                <a:lnTo>
                  <a:pt x="277068" y="6597650"/>
                </a:lnTo>
                <a:lnTo>
                  <a:pt x="293864" y="6640512"/>
                </a:lnTo>
                <a:lnTo>
                  <a:pt x="310660" y="6683375"/>
                </a:lnTo>
                <a:lnTo>
                  <a:pt x="320737" y="6735762"/>
                </a:lnTo>
                <a:lnTo>
                  <a:pt x="329135" y="6791325"/>
                </a:lnTo>
                <a:lnTo>
                  <a:pt x="334174"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C0C14240-2E3B-F880-9B54-E287B3046F56}"/>
              </a:ext>
            </a:extLst>
          </p:cNvPr>
          <p:cNvSpPr>
            <a:spLocks noGrp="1"/>
          </p:cNvSpPr>
          <p:nvPr>
            <p:ph idx="1"/>
          </p:nvPr>
        </p:nvSpPr>
        <p:spPr>
          <a:xfrm>
            <a:off x="7626142" y="609832"/>
            <a:ext cx="3803858" cy="5638337"/>
          </a:xfrm>
        </p:spPr>
        <p:txBody>
          <a:bodyPr anchor="ctr">
            <a:normAutofit/>
          </a:bodyPr>
          <a:lstStyle/>
          <a:p>
            <a:pPr>
              <a:buFont typeface="Wingdings" panose="05000000000000000000" pitchFamily="2" charset="2"/>
              <a:buChar char="§"/>
            </a:pPr>
            <a:r>
              <a:rPr lang="en-US" sz="2000" dirty="0">
                <a:solidFill>
                  <a:schemeClr val="tx1">
                    <a:alpha val="60000"/>
                  </a:schemeClr>
                </a:solidFill>
              </a:rPr>
              <a:t>Hospitalization for psychiatric issues.</a:t>
            </a:r>
          </a:p>
          <a:p>
            <a:pPr>
              <a:buFont typeface="Wingdings" panose="05000000000000000000" pitchFamily="2" charset="2"/>
              <a:buChar char="§"/>
            </a:pPr>
            <a:r>
              <a:rPr lang="en-US" sz="2000" b="0" i="0" dirty="0">
                <a:solidFill>
                  <a:schemeClr val="tx1">
                    <a:alpha val="60000"/>
                  </a:schemeClr>
                </a:solidFill>
                <a:effectLst/>
                <a:latin typeface="Times New Roman" panose="02020603050405020304" pitchFamily="18" charset="0"/>
              </a:rPr>
              <a:t>No medication has been approved for the treatment of </a:t>
            </a:r>
            <a:r>
              <a:rPr lang="en-US" sz="2000" dirty="0">
                <a:solidFill>
                  <a:schemeClr val="tx1">
                    <a:alpha val="60000"/>
                  </a:schemeClr>
                </a:solidFill>
                <a:latin typeface="Times New Roman" panose="02020603050405020304" pitchFamily="18" charset="0"/>
              </a:rPr>
              <a:t>SIP.</a:t>
            </a:r>
          </a:p>
          <a:p>
            <a:pPr>
              <a:buFont typeface="Wingdings" panose="05000000000000000000" pitchFamily="2" charset="2"/>
              <a:buChar char="§"/>
            </a:pPr>
            <a:r>
              <a:rPr lang="en-US" sz="2000" dirty="0">
                <a:solidFill>
                  <a:schemeClr val="tx1">
                    <a:alpha val="60000"/>
                  </a:schemeClr>
                </a:solidFill>
                <a:latin typeface="Times New Roman" panose="02020603050405020304" pitchFamily="18" charset="0"/>
              </a:rPr>
              <a:t>A</a:t>
            </a:r>
            <a:r>
              <a:rPr lang="en-US" sz="2000" b="0" i="0" dirty="0">
                <a:solidFill>
                  <a:schemeClr val="tx1">
                    <a:alpha val="60000"/>
                  </a:schemeClr>
                </a:solidFill>
                <a:effectLst/>
                <a:latin typeface="Times New Roman" panose="02020603050405020304" pitchFamily="18" charset="0"/>
              </a:rPr>
              <a:t>lthough anti‐psychotics are used commonly in the management of SIP. </a:t>
            </a:r>
          </a:p>
          <a:p>
            <a:pPr>
              <a:buFont typeface="Wingdings" panose="05000000000000000000" pitchFamily="2" charset="2"/>
              <a:buChar char="§"/>
            </a:pPr>
            <a:r>
              <a:rPr lang="en-US" sz="2000" b="0" i="0" dirty="0">
                <a:solidFill>
                  <a:schemeClr val="tx1">
                    <a:alpha val="60000"/>
                  </a:schemeClr>
                </a:solidFill>
                <a:effectLst/>
                <a:latin typeface="Times New Roman" panose="02020603050405020304" pitchFamily="18" charset="0"/>
              </a:rPr>
              <a:t>No database to guide a use of these medications.</a:t>
            </a:r>
          </a:p>
          <a:p>
            <a:pPr>
              <a:buFont typeface="Wingdings" panose="05000000000000000000" pitchFamily="2" charset="2"/>
              <a:buChar char="§"/>
            </a:pPr>
            <a:endParaRPr lang="en-US" sz="2000" dirty="0">
              <a:solidFill>
                <a:schemeClr val="tx1">
                  <a:alpha val="60000"/>
                </a:schemeClr>
              </a:solidFill>
            </a:endParaRPr>
          </a:p>
        </p:txBody>
      </p:sp>
    </p:spTree>
    <p:extLst>
      <p:ext uri="{BB962C8B-B14F-4D97-AF65-F5344CB8AC3E}">
        <p14:creationId xmlns:p14="http://schemas.microsoft.com/office/powerpoint/2010/main" val="233589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50AD4FE-5419-5684-512D-BC17EBB26D14}"/>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Conclusion</a:t>
            </a:r>
          </a:p>
        </p:txBody>
      </p:sp>
      <p:graphicFrame>
        <p:nvGraphicFramePr>
          <p:cNvPr id="8" name="Content Placeholder 5">
            <a:extLst>
              <a:ext uri="{FF2B5EF4-FFF2-40B4-BE49-F238E27FC236}">
                <a16:creationId xmlns:a16="http://schemas.microsoft.com/office/drawing/2014/main" id="{A2EF6691-E870-D9C7-40CE-5A7AF47DDA2B}"/>
              </a:ext>
            </a:extLst>
          </p:cNvPr>
          <p:cNvGraphicFramePr>
            <a:graphicFrameLocks noGrp="1"/>
          </p:cNvGraphicFramePr>
          <p:nvPr>
            <p:ph idx="1"/>
            <p:extLst>
              <p:ext uri="{D42A27DB-BD31-4B8C-83A1-F6EECF244321}">
                <p14:modId xmlns:p14="http://schemas.microsoft.com/office/powerpoint/2010/main" val="92485740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68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6F9F-5137-FCF0-3D03-A179C4AF92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10BE605-2ACC-3677-42C9-F9B884F90C6C}"/>
              </a:ext>
            </a:extLst>
          </p:cNvPr>
          <p:cNvSpPr>
            <a:spLocks noGrp="1"/>
          </p:cNvSpPr>
          <p:nvPr>
            <p:ph idx="1"/>
          </p:nvPr>
        </p:nvSpPr>
        <p:spPr/>
        <p:txBody>
          <a:bodyPr>
            <a:normAutofit/>
          </a:bodyPr>
          <a:lstStyle/>
          <a:p>
            <a:pPr>
              <a:buFont typeface="Wingdings" panose="05000000000000000000" pitchFamily="2" charset="2"/>
              <a:buChar char="§"/>
            </a:pPr>
            <a:r>
              <a:rPr lang="en-US" sz="1200" b="0" i="0" dirty="0">
                <a:solidFill>
                  <a:srgbClr val="000000"/>
                </a:solidFill>
                <a:effectLst/>
                <a:latin typeface="Times New Roman" panose="02020603050405020304" pitchFamily="18" charset="0"/>
                <a:cs typeface="Times New Roman" panose="02020603050405020304" pitchFamily="18" charset="0"/>
              </a:rPr>
              <a:t>American Psychiatric Association. </a:t>
            </a:r>
            <a:r>
              <a:rPr lang="en-US" sz="1200" dirty="0">
                <a:solidFill>
                  <a:srgbClr val="000000"/>
                </a:solidFill>
                <a:latin typeface="Times New Roman" panose="02020603050405020304" pitchFamily="18" charset="0"/>
                <a:cs typeface="Times New Roman" panose="02020603050405020304" pitchFamily="18" charset="0"/>
              </a:rPr>
              <a:t>(2013). Diagnostic and statistical manual of mental disorders (DSM-5). American Psychiatric Pub.</a:t>
            </a:r>
          </a:p>
          <a:p>
            <a:pPr>
              <a:buFont typeface="Wingdings" panose="05000000000000000000" pitchFamily="2" charset="2"/>
              <a:buChar char="§"/>
            </a:pPr>
            <a:r>
              <a:rPr lang="en-US" sz="1200" b="0" i="0" dirty="0" err="1">
                <a:solidFill>
                  <a:srgbClr val="000000"/>
                </a:solidFill>
                <a:effectLst/>
                <a:latin typeface="Times New Roman" panose="02020603050405020304" pitchFamily="18" charset="0"/>
                <a:cs typeface="Times New Roman" panose="02020603050405020304" pitchFamily="18" charset="0"/>
              </a:rPr>
              <a:t>Barbic</a:t>
            </a:r>
            <a:r>
              <a:rPr lang="en-US" sz="1200" b="0" i="0" dirty="0">
                <a:solidFill>
                  <a:srgbClr val="000000"/>
                </a:solidFill>
                <a:effectLst/>
                <a:latin typeface="Times New Roman" panose="02020603050405020304" pitchFamily="18" charset="0"/>
                <a:cs typeface="Times New Roman" panose="02020603050405020304" pitchFamily="18" charset="0"/>
              </a:rPr>
              <a:t>, D., Whyte, M., Sidhu, G., </a:t>
            </a:r>
            <a:r>
              <a:rPr lang="en-US" sz="1200" b="0" i="0" dirty="0" err="1">
                <a:solidFill>
                  <a:srgbClr val="000000"/>
                </a:solidFill>
                <a:effectLst/>
                <a:latin typeface="Times New Roman" panose="02020603050405020304" pitchFamily="18" charset="0"/>
                <a:cs typeface="Times New Roman" panose="02020603050405020304" pitchFamily="18" charset="0"/>
              </a:rPr>
              <a:t>Luongo</a:t>
            </a:r>
            <a:r>
              <a:rPr lang="en-US" sz="1200" b="0" i="0" dirty="0">
                <a:solidFill>
                  <a:srgbClr val="000000"/>
                </a:solidFill>
                <a:effectLst/>
                <a:latin typeface="Times New Roman" panose="02020603050405020304" pitchFamily="18" charset="0"/>
                <a:cs typeface="Times New Roman" panose="02020603050405020304" pitchFamily="18" charset="0"/>
              </a:rPr>
              <a:t>, A., Chakraborty, T. A., </a:t>
            </a:r>
            <a:r>
              <a:rPr lang="en-US" sz="1200" b="0" i="0" dirty="0" err="1">
                <a:solidFill>
                  <a:srgbClr val="000000"/>
                </a:solidFill>
                <a:effectLst/>
                <a:latin typeface="Times New Roman" panose="02020603050405020304" pitchFamily="18" charset="0"/>
                <a:cs typeface="Times New Roman" panose="02020603050405020304" pitchFamily="18" charset="0"/>
              </a:rPr>
              <a:t>Scheuermeyer</a:t>
            </a:r>
            <a:r>
              <a:rPr lang="en-US" sz="1200" b="0" i="0" dirty="0">
                <a:solidFill>
                  <a:srgbClr val="000000"/>
                </a:solidFill>
                <a:effectLst/>
                <a:latin typeface="Times New Roman" panose="02020603050405020304" pitchFamily="18" charset="0"/>
                <a:cs typeface="Times New Roman" panose="02020603050405020304" pitchFamily="18" charset="0"/>
              </a:rPr>
              <a:t>, F., </a:t>
            </a:r>
            <a:r>
              <a:rPr lang="en-US" sz="1200" b="0" i="0" dirty="0" err="1">
                <a:solidFill>
                  <a:srgbClr val="000000"/>
                </a:solidFill>
                <a:effectLst/>
                <a:latin typeface="Times New Roman" panose="02020603050405020304" pitchFamily="18" charset="0"/>
                <a:cs typeface="Times New Roman" panose="02020603050405020304" pitchFamily="18" charset="0"/>
              </a:rPr>
              <a:t>Honer</a:t>
            </a:r>
            <a:r>
              <a:rPr lang="en-US" sz="1200" b="0" i="0" dirty="0">
                <a:solidFill>
                  <a:srgbClr val="000000"/>
                </a:solidFill>
                <a:effectLst/>
                <a:latin typeface="Times New Roman" panose="02020603050405020304" pitchFamily="18" charset="0"/>
                <a:cs typeface="Times New Roman" panose="02020603050405020304" pitchFamily="18" charset="0"/>
              </a:rPr>
              <a:t>, W. G., &amp; </a:t>
            </a:r>
            <a:r>
              <a:rPr lang="en-US" sz="1200" b="0" i="0" dirty="0" err="1">
                <a:solidFill>
                  <a:srgbClr val="000000"/>
                </a:solidFill>
                <a:effectLst/>
                <a:latin typeface="Times New Roman" panose="02020603050405020304" pitchFamily="18" charset="0"/>
                <a:cs typeface="Times New Roman" panose="02020603050405020304" pitchFamily="18" charset="0"/>
              </a:rPr>
              <a:t>Stenstrom</a:t>
            </a:r>
            <a:r>
              <a:rPr lang="en-US" sz="1200" b="0" i="0" dirty="0">
                <a:solidFill>
                  <a:srgbClr val="000000"/>
                </a:solidFill>
                <a:effectLst/>
                <a:latin typeface="Times New Roman" panose="02020603050405020304" pitchFamily="18" charset="0"/>
                <a:cs typeface="Times New Roman" panose="02020603050405020304" pitchFamily="18" charset="0"/>
              </a:rPr>
              <a:t>, R. (2022). One-year mortality of emergency department patients with substance-induced psychosis. </a:t>
            </a:r>
            <a:r>
              <a:rPr lang="en-US" sz="1200" b="0" i="1" dirty="0" err="1">
                <a:solidFill>
                  <a:srgbClr val="000000"/>
                </a:solidFill>
                <a:effectLst/>
                <a:latin typeface="Times New Roman" panose="02020603050405020304" pitchFamily="18" charset="0"/>
                <a:cs typeface="Times New Roman" panose="02020603050405020304" pitchFamily="18" charset="0"/>
              </a:rPr>
              <a:t>PloS</a:t>
            </a:r>
            <a:r>
              <a:rPr lang="en-US" sz="1200" b="0" i="1" dirty="0">
                <a:solidFill>
                  <a:srgbClr val="000000"/>
                </a:solidFill>
                <a:effectLst/>
                <a:latin typeface="Times New Roman" panose="02020603050405020304" pitchFamily="18" charset="0"/>
                <a:cs typeface="Times New Roman" panose="02020603050405020304" pitchFamily="18" charset="0"/>
              </a:rPr>
              <a:t> one</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17</a:t>
            </a:r>
            <a:r>
              <a:rPr lang="en-US" sz="1200" b="0" i="0" dirty="0">
                <a:solidFill>
                  <a:srgbClr val="000000"/>
                </a:solidFill>
                <a:effectLst/>
                <a:latin typeface="Times New Roman" panose="02020603050405020304" pitchFamily="18" charset="0"/>
                <a:cs typeface="Times New Roman" panose="02020603050405020304" pitchFamily="18" charset="0"/>
              </a:rPr>
              <a:t>(6), e0270307. </a:t>
            </a:r>
            <a:r>
              <a:rPr lang="en-US" sz="1200" b="0" i="0" dirty="0">
                <a:solidFill>
                  <a:srgbClr val="000000"/>
                </a:solidFill>
                <a:effectLst/>
                <a:latin typeface="Times New Roman" panose="02020603050405020304" pitchFamily="18" charset="0"/>
                <a:cs typeface="Times New Roman" panose="02020603050405020304" pitchFamily="18" charset="0"/>
                <a:hlinkClick r:id="rId2"/>
              </a:rPr>
              <a:t>https://doi.org/10.1371/journal.pone.0270307</a:t>
            </a:r>
            <a:r>
              <a:rPr lang="en-US" sz="1200" b="0" i="0" dirty="0">
                <a:solidFill>
                  <a:srgbClr val="000000"/>
                </a:solidFill>
                <a:effectLst/>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1200" b="0" i="0" dirty="0" err="1">
                <a:solidFill>
                  <a:srgbClr val="000000"/>
                </a:solidFill>
                <a:effectLst/>
                <a:latin typeface="Times New Roman" panose="02020603050405020304" pitchFamily="18" charset="0"/>
                <a:cs typeface="Times New Roman" panose="02020603050405020304" pitchFamily="18" charset="0"/>
              </a:rPr>
              <a:t>Cressman</a:t>
            </a:r>
            <a:r>
              <a:rPr lang="en-US" sz="1200" b="0" i="0" dirty="0">
                <a:solidFill>
                  <a:srgbClr val="000000"/>
                </a:solidFill>
                <a:effectLst/>
                <a:latin typeface="Times New Roman" panose="02020603050405020304" pitchFamily="18" charset="0"/>
                <a:cs typeface="Times New Roman" panose="02020603050405020304" pitchFamily="18" charset="0"/>
              </a:rPr>
              <a:t>, A. M., Macdonald, E. M., Huang, A., Gomes, T., Paterson, M. J., </a:t>
            </a:r>
            <a:r>
              <a:rPr lang="en-US" sz="1200" b="0" i="0" dirty="0" err="1">
                <a:solidFill>
                  <a:srgbClr val="000000"/>
                </a:solidFill>
                <a:effectLst/>
                <a:latin typeface="Times New Roman" panose="02020603050405020304" pitchFamily="18" charset="0"/>
                <a:cs typeface="Times New Roman" panose="02020603050405020304" pitchFamily="18" charset="0"/>
              </a:rPr>
              <a:t>Kurdyak</a:t>
            </a:r>
            <a:r>
              <a:rPr lang="en-US" sz="1200" b="0" i="0" dirty="0">
                <a:solidFill>
                  <a:srgbClr val="000000"/>
                </a:solidFill>
                <a:effectLst/>
                <a:latin typeface="Times New Roman" panose="02020603050405020304" pitchFamily="18" charset="0"/>
                <a:cs typeface="Times New Roman" panose="02020603050405020304" pitchFamily="18" charset="0"/>
              </a:rPr>
              <a:t>, P. A., Mamdani, M. M., </a:t>
            </a:r>
            <a:r>
              <a:rPr lang="en-US" sz="1200" b="0" i="0" dirty="0" err="1">
                <a:solidFill>
                  <a:srgbClr val="000000"/>
                </a:solidFill>
                <a:effectLst/>
                <a:latin typeface="Times New Roman" panose="02020603050405020304" pitchFamily="18" charset="0"/>
                <a:cs typeface="Times New Roman" panose="02020603050405020304" pitchFamily="18" charset="0"/>
              </a:rPr>
              <a:t>Juurlink</a:t>
            </a:r>
            <a:r>
              <a:rPr lang="en-US" sz="1200" b="0" i="0" dirty="0">
                <a:solidFill>
                  <a:srgbClr val="000000"/>
                </a:solidFill>
                <a:effectLst/>
                <a:latin typeface="Times New Roman" panose="02020603050405020304" pitchFamily="18" charset="0"/>
                <a:cs typeface="Times New Roman" panose="02020603050405020304" pitchFamily="18" charset="0"/>
              </a:rPr>
              <a:t>, D. N., &amp; Canadian Drug Safety and Effectiveness Research Network (2015). Prescription Stimulant Use and Hospitalization for Psychosis or Mania: A Population-Based Study. </a:t>
            </a:r>
            <a:r>
              <a:rPr lang="en-US" sz="1200" b="0" i="1" dirty="0">
                <a:solidFill>
                  <a:srgbClr val="000000"/>
                </a:solidFill>
                <a:effectLst/>
                <a:latin typeface="Times New Roman" panose="02020603050405020304" pitchFamily="18" charset="0"/>
                <a:cs typeface="Times New Roman" panose="02020603050405020304" pitchFamily="18" charset="0"/>
              </a:rPr>
              <a:t>Journal of clinical psychopharmacology</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35</a:t>
            </a:r>
            <a:r>
              <a:rPr lang="en-US" sz="1200" b="0" i="0" dirty="0">
                <a:solidFill>
                  <a:srgbClr val="000000"/>
                </a:solidFill>
                <a:effectLst/>
                <a:latin typeface="Times New Roman" panose="02020603050405020304" pitchFamily="18" charset="0"/>
                <a:cs typeface="Times New Roman" panose="02020603050405020304" pitchFamily="18" charset="0"/>
              </a:rPr>
              <a:t>(6), 667–671. </a:t>
            </a:r>
            <a:r>
              <a:rPr lang="en-US" sz="1200" b="0" i="0" dirty="0">
                <a:solidFill>
                  <a:srgbClr val="000000"/>
                </a:solidFill>
                <a:effectLst/>
                <a:latin typeface="Times New Roman" panose="02020603050405020304" pitchFamily="18" charset="0"/>
                <a:cs typeface="Times New Roman" panose="02020603050405020304" pitchFamily="18" charset="0"/>
                <a:hlinkClick r:id="rId3"/>
              </a:rPr>
              <a:t>https://doi.org/10.1097/JCP.0000000000000406</a:t>
            </a:r>
            <a:r>
              <a:rPr lang="en-US" sz="1200" b="0" i="0" dirty="0">
                <a:solidFill>
                  <a:srgbClr val="000000"/>
                </a:solidFill>
                <a:effectLst/>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1200" dirty="0">
                <a:solidFill>
                  <a:srgbClr val="000000"/>
                </a:solidFill>
                <a:latin typeface="Times New Roman" panose="02020603050405020304" pitchFamily="18" charset="0"/>
                <a:cs typeface="Times New Roman" panose="02020603050405020304" pitchFamily="18" charset="0"/>
              </a:rPr>
              <a:t>Harrington, A., &amp; Fan, X. (2022). Methamphetamine-associated psychosis: What should clinicians know? Psychiatric Times (39), 7.</a:t>
            </a:r>
            <a:endParaRPr lang="en-US" sz="1200" b="0" i="0" dirty="0">
              <a:solidFill>
                <a:srgbClr val="000000"/>
              </a:solidFill>
              <a:effectLst/>
              <a:latin typeface="Times New Roman" panose="02020603050405020304" pitchFamily="18" charset="0"/>
              <a:cs typeface="Times New Roman" panose="02020603050405020304" pitchFamily="18" charset="0"/>
            </a:endParaRPr>
          </a:p>
          <a:p>
            <a:r>
              <a:rPr lang="en-US" sz="1200" b="0" i="0" dirty="0">
                <a:solidFill>
                  <a:srgbClr val="000000"/>
                </a:solidFill>
                <a:effectLst/>
                <a:latin typeface="Times New Roman" panose="02020603050405020304" pitchFamily="18" charset="0"/>
                <a:cs typeface="Times New Roman" panose="02020603050405020304" pitchFamily="18" charset="0"/>
              </a:rPr>
              <a:t>Henning, A., </a:t>
            </a:r>
            <a:r>
              <a:rPr lang="en-US" sz="1200" b="0" i="0" dirty="0" err="1">
                <a:solidFill>
                  <a:srgbClr val="000000"/>
                </a:solidFill>
                <a:effectLst/>
                <a:latin typeface="Times New Roman" panose="02020603050405020304" pitchFamily="18" charset="0"/>
                <a:cs typeface="Times New Roman" panose="02020603050405020304" pitchFamily="18" charset="0"/>
              </a:rPr>
              <a:t>Kurtom</a:t>
            </a:r>
            <a:r>
              <a:rPr lang="en-US" sz="1200" b="0" i="0" dirty="0">
                <a:solidFill>
                  <a:srgbClr val="000000"/>
                </a:solidFill>
                <a:effectLst/>
                <a:latin typeface="Times New Roman" panose="02020603050405020304" pitchFamily="18" charset="0"/>
                <a:cs typeface="Times New Roman" panose="02020603050405020304" pitchFamily="18" charset="0"/>
              </a:rPr>
              <a:t>, M., &amp; </a:t>
            </a:r>
            <a:r>
              <a:rPr lang="en-US" sz="1200" b="0" i="0" dirty="0" err="1">
                <a:solidFill>
                  <a:srgbClr val="000000"/>
                </a:solidFill>
                <a:effectLst/>
                <a:latin typeface="Times New Roman" panose="02020603050405020304" pitchFamily="18" charset="0"/>
                <a:cs typeface="Times New Roman" panose="02020603050405020304" pitchFamily="18" charset="0"/>
              </a:rPr>
              <a:t>Espiridion</a:t>
            </a:r>
            <a:r>
              <a:rPr lang="en-US" sz="1200" b="0" i="0" dirty="0">
                <a:solidFill>
                  <a:srgbClr val="000000"/>
                </a:solidFill>
                <a:effectLst/>
                <a:latin typeface="Times New Roman" panose="02020603050405020304" pitchFamily="18" charset="0"/>
                <a:cs typeface="Times New Roman" panose="02020603050405020304" pitchFamily="18" charset="0"/>
              </a:rPr>
              <a:t>, E. D. (2019). A Case Study of Acute Stimulant-induced Psychosis. </a:t>
            </a:r>
            <a:r>
              <a:rPr lang="en-US" sz="1200" b="0" i="1" dirty="0" err="1">
                <a:solidFill>
                  <a:srgbClr val="000000"/>
                </a:solidFill>
                <a:effectLst/>
                <a:latin typeface="Times New Roman" panose="02020603050405020304" pitchFamily="18" charset="0"/>
                <a:cs typeface="Times New Roman" panose="02020603050405020304" pitchFamily="18" charset="0"/>
              </a:rPr>
              <a:t>Cureus</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11</a:t>
            </a:r>
            <a:r>
              <a:rPr lang="en-US" sz="1200" b="0" i="0" dirty="0">
                <a:solidFill>
                  <a:srgbClr val="000000"/>
                </a:solidFill>
                <a:effectLst/>
                <a:latin typeface="Times New Roman" panose="02020603050405020304" pitchFamily="18" charset="0"/>
                <a:cs typeface="Times New Roman" panose="02020603050405020304" pitchFamily="18" charset="0"/>
              </a:rPr>
              <a:t>(2), e4126. </a:t>
            </a:r>
            <a:r>
              <a:rPr lang="en-US" sz="1200" b="0" i="0" dirty="0">
                <a:solidFill>
                  <a:srgbClr val="000000"/>
                </a:solidFill>
                <a:effectLst/>
                <a:latin typeface="Times New Roman" panose="02020603050405020304" pitchFamily="18" charset="0"/>
                <a:cs typeface="Times New Roman" panose="02020603050405020304" pitchFamily="18" charset="0"/>
                <a:hlinkClick r:id="rId4"/>
              </a:rPr>
              <a:t>https://doi.org/10.7759/cureus.4126</a:t>
            </a:r>
            <a:r>
              <a:rPr lang="en-US" sz="1200" b="0" i="0" dirty="0">
                <a:solidFill>
                  <a:srgbClr val="000000"/>
                </a:solidFill>
                <a:effectLst/>
                <a:latin typeface="Times New Roman" panose="02020603050405020304" pitchFamily="18" charset="0"/>
                <a:cs typeface="Times New Roman" panose="02020603050405020304" pitchFamily="18" charset="0"/>
              </a:rPr>
              <a:t>.</a:t>
            </a:r>
          </a:p>
          <a:p>
            <a:r>
              <a:rPr lang="en-US" sz="1200" dirty="0">
                <a:solidFill>
                  <a:srgbClr val="000000"/>
                </a:solidFill>
                <a:latin typeface="Times New Roman" panose="02020603050405020304" pitchFamily="18" charset="0"/>
                <a:cs typeface="Times New Roman" panose="02020603050405020304" pitchFamily="18" charset="0"/>
              </a:rPr>
              <a:t>Marder, S., (2023). Psychosis in adults and epidemiology clinical manifestations and diagnosis evaluation. Post </a:t>
            </a:r>
            <a:r>
              <a:rPr lang="en-US" sz="1200" dirty="0" err="1">
                <a:solidFill>
                  <a:srgbClr val="000000"/>
                </a:solidFill>
                <a:latin typeface="Times New Roman" panose="02020603050405020304" pitchFamily="18" charset="0"/>
                <a:cs typeface="Times New Roman" panose="02020603050405020304" pitchFamily="18" charset="0"/>
              </a:rPr>
              <a:t>Twed</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UptoDate</a:t>
            </a:r>
            <a:r>
              <a:rPr lang="en-US" sz="1200" dirty="0">
                <a:solidFill>
                  <a:srgbClr val="000000"/>
                </a:solidFill>
                <a:latin typeface="Times New Roman" panose="02020603050405020304" pitchFamily="18" charset="0"/>
                <a:cs typeface="Times New Roman" panose="02020603050405020304" pitchFamily="18" charset="0"/>
              </a:rPr>
              <a:t>. Inc. http:www.Uptodate.com. Access on January 10, 2023.</a:t>
            </a:r>
            <a:endParaRPr lang="en-US" sz="1200" b="0" i="0" dirty="0">
              <a:solidFill>
                <a:srgbClr val="000000"/>
              </a:solidFill>
              <a:effectLst/>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cs typeface="Times New Roman" panose="02020603050405020304" pitchFamily="18" charset="0"/>
              </a:rPr>
              <a:t>Sabe, M., Zhao, N., &amp; Kaiser, S. (2021). A systematic review and meta-analysis of the prevalence of cocaine-induced psychosis in cocaine users. Progress in Neuro-psychopharmacology &amp; Biological Psychiatry, 109, 220263.</a:t>
            </a:r>
            <a:endParaRPr lang="en-US" sz="1200" b="0" i="0" dirty="0">
              <a:solidFill>
                <a:srgbClr val="000000"/>
              </a:solidFill>
              <a:effectLst/>
              <a:latin typeface="Times New Roman" panose="02020603050405020304" pitchFamily="18" charset="0"/>
              <a:cs typeface="Times New Roman" panose="02020603050405020304" pitchFamily="18" charset="0"/>
            </a:endParaRPr>
          </a:p>
          <a:p>
            <a:r>
              <a:rPr lang="en-US" sz="1200" b="0" i="0" dirty="0" err="1">
                <a:solidFill>
                  <a:srgbClr val="000000"/>
                </a:solidFill>
                <a:effectLst/>
                <a:latin typeface="Times New Roman" panose="02020603050405020304" pitchFamily="18" charset="0"/>
                <a:cs typeface="Times New Roman" panose="02020603050405020304" pitchFamily="18" charset="0"/>
              </a:rPr>
              <a:t>Shoptaw</a:t>
            </a:r>
            <a:r>
              <a:rPr lang="en-US" sz="1200" b="0" i="0" dirty="0">
                <a:solidFill>
                  <a:srgbClr val="000000"/>
                </a:solidFill>
                <a:effectLst/>
                <a:latin typeface="Times New Roman" panose="02020603050405020304" pitchFamily="18" charset="0"/>
                <a:cs typeface="Times New Roman" panose="02020603050405020304" pitchFamily="18" charset="0"/>
              </a:rPr>
              <a:t>, S. J., Kao, U., &amp; Ling, W. (2009). Treatment for amphetamine psychosis. </a:t>
            </a:r>
            <a:r>
              <a:rPr lang="en-US" sz="1200" b="0" i="1" dirty="0">
                <a:solidFill>
                  <a:srgbClr val="000000"/>
                </a:solidFill>
                <a:effectLst/>
                <a:latin typeface="Times New Roman" panose="02020603050405020304" pitchFamily="18" charset="0"/>
                <a:cs typeface="Times New Roman" panose="02020603050405020304" pitchFamily="18" charset="0"/>
              </a:rPr>
              <a:t>The Cochrane database of systematic reviews</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2009</a:t>
            </a:r>
            <a:r>
              <a:rPr lang="en-US" sz="1200" b="0" i="0" dirty="0">
                <a:solidFill>
                  <a:srgbClr val="000000"/>
                </a:solidFill>
                <a:effectLst/>
                <a:latin typeface="Times New Roman" panose="02020603050405020304" pitchFamily="18" charset="0"/>
                <a:cs typeface="Times New Roman" panose="02020603050405020304" pitchFamily="18" charset="0"/>
              </a:rPr>
              <a:t>(1), CD003026. https://doi.org/10.1002/14651858.CD003026.pub3</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81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217C2E-FB55-4D6C-1DA8-594EA5B1E4C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Questions</a:t>
            </a:r>
          </a:p>
        </p:txBody>
      </p:sp>
      <p:pic>
        <p:nvPicPr>
          <p:cNvPr id="5" name="Content Placeholder 4" descr="Yellow and blue symbols">
            <a:extLst>
              <a:ext uri="{FF2B5EF4-FFF2-40B4-BE49-F238E27FC236}">
                <a16:creationId xmlns:a16="http://schemas.microsoft.com/office/drawing/2014/main" id="{967BD0A9-DC4F-B1ED-C46A-C1F93CE44F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665153"/>
            <a:ext cx="7225748" cy="5527694"/>
          </a:xfrm>
          <a:prstGeom prst="rect">
            <a:avLst/>
          </a:prstGeom>
        </p:spPr>
      </p:pic>
    </p:spTree>
    <p:extLst>
      <p:ext uri="{BB962C8B-B14F-4D97-AF65-F5344CB8AC3E}">
        <p14:creationId xmlns:p14="http://schemas.microsoft.com/office/powerpoint/2010/main" val="313051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DD91D4-A650-FA3E-98DF-2D62508682E3}"/>
              </a:ext>
            </a:extLst>
          </p:cNvPr>
          <p:cNvSpPr>
            <a:spLocks noGrp="1"/>
          </p:cNvSpPr>
          <p:nvPr>
            <p:ph type="title"/>
          </p:nvPr>
        </p:nvSpPr>
        <p:spPr>
          <a:xfrm>
            <a:off x="524741" y="620392"/>
            <a:ext cx="3808268" cy="5504688"/>
          </a:xfrm>
        </p:spPr>
        <p:txBody>
          <a:bodyPr>
            <a:normAutofit/>
          </a:bodyPr>
          <a:lstStyle/>
          <a:p>
            <a:r>
              <a:rPr lang="en-US" sz="4700" dirty="0">
                <a:solidFill>
                  <a:schemeClr val="bg1"/>
                </a:solidFill>
              </a:rPr>
              <a:t>BACKGROUND	</a:t>
            </a:r>
          </a:p>
        </p:txBody>
      </p:sp>
      <p:graphicFrame>
        <p:nvGraphicFramePr>
          <p:cNvPr id="15" name="Content Placeholder 2">
            <a:extLst>
              <a:ext uri="{FF2B5EF4-FFF2-40B4-BE49-F238E27FC236}">
                <a16:creationId xmlns:a16="http://schemas.microsoft.com/office/drawing/2014/main" id="{70310CBD-6D45-43B1-E169-E0AE0C9C5F65}"/>
              </a:ext>
            </a:extLst>
          </p:cNvPr>
          <p:cNvGraphicFramePr>
            <a:graphicFrameLocks noGrp="1"/>
          </p:cNvGraphicFramePr>
          <p:nvPr>
            <p:ph idx="1"/>
            <p:extLst>
              <p:ext uri="{D42A27DB-BD31-4B8C-83A1-F6EECF244321}">
                <p14:modId xmlns:p14="http://schemas.microsoft.com/office/powerpoint/2010/main" val="5189066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ADF17F-7F9A-323B-E128-3355467626C5}"/>
              </a:ext>
            </a:extLst>
          </p:cNvPr>
          <p:cNvSpPr>
            <a:spLocks noGrp="1"/>
          </p:cNvSpPr>
          <p:nvPr>
            <p:ph type="title"/>
          </p:nvPr>
        </p:nvSpPr>
        <p:spPr>
          <a:xfrm>
            <a:off x="838200" y="365125"/>
            <a:ext cx="10515600" cy="1325563"/>
          </a:xfrm>
        </p:spPr>
        <p:txBody>
          <a:bodyPr>
            <a:normAutofit/>
          </a:bodyPr>
          <a:lstStyle/>
          <a:p>
            <a:r>
              <a:rPr lang="en-US" dirty="0"/>
              <a:t>BACKGROUND</a:t>
            </a:r>
          </a:p>
        </p:txBody>
      </p:sp>
      <p:graphicFrame>
        <p:nvGraphicFramePr>
          <p:cNvPr id="22" name="Content Placeholder 2">
            <a:extLst>
              <a:ext uri="{FF2B5EF4-FFF2-40B4-BE49-F238E27FC236}">
                <a16:creationId xmlns:a16="http://schemas.microsoft.com/office/drawing/2014/main" id="{26F47B34-F77F-4CF5-547D-0A86536F6AF6}"/>
              </a:ext>
            </a:extLst>
          </p:cNvPr>
          <p:cNvGraphicFramePr>
            <a:graphicFrameLocks noGrp="1"/>
          </p:cNvGraphicFramePr>
          <p:nvPr>
            <p:ph idx="1"/>
            <p:extLst>
              <p:ext uri="{D42A27DB-BD31-4B8C-83A1-F6EECF244321}">
                <p14:modId xmlns:p14="http://schemas.microsoft.com/office/powerpoint/2010/main" val="15058607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56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6ACEB98F-FC85-37BB-82BD-A13975FA974F}"/>
              </a:ext>
            </a:extLst>
          </p:cNvPr>
          <p:cNvPicPr>
            <a:picLocks noChangeAspect="1"/>
          </p:cNvPicPr>
          <p:nvPr/>
        </p:nvPicPr>
        <p:blipFill rotWithShape="1">
          <a:blip r:embed="rId2">
            <a:extLst>
              <a:ext uri="{28A0092B-C50C-407E-A947-70E740481C1C}">
                <a14:useLocalDpi xmlns:a14="http://schemas.microsoft.com/office/drawing/2010/main" val="0"/>
              </a:ext>
            </a:extLst>
          </a:blip>
          <a:srcRect l="10575" r="11171"/>
          <a:stretch/>
        </p:blipFill>
        <p:spPr>
          <a:xfrm>
            <a:off x="2522356" y="10"/>
            <a:ext cx="9669642" cy="6857990"/>
          </a:xfrm>
          <a:prstGeom prst="rect">
            <a:avLst/>
          </a:prstGeom>
        </p:spPr>
      </p:pic>
      <p:sp>
        <p:nvSpPr>
          <p:cNvPr id="19"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4F05C7-3760-646D-01DD-AD6200687721}"/>
              </a:ext>
            </a:extLst>
          </p:cNvPr>
          <p:cNvSpPr>
            <a:spLocks noGrp="1"/>
          </p:cNvSpPr>
          <p:nvPr>
            <p:ph type="title"/>
          </p:nvPr>
        </p:nvSpPr>
        <p:spPr>
          <a:xfrm>
            <a:off x="838200" y="365125"/>
            <a:ext cx="3822189" cy="1899912"/>
          </a:xfrm>
        </p:spPr>
        <p:txBody>
          <a:bodyPr>
            <a:normAutofit/>
          </a:bodyPr>
          <a:lstStyle/>
          <a:p>
            <a:r>
              <a:rPr lang="en-US" sz="4000" dirty="0"/>
              <a:t>PSYCHOSIS</a:t>
            </a:r>
          </a:p>
        </p:txBody>
      </p:sp>
      <p:sp>
        <p:nvSpPr>
          <p:cNvPr id="20" name="Content Placeholder 8">
            <a:extLst>
              <a:ext uri="{FF2B5EF4-FFF2-40B4-BE49-F238E27FC236}">
                <a16:creationId xmlns:a16="http://schemas.microsoft.com/office/drawing/2014/main" id="{1AEF2E35-3878-07A7-E3B0-D5CA0B5A88D9}"/>
              </a:ext>
            </a:extLst>
          </p:cNvPr>
          <p:cNvSpPr>
            <a:spLocks noGrp="1"/>
          </p:cNvSpPr>
          <p:nvPr>
            <p:ph idx="1"/>
          </p:nvPr>
        </p:nvSpPr>
        <p:spPr>
          <a:xfrm>
            <a:off x="838200" y="2434201"/>
            <a:ext cx="3822189" cy="3742762"/>
          </a:xfrm>
        </p:spPr>
        <p:txBody>
          <a:bodyPr>
            <a:normAutofit/>
          </a:bodyPr>
          <a:lstStyle/>
          <a:p>
            <a:pPr>
              <a:buFont typeface="Wingdings" panose="05000000000000000000" pitchFamily="2" charset="2"/>
              <a:buChar char="§"/>
            </a:pPr>
            <a:r>
              <a:rPr lang="en-US" sz="2000" dirty="0"/>
              <a:t>Conditions that affect the mind.</a:t>
            </a:r>
          </a:p>
          <a:p>
            <a:pPr>
              <a:buFont typeface="Wingdings" panose="05000000000000000000" pitchFamily="2" charset="2"/>
              <a:buChar char="§"/>
            </a:pPr>
            <a:r>
              <a:rPr lang="en-US" sz="2000" dirty="0"/>
              <a:t>Person loses contact with reality.</a:t>
            </a:r>
          </a:p>
          <a:p>
            <a:pPr>
              <a:buFont typeface="Wingdings" panose="05000000000000000000" pitchFamily="2" charset="2"/>
              <a:buChar char="§"/>
            </a:pPr>
            <a:r>
              <a:rPr lang="en-US" sz="2000" dirty="0"/>
              <a:t>Person’s thought and perceptions are disturbed.</a:t>
            </a:r>
          </a:p>
          <a:p>
            <a:pPr>
              <a:buFont typeface="Wingdings" panose="05000000000000000000" pitchFamily="2" charset="2"/>
              <a:buChar char="§"/>
            </a:pPr>
            <a:r>
              <a:rPr lang="en-US" sz="2000" dirty="0"/>
              <a:t>Individual may have difficulty understanding what is real and what is not.</a:t>
            </a:r>
          </a:p>
          <a:p>
            <a:pPr>
              <a:buFont typeface="Wingdings" panose="05000000000000000000" pitchFamily="2" charset="2"/>
              <a:buChar char="§"/>
            </a:pPr>
            <a:r>
              <a:rPr lang="en-US" sz="2000" dirty="0"/>
              <a:t>Increase risk for suicide</a:t>
            </a:r>
          </a:p>
          <a:p>
            <a:pPr>
              <a:buFont typeface="Wingdings" panose="05000000000000000000" pitchFamily="2" charset="2"/>
              <a:buChar char="§"/>
            </a:pPr>
            <a:r>
              <a:rPr lang="en-US" sz="2000" dirty="0"/>
              <a:t>Increase risk of harming others</a:t>
            </a:r>
          </a:p>
          <a:p>
            <a:pPr>
              <a:buFont typeface="Wingdings" panose="05000000000000000000" pitchFamily="2" charset="2"/>
              <a:buChar char="§"/>
            </a:pPr>
            <a:r>
              <a:rPr lang="en-US" sz="2000" dirty="0"/>
              <a:t>Unable to meet basis needs.</a:t>
            </a:r>
          </a:p>
        </p:txBody>
      </p:sp>
    </p:spTree>
    <p:extLst>
      <p:ext uri="{BB962C8B-B14F-4D97-AF65-F5344CB8AC3E}">
        <p14:creationId xmlns:p14="http://schemas.microsoft.com/office/powerpoint/2010/main" val="52710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2" name="Group 2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33" name="Rectangle 22">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3">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Freeform: Shape 25">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CE8FDAB-D65B-7EE0-60AF-892845BB3D74}"/>
              </a:ext>
            </a:extLst>
          </p:cNvPr>
          <p:cNvGraphicFramePr>
            <a:graphicFrameLocks noGrp="1"/>
          </p:cNvGraphicFramePr>
          <p:nvPr>
            <p:ph idx="1"/>
            <p:extLst>
              <p:ext uri="{D42A27DB-BD31-4B8C-83A1-F6EECF244321}">
                <p14:modId xmlns:p14="http://schemas.microsoft.com/office/powerpoint/2010/main" val="163799594"/>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0CFC466E-8110-61A4-6B9D-412957BB1238}"/>
              </a:ext>
            </a:extLst>
          </p:cNvPr>
          <p:cNvSpPr>
            <a:spLocks noGrp="1"/>
          </p:cNvSpPr>
          <p:nvPr>
            <p:ph type="title"/>
          </p:nvPr>
        </p:nvSpPr>
        <p:spPr/>
        <p:txBody>
          <a:bodyPr/>
          <a:lstStyle/>
          <a:p>
            <a:r>
              <a:rPr lang="en-US" dirty="0"/>
              <a:t>Stimulant Induced Psychosis</a:t>
            </a:r>
          </a:p>
        </p:txBody>
      </p:sp>
    </p:spTree>
    <p:extLst>
      <p:ext uri="{BB962C8B-B14F-4D97-AF65-F5344CB8AC3E}">
        <p14:creationId xmlns:p14="http://schemas.microsoft.com/office/powerpoint/2010/main" val="192980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8"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AFFC968-CBF3-00BB-2105-9FAB82499E46}"/>
              </a:ext>
            </a:extLst>
          </p:cNvPr>
          <p:cNvSpPr>
            <a:spLocks noGrp="1"/>
          </p:cNvSpPr>
          <p:nvPr>
            <p:ph type="title"/>
          </p:nvPr>
        </p:nvSpPr>
        <p:spPr>
          <a:xfrm>
            <a:off x="1143000" y="990599"/>
            <a:ext cx="9906000" cy="685800"/>
          </a:xfrm>
        </p:spPr>
        <p:txBody>
          <a:bodyPr anchor="t">
            <a:normAutofit/>
          </a:bodyPr>
          <a:lstStyle/>
          <a:p>
            <a:r>
              <a:rPr lang="en-US" sz="4000" dirty="0"/>
              <a:t>Stimulant Induced Psychosis</a:t>
            </a:r>
          </a:p>
        </p:txBody>
      </p:sp>
      <p:graphicFrame>
        <p:nvGraphicFramePr>
          <p:cNvPr id="20" name="Content Placeholder 2">
            <a:extLst>
              <a:ext uri="{FF2B5EF4-FFF2-40B4-BE49-F238E27FC236}">
                <a16:creationId xmlns:a16="http://schemas.microsoft.com/office/drawing/2014/main" id="{8ACCD1EB-BE69-721A-E387-3288B79B80BB}"/>
              </a:ext>
            </a:extLst>
          </p:cNvPr>
          <p:cNvGraphicFramePr>
            <a:graphicFrameLocks noGrp="1"/>
          </p:cNvGraphicFramePr>
          <p:nvPr>
            <p:ph idx="1"/>
            <p:extLst>
              <p:ext uri="{D42A27DB-BD31-4B8C-83A1-F6EECF244321}">
                <p14:modId xmlns:p14="http://schemas.microsoft.com/office/powerpoint/2010/main" val="307056534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20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F276B-4097-4D2E-9369-A3F013A58FB6}"/>
              </a:ext>
            </a:extLst>
          </p:cNvPr>
          <p:cNvSpPr>
            <a:spLocks noGrp="1"/>
          </p:cNvSpPr>
          <p:nvPr>
            <p:ph type="title"/>
          </p:nvPr>
        </p:nvSpPr>
        <p:spPr>
          <a:xfrm>
            <a:off x="589560" y="856180"/>
            <a:ext cx="4560584" cy="1128068"/>
          </a:xfrm>
        </p:spPr>
        <p:txBody>
          <a:bodyPr anchor="ctr">
            <a:normAutofit/>
          </a:bodyPr>
          <a:lstStyle/>
          <a:p>
            <a:r>
              <a:rPr lang="en-US" sz="4000" dirty="0"/>
              <a:t>Stimulants of Abuse</a:t>
            </a:r>
          </a:p>
        </p:txBody>
      </p:sp>
      <p:grpSp>
        <p:nvGrpSpPr>
          <p:cNvPr id="34" name="Group 3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8">
            <a:extLst>
              <a:ext uri="{FF2B5EF4-FFF2-40B4-BE49-F238E27FC236}">
                <a16:creationId xmlns:a16="http://schemas.microsoft.com/office/drawing/2014/main" id="{7D0EBDF8-1B37-73CE-0A5C-D3223B08EFB2}"/>
              </a:ext>
            </a:extLst>
          </p:cNvPr>
          <p:cNvSpPr>
            <a:spLocks noGrp="1"/>
          </p:cNvSpPr>
          <p:nvPr>
            <p:ph idx="1"/>
          </p:nvPr>
        </p:nvSpPr>
        <p:spPr>
          <a:xfrm>
            <a:off x="590719" y="2330505"/>
            <a:ext cx="4559425" cy="3979585"/>
          </a:xfrm>
        </p:spPr>
        <p:txBody>
          <a:bodyPr anchor="ctr">
            <a:normAutofit/>
          </a:bodyPr>
          <a:lstStyle/>
          <a:p>
            <a:pPr>
              <a:buFont typeface="Wingdings" panose="05000000000000000000" pitchFamily="2" charset="2"/>
              <a:buChar char="§"/>
            </a:pPr>
            <a:r>
              <a:rPr lang="en-US" sz="2000" dirty="0"/>
              <a:t>Cocaine</a:t>
            </a:r>
          </a:p>
          <a:p>
            <a:pPr>
              <a:buFont typeface="Wingdings" panose="05000000000000000000" pitchFamily="2" charset="2"/>
              <a:buChar char="§"/>
            </a:pPr>
            <a:r>
              <a:rPr lang="en-US" sz="2000" dirty="0"/>
              <a:t>Amphetamines</a:t>
            </a:r>
          </a:p>
          <a:p>
            <a:pPr>
              <a:buFont typeface="Wingdings" panose="05000000000000000000" pitchFamily="2" charset="2"/>
              <a:buChar char="§"/>
            </a:pPr>
            <a:r>
              <a:rPr lang="en-US" sz="2000" dirty="0"/>
              <a:t>Methamphetamines</a:t>
            </a:r>
          </a:p>
          <a:p>
            <a:pPr>
              <a:buFont typeface="Wingdings" panose="05000000000000000000" pitchFamily="2" charset="2"/>
              <a:buChar char="§"/>
            </a:pPr>
            <a:r>
              <a:rPr lang="en-US" sz="2000" dirty="0"/>
              <a:t>Ecstasy/Molly (MDMA)</a:t>
            </a:r>
          </a:p>
          <a:p>
            <a:pPr>
              <a:buFont typeface="Wingdings" panose="05000000000000000000" pitchFamily="2" charset="2"/>
              <a:buChar char="§"/>
            </a:pPr>
            <a:r>
              <a:rPr lang="en-US" sz="2000" dirty="0"/>
              <a:t>Alcohol</a:t>
            </a:r>
          </a:p>
        </p:txBody>
      </p:sp>
      <p:sp>
        <p:nvSpPr>
          <p:cNvPr id="40" name="Rectangle 3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821465E-76D8-84CA-FBFD-1F6EE182FC46}"/>
              </a:ext>
            </a:extLst>
          </p:cNvPr>
          <p:cNvPicPr>
            <a:picLocks noChangeAspect="1"/>
          </p:cNvPicPr>
          <p:nvPr/>
        </p:nvPicPr>
        <p:blipFill rotWithShape="1">
          <a:blip r:embed="rId2">
            <a:extLst>
              <a:ext uri="{28A0092B-C50C-407E-A947-70E740481C1C}">
                <a14:useLocalDpi xmlns:a14="http://schemas.microsoft.com/office/drawing/2010/main" val="0"/>
              </a:ext>
            </a:extLst>
          </a:blip>
          <a:srcRect l="17844" r="14376" b="-1"/>
          <a:stretch/>
        </p:blipFill>
        <p:spPr>
          <a:xfrm>
            <a:off x="5977788" y="799352"/>
            <a:ext cx="5425410" cy="5259296"/>
          </a:xfrm>
          <a:prstGeom prst="rect">
            <a:avLst/>
          </a:prstGeom>
        </p:spPr>
      </p:pic>
    </p:spTree>
    <p:extLst>
      <p:ext uri="{BB962C8B-B14F-4D97-AF65-F5344CB8AC3E}">
        <p14:creationId xmlns:p14="http://schemas.microsoft.com/office/powerpoint/2010/main" val="315168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key chain&#10;&#10;Description automatically generated with low confidence">
            <a:extLst>
              <a:ext uri="{FF2B5EF4-FFF2-40B4-BE49-F238E27FC236}">
                <a16:creationId xmlns:a16="http://schemas.microsoft.com/office/drawing/2014/main" id="{BFD77ECE-2348-508A-72FD-BD9C51B0AA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19" y="457200"/>
            <a:ext cx="9509761" cy="5943600"/>
          </a:xfrm>
          <a:prstGeom prst="rect">
            <a:avLst/>
          </a:prstGeom>
        </p:spPr>
      </p:pic>
    </p:spTree>
    <p:extLst>
      <p:ext uri="{BB962C8B-B14F-4D97-AF65-F5344CB8AC3E}">
        <p14:creationId xmlns:p14="http://schemas.microsoft.com/office/powerpoint/2010/main" val="2610749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1534</Words>
  <Application>Microsoft Office PowerPoint</Application>
  <PresentationFormat>Widescreen</PresentationFormat>
  <Paragraphs>138</Paragraphs>
  <Slides>24</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Times New Roman</vt:lpstr>
      <vt:lpstr>ui-sans-serif</vt:lpstr>
      <vt:lpstr>Wingdings</vt:lpstr>
      <vt:lpstr>Office Theme</vt:lpstr>
      <vt:lpstr>Clip</vt:lpstr>
      <vt:lpstr>Stimulant Induced Psychosis (SIP) Diagnosis and Management</vt:lpstr>
      <vt:lpstr>OBJECTIVES</vt:lpstr>
      <vt:lpstr>BACKGROUND </vt:lpstr>
      <vt:lpstr>BACKGROUND</vt:lpstr>
      <vt:lpstr>PSYCHOSIS</vt:lpstr>
      <vt:lpstr>Stimulant Induced Psychosis</vt:lpstr>
      <vt:lpstr>Stimulant Induced Psychosis</vt:lpstr>
      <vt:lpstr>Stimulants of Abuse</vt:lpstr>
      <vt:lpstr>PowerPoint Presentation</vt:lpstr>
      <vt:lpstr>MORTALITY/MORBIDITY</vt:lpstr>
      <vt:lpstr>DIAGNOSIS STIMULANT USE</vt:lpstr>
      <vt:lpstr>THE DOPAMINE HYPOTHESIS</vt:lpstr>
      <vt:lpstr>DIAGNOSIS SIP</vt:lpstr>
      <vt:lpstr>DIAGNOSIS STIMULANT USE</vt:lpstr>
      <vt:lpstr>DIAGNOSING STIMULANT INDUCED PSYCHOSIS</vt:lpstr>
      <vt:lpstr>PowerPoint Presentation</vt:lpstr>
      <vt:lpstr>Stimulant Intoxication</vt:lpstr>
      <vt:lpstr>DIFFERENTIAL DIAGNOSES</vt:lpstr>
      <vt:lpstr>Treatment Options for Stimulant Induced Psychosis</vt:lpstr>
      <vt:lpstr>Treatment Option for Stimulant Induced Psychosis.</vt:lpstr>
      <vt:lpstr>Treatment Option for Stimulant Induced Psychosis</vt:lpstr>
      <vt:lpstr>Conclusion</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Stimulant Induced Psychosis (SIP) Diagnosis and Management</dc:title>
  <dc:creator>Venecia Clark</dc:creator>
  <cp:lastModifiedBy>Venecia Clark</cp:lastModifiedBy>
  <cp:revision>14</cp:revision>
  <cp:lastPrinted>2023-01-10T23:51:55Z</cp:lastPrinted>
  <dcterms:created xsi:type="dcterms:W3CDTF">2023-01-09T19:02:59Z</dcterms:created>
  <dcterms:modified xsi:type="dcterms:W3CDTF">2023-01-15T03:06:12Z</dcterms:modified>
</cp:coreProperties>
</file>