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6"/>
  </p:notesMasterIdLst>
  <p:sldIdLst>
    <p:sldId id="256" r:id="rId2"/>
    <p:sldId id="257" r:id="rId3"/>
    <p:sldId id="258" r:id="rId4"/>
    <p:sldId id="259" r:id="rId5"/>
    <p:sldId id="260" r:id="rId6"/>
    <p:sldId id="262" r:id="rId7"/>
    <p:sldId id="261" r:id="rId8"/>
    <p:sldId id="263" r:id="rId9"/>
    <p:sldId id="265" r:id="rId10"/>
    <p:sldId id="267" r:id="rId11"/>
    <p:sldId id="268" r:id="rId12"/>
    <p:sldId id="264"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967B9-38C6-4860-BE46-84F977B53C7F}" v="7" dt="2023-06-04T19:22:37.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05"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ter Overton-Harris" userId="a58c777e89b5dfbf" providerId="LiveId" clId="{258967B9-38C6-4860-BE46-84F977B53C7F}"/>
    <pc:docChg chg="undo custSel addSld delSld modSld sldOrd addMainMaster delMainMaster">
      <pc:chgData name="Petter Overton-Harris" userId="a58c777e89b5dfbf" providerId="LiveId" clId="{258967B9-38C6-4860-BE46-84F977B53C7F}" dt="2023-06-04T19:57:03.251" v="1401" actId="20577"/>
      <pc:docMkLst>
        <pc:docMk/>
      </pc:docMkLst>
      <pc:sldChg chg="addSp delSp modSp new mod setBg modClrScheme chgLayout">
        <pc:chgData name="Petter Overton-Harris" userId="a58c777e89b5dfbf" providerId="LiveId" clId="{258967B9-38C6-4860-BE46-84F977B53C7F}" dt="2023-06-04T18:29:09.725" v="107" actId="26606"/>
        <pc:sldMkLst>
          <pc:docMk/>
          <pc:sldMk cId="390910850" sldId="256"/>
        </pc:sldMkLst>
        <pc:spChg chg="mod">
          <ac:chgData name="Petter Overton-Harris" userId="a58c777e89b5dfbf" providerId="LiveId" clId="{258967B9-38C6-4860-BE46-84F977B53C7F}" dt="2023-06-04T18:29:09.725" v="107" actId="26606"/>
          <ac:spMkLst>
            <pc:docMk/>
            <pc:sldMk cId="390910850" sldId="256"/>
            <ac:spMk id="2" creationId="{C26C7956-762C-DAAB-5A18-D8F6AEF228E2}"/>
          </ac:spMkLst>
        </pc:spChg>
        <pc:spChg chg="mod">
          <ac:chgData name="Petter Overton-Harris" userId="a58c777e89b5dfbf" providerId="LiveId" clId="{258967B9-38C6-4860-BE46-84F977B53C7F}" dt="2023-06-04T18:29:09.725" v="107" actId="26606"/>
          <ac:spMkLst>
            <pc:docMk/>
            <pc:sldMk cId="390910850" sldId="256"/>
            <ac:spMk id="3" creationId="{4A590924-0526-0D92-51CA-7F583EA401BF}"/>
          </ac:spMkLst>
        </pc:spChg>
        <pc:spChg chg="add del">
          <ac:chgData name="Petter Overton-Harris" userId="a58c777e89b5dfbf" providerId="LiveId" clId="{258967B9-38C6-4860-BE46-84F977B53C7F}" dt="2023-06-04T18:26:26.998" v="98" actId="26606"/>
          <ac:spMkLst>
            <pc:docMk/>
            <pc:sldMk cId="390910850" sldId="256"/>
            <ac:spMk id="9" creationId="{E20BB609-EF92-42DB-836C-0699A590B5CF}"/>
          </ac:spMkLst>
        </pc:spChg>
        <pc:spChg chg="add del">
          <ac:chgData name="Petter Overton-Harris" userId="a58c777e89b5dfbf" providerId="LiveId" clId="{258967B9-38C6-4860-BE46-84F977B53C7F}" dt="2023-06-04T18:26:26.998" v="98" actId="26606"/>
          <ac:spMkLst>
            <pc:docMk/>
            <pc:sldMk cId="390910850" sldId="256"/>
            <ac:spMk id="11" creationId="{40FA88D0-E295-4CF3-934C-6423EACEB025}"/>
          </ac:spMkLst>
        </pc:spChg>
        <pc:spChg chg="add del">
          <ac:chgData name="Petter Overton-Harris" userId="a58c777e89b5dfbf" providerId="LiveId" clId="{258967B9-38C6-4860-BE46-84F977B53C7F}" dt="2023-06-04T18:29:09.725" v="107" actId="26606"/>
          <ac:spMkLst>
            <pc:docMk/>
            <pc:sldMk cId="390910850" sldId="256"/>
            <ac:spMk id="20" creationId="{A88F843D-1C1B-C740-AC27-E3238D0F5F47}"/>
          </ac:spMkLst>
        </pc:spChg>
        <pc:spChg chg="add del">
          <ac:chgData name="Petter Overton-Harris" userId="a58c777e89b5dfbf" providerId="LiveId" clId="{258967B9-38C6-4860-BE46-84F977B53C7F}" dt="2023-06-04T18:29:09.725" v="107" actId="26606"/>
          <ac:spMkLst>
            <pc:docMk/>
            <pc:sldMk cId="390910850" sldId="256"/>
            <ac:spMk id="22" creationId="{A21C8291-E3D5-4240-8FF4-E5213CBCC453}"/>
          </ac:spMkLst>
        </pc:spChg>
        <pc:spChg chg="add del">
          <ac:chgData name="Petter Overton-Harris" userId="a58c777e89b5dfbf" providerId="LiveId" clId="{258967B9-38C6-4860-BE46-84F977B53C7F}" dt="2023-06-04T18:29:09.725" v="107" actId="26606"/>
          <ac:spMkLst>
            <pc:docMk/>
            <pc:sldMk cId="390910850" sldId="256"/>
            <ac:spMk id="24" creationId="{08B44AFE-C181-7047-8CC9-CA00BD385EEA}"/>
          </ac:spMkLst>
        </pc:spChg>
        <pc:spChg chg="add">
          <ac:chgData name="Petter Overton-Harris" userId="a58c777e89b5dfbf" providerId="LiveId" clId="{258967B9-38C6-4860-BE46-84F977B53C7F}" dt="2023-06-04T18:29:09.725" v="107" actId="26606"/>
          <ac:spMkLst>
            <pc:docMk/>
            <pc:sldMk cId="390910850" sldId="256"/>
            <ac:spMk id="29" creationId="{A88F843D-1C1B-C740-AC27-E3238D0F5F47}"/>
          </ac:spMkLst>
        </pc:spChg>
        <pc:spChg chg="add">
          <ac:chgData name="Petter Overton-Harris" userId="a58c777e89b5dfbf" providerId="LiveId" clId="{258967B9-38C6-4860-BE46-84F977B53C7F}" dt="2023-06-04T18:29:09.725" v="107" actId="26606"/>
          <ac:spMkLst>
            <pc:docMk/>
            <pc:sldMk cId="390910850" sldId="256"/>
            <ac:spMk id="31" creationId="{A21C8291-E3D5-4240-8FF4-E5213CBCC453}"/>
          </ac:spMkLst>
        </pc:spChg>
        <pc:spChg chg="add">
          <ac:chgData name="Petter Overton-Harris" userId="a58c777e89b5dfbf" providerId="LiveId" clId="{258967B9-38C6-4860-BE46-84F977B53C7F}" dt="2023-06-04T18:29:09.725" v="107" actId="26606"/>
          <ac:spMkLst>
            <pc:docMk/>
            <pc:sldMk cId="390910850" sldId="256"/>
            <ac:spMk id="33" creationId="{08B44AFE-C181-7047-8CC9-CA00BD385EEA}"/>
          </ac:spMkLst>
        </pc:spChg>
        <pc:picChg chg="add del mod ord">
          <ac:chgData name="Petter Overton-Harris" userId="a58c777e89b5dfbf" providerId="LiveId" clId="{258967B9-38C6-4860-BE46-84F977B53C7F}" dt="2023-06-04T18:29:03.662" v="106" actId="478"/>
          <ac:picMkLst>
            <pc:docMk/>
            <pc:sldMk cId="390910850" sldId="256"/>
            <ac:picMk id="4" creationId="{3084AD1B-AA7C-1D80-6DA4-8E30E3C5DD83}"/>
          </ac:picMkLst>
        </pc:picChg>
        <pc:picChg chg="add mod">
          <ac:chgData name="Petter Overton-Harris" userId="a58c777e89b5dfbf" providerId="LiveId" clId="{258967B9-38C6-4860-BE46-84F977B53C7F}" dt="2023-06-04T18:29:09.725" v="107" actId="26606"/>
          <ac:picMkLst>
            <pc:docMk/>
            <pc:sldMk cId="390910850" sldId="256"/>
            <ac:picMk id="6" creationId="{E639EC33-A919-EF77-8096-62912CA7C0EE}"/>
          </ac:picMkLst>
        </pc:picChg>
        <pc:picChg chg="add mod">
          <ac:chgData name="Petter Overton-Harris" userId="a58c777e89b5dfbf" providerId="LiveId" clId="{258967B9-38C6-4860-BE46-84F977B53C7F}" dt="2023-06-04T18:29:09.725" v="107" actId="26606"/>
          <ac:picMkLst>
            <pc:docMk/>
            <pc:sldMk cId="390910850" sldId="256"/>
            <ac:picMk id="8" creationId="{1F87143F-6515-E14A-A6C3-075119DCB76F}"/>
          </ac:picMkLst>
        </pc:picChg>
        <pc:cxnChg chg="add del">
          <ac:chgData name="Petter Overton-Harris" userId="a58c777e89b5dfbf" providerId="LiveId" clId="{258967B9-38C6-4860-BE46-84F977B53C7F}" dt="2023-06-04T18:26:26.998" v="98" actId="26606"/>
          <ac:cxnSpMkLst>
            <pc:docMk/>
            <pc:sldMk cId="390910850" sldId="256"/>
            <ac:cxnSpMk id="13" creationId="{8F4E56A8-93D5-4BE3-AE61-84677331AD07}"/>
          </ac:cxnSpMkLst>
        </pc:cxnChg>
        <pc:cxnChg chg="add del">
          <ac:chgData name="Petter Overton-Harris" userId="a58c777e89b5dfbf" providerId="LiveId" clId="{258967B9-38C6-4860-BE46-84F977B53C7F}" dt="2023-06-04T18:26:26.998" v="98" actId="26606"/>
          <ac:cxnSpMkLst>
            <pc:docMk/>
            <pc:sldMk cId="390910850" sldId="256"/>
            <ac:cxnSpMk id="15" creationId="{BD492A0C-1773-477B-83B5-C707CB057709}"/>
          </ac:cxnSpMkLst>
        </pc:cxnChg>
      </pc:sldChg>
      <pc:sldChg chg="addSp delSp modSp new mod setBg modNotesTx">
        <pc:chgData name="Petter Overton-Harris" userId="a58c777e89b5dfbf" providerId="LiveId" clId="{258967B9-38C6-4860-BE46-84F977B53C7F}" dt="2023-06-04T18:43:04.045" v="288" actId="20577"/>
        <pc:sldMkLst>
          <pc:docMk/>
          <pc:sldMk cId="1984147054" sldId="257"/>
        </pc:sldMkLst>
        <pc:spChg chg="del">
          <ac:chgData name="Petter Overton-Harris" userId="a58c777e89b5dfbf" providerId="LiveId" clId="{258967B9-38C6-4860-BE46-84F977B53C7F}" dt="2023-06-04T18:38:05.901" v="173" actId="478"/>
          <ac:spMkLst>
            <pc:docMk/>
            <pc:sldMk cId="1984147054" sldId="257"/>
            <ac:spMk id="2" creationId="{329CFA5F-DA67-EE54-68A8-80C1B087ED6E}"/>
          </ac:spMkLst>
        </pc:spChg>
        <pc:spChg chg="del">
          <ac:chgData name="Petter Overton-Harris" userId="a58c777e89b5dfbf" providerId="LiveId" clId="{258967B9-38C6-4860-BE46-84F977B53C7F}" dt="2023-06-04T18:37:12.248" v="109" actId="931"/>
          <ac:spMkLst>
            <pc:docMk/>
            <pc:sldMk cId="1984147054" sldId="257"/>
            <ac:spMk id="3" creationId="{5A468481-D192-39A9-E8C2-0F7FD7E4E592}"/>
          </ac:spMkLst>
        </pc:spChg>
        <pc:spChg chg="add mod">
          <ac:chgData name="Petter Overton-Harris" userId="a58c777e89b5dfbf" providerId="LiveId" clId="{258967B9-38C6-4860-BE46-84F977B53C7F}" dt="2023-06-04T18:38:14.615" v="174" actId="26606"/>
          <ac:spMkLst>
            <pc:docMk/>
            <pc:sldMk cId="1984147054" sldId="257"/>
            <ac:spMk id="6" creationId="{EFB04887-B914-25EF-422D-7D1B4A4E88AC}"/>
          </ac:spMkLst>
        </pc:spChg>
        <pc:spChg chg="add mod">
          <ac:chgData name="Petter Overton-Harris" userId="a58c777e89b5dfbf" providerId="LiveId" clId="{258967B9-38C6-4860-BE46-84F977B53C7F}" dt="2023-06-04T18:38:14.615" v="174" actId="26606"/>
          <ac:spMkLst>
            <pc:docMk/>
            <pc:sldMk cId="1984147054" sldId="257"/>
            <ac:spMk id="9" creationId="{CC6FDA59-774D-3BB7-39B6-E07F1A936CEB}"/>
          </ac:spMkLst>
        </pc:spChg>
        <pc:spChg chg="add del mod">
          <ac:chgData name="Petter Overton-Harris" userId="a58c777e89b5dfbf" providerId="LiveId" clId="{258967B9-38C6-4860-BE46-84F977B53C7F}" dt="2023-06-04T18:40:08.267" v="183" actId="478"/>
          <ac:spMkLst>
            <pc:docMk/>
            <pc:sldMk cId="1984147054" sldId="257"/>
            <ac:spMk id="14" creationId="{A2DE260B-987A-ED5C-F8DB-38C26C61EC41}"/>
          </ac:spMkLst>
        </pc:spChg>
        <pc:spChg chg="add">
          <ac:chgData name="Petter Overton-Harris" userId="a58c777e89b5dfbf" providerId="LiveId" clId="{258967B9-38C6-4860-BE46-84F977B53C7F}" dt="2023-06-04T18:38:14.615" v="174" actId="26606"/>
          <ac:spMkLst>
            <pc:docMk/>
            <pc:sldMk cId="1984147054" sldId="257"/>
            <ac:spMk id="16" creationId="{2D03A0B2-4A2F-D846-A5E6-FB7CB9A031F7}"/>
          </ac:spMkLst>
        </pc:spChg>
        <pc:spChg chg="add">
          <ac:chgData name="Petter Overton-Harris" userId="a58c777e89b5dfbf" providerId="LiveId" clId="{258967B9-38C6-4860-BE46-84F977B53C7F}" dt="2023-06-04T18:38:14.615" v="174" actId="26606"/>
          <ac:spMkLst>
            <pc:docMk/>
            <pc:sldMk cId="1984147054" sldId="257"/>
            <ac:spMk id="18" creationId="{7F573F1D-73A7-FB41-BCAD-FC9AA7DEF4F5}"/>
          </ac:spMkLst>
        </pc:spChg>
        <pc:spChg chg="add mod">
          <ac:chgData name="Petter Overton-Harris" userId="a58c777e89b5dfbf" providerId="LiveId" clId="{258967B9-38C6-4860-BE46-84F977B53C7F}" dt="2023-06-04T18:42:08.239" v="188" actId="1076"/>
          <ac:spMkLst>
            <pc:docMk/>
            <pc:sldMk cId="1984147054" sldId="257"/>
            <ac:spMk id="19" creationId="{6F3183FD-BA0F-840E-266C-E70330B138C8}"/>
          </ac:spMkLst>
        </pc:spChg>
        <pc:spChg chg="add">
          <ac:chgData name="Petter Overton-Harris" userId="a58c777e89b5dfbf" providerId="LiveId" clId="{258967B9-38C6-4860-BE46-84F977B53C7F}" dt="2023-06-04T18:38:14.615" v="174" actId="26606"/>
          <ac:spMkLst>
            <pc:docMk/>
            <pc:sldMk cId="1984147054" sldId="257"/>
            <ac:spMk id="20" creationId="{A88F843D-1C1B-C740-AC27-E3238D0F5F47}"/>
          </ac:spMkLst>
        </pc:spChg>
        <pc:spChg chg="add">
          <ac:chgData name="Petter Overton-Harris" userId="a58c777e89b5dfbf" providerId="LiveId" clId="{258967B9-38C6-4860-BE46-84F977B53C7F}" dt="2023-06-04T18:38:14.615" v="174" actId="26606"/>
          <ac:spMkLst>
            <pc:docMk/>
            <pc:sldMk cId="1984147054" sldId="257"/>
            <ac:spMk id="22" creationId="{A21C8291-E3D5-4240-8FF4-E5213CBCC453}"/>
          </ac:spMkLst>
        </pc:spChg>
        <pc:spChg chg="add">
          <ac:chgData name="Petter Overton-Harris" userId="a58c777e89b5dfbf" providerId="LiveId" clId="{258967B9-38C6-4860-BE46-84F977B53C7F}" dt="2023-06-04T18:38:14.615" v="174" actId="26606"/>
          <ac:spMkLst>
            <pc:docMk/>
            <pc:sldMk cId="1984147054" sldId="257"/>
            <ac:spMk id="24" creationId="{08B44AFE-C181-7047-8CC9-CA00BD385EEA}"/>
          </ac:spMkLst>
        </pc:spChg>
        <pc:picChg chg="add mod">
          <ac:chgData name="Petter Overton-Harris" userId="a58c777e89b5dfbf" providerId="LiveId" clId="{258967B9-38C6-4860-BE46-84F977B53C7F}" dt="2023-06-04T18:38:45.127" v="177" actId="1076"/>
          <ac:picMkLst>
            <pc:docMk/>
            <pc:sldMk cId="1984147054" sldId="257"/>
            <ac:picMk id="5" creationId="{FBC452D9-BCD4-F134-9F71-15CB8A806006}"/>
          </ac:picMkLst>
        </pc:picChg>
        <pc:picChg chg="add mod ord">
          <ac:chgData name="Petter Overton-Harris" userId="a58c777e89b5dfbf" providerId="LiveId" clId="{258967B9-38C6-4860-BE46-84F977B53C7F}" dt="2023-06-04T18:38:43.651" v="176" actId="1076"/>
          <ac:picMkLst>
            <pc:docMk/>
            <pc:sldMk cId="1984147054" sldId="257"/>
            <ac:picMk id="8" creationId="{BE3E6833-9378-3E31-3E89-2FF4EABEEE91}"/>
          </ac:picMkLst>
        </pc:picChg>
        <pc:picChg chg="add mod ord">
          <ac:chgData name="Petter Overton-Harris" userId="a58c777e89b5dfbf" providerId="LiveId" clId="{258967B9-38C6-4860-BE46-84F977B53C7F}" dt="2023-06-04T18:38:14.615" v="174" actId="26606"/>
          <ac:picMkLst>
            <pc:docMk/>
            <pc:sldMk cId="1984147054" sldId="257"/>
            <ac:picMk id="11" creationId="{C1BE6206-B37B-316C-24FA-A495728E406C}"/>
          </ac:picMkLst>
        </pc:picChg>
        <pc:picChg chg="add mod">
          <ac:chgData name="Petter Overton-Harris" userId="a58c777e89b5dfbf" providerId="LiveId" clId="{258967B9-38C6-4860-BE46-84F977B53C7F}" dt="2023-06-04T18:42:23.548" v="189" actId="1076"/>
          <ac:picMkLst>
            <pc:docMk/>
            <pc:sldMk cId="1984147054" sldId="257"/>
            <ac:picMk id="13" creationId="{03DF8ADE-E9A4-FB2E-209D-4ED19CA711E5}"/>
          </ac:picMkLst>
        </pc:picChg>
        <pc:picChg chg="add mod">
          <ac:chgData name="Petter Overton-Harris" userId="a58c777e89b5dfbf" providerId="LiveId" clId="{258967B9-38C6-4860-BE46-84F977B53C7F}" dt="2023-06-04T18:42:29.139" v="190" actId="1076"/>
          <ac:picMkLst>
            <pc:docMk/>
            <pc:sldMk cId="1984147054" sldId="257"/>
            <ac:picMk id="17" creationId="{6A844B18-50DF-6B20-B1F1-A9B060CAA99F}"/>
          </ac:picMkLst>
        </pc:picChg>
      </pc:sldChg>
      <pc:sldChg chg="modSp new mod modNotesTx">
        <pc:chgData name="Petter Overton-Harris" userId="a58c777e89b5dfbf" providerId="LiveId" clId="{258967B9-38C6-4860-BE46-84F977B53C7F}" dt="2023-06-04T18:47:02.986" v="614" actId="20577"/>
        <pc:sldMkLst>
          <pc:docMk/>
          <pc:sldMk cId="723976752" sldId="258"/>
        </pc:sldMkLst>
        <pc:spChg chg="mod">
          <ac:chgData name="Petter Overton-Harris" userId="a58c777e89b5dfbf" providerId="LiveId" clId="{258967B9-38C6-4860-BE46-84F977B53C7F}" dt="2023-06-04T18:43:20.257" v="314" actId="20577"/>
          <ac:spMkLst>
            <pc:docMk/>
            <pc:sldMk cId="723976752" sldId="258"/>
            <ac:spMk id="2" creationId="{0AF4E5E0-E997-0652-2AB3-ED6C596E9B52}"/>
          </ac:spMkLst>
        </pc:spChg>
        <pc:spChg chg="mod">
          <ac:chgData name="Petter Overton-Harris" userId="a58c777e89b5dfbf" providerId="LiveId" clId="{258967B9-38C6-4860-BE46-84F977B53C7F}" dt="2023-06-04T18:45:56.304" v="506" actId="20577"/>
          <ac:spMkLst>
            <pc:docMk/>
            <pc:sldMk cId="723976752" sldId="258"/>
            <ac:spMk id="3" creationId="{B3F7AD07-FD04-C16E-0381-585EFB696DC9}"/>
          </ac:spMkLst>
        </pc:spChg>
      </pc:sldChg>
      <pc:sldChg chg="addSp modSp new mod setBg modNotesTx">
        <pc:chgData name="Petter Overton-Harris" userId="a58c777e89b5dfbf" providerId="LiveId" clId="{258967B9-38C6-4860-BE46-84F977B53C7F}" dt="2023-06-04T19:18:36.592" v="1152" actId="26606"/>
        <pc:sldMkLst>
          <pc:docMk/>
          <pc:sldMk cId="1903009245" sldId="259"/>
        </pc:sldMkLst>
        <pc:spChg chg="mod">
          <ac:chgData name="Petter Overton-Harris" userId="a58c777e89b5dfbf" providerId="LiveId" clId="{258967B9-38C6-4860-BE46-84F977B53C7F}" dt="2023-06-04T19:18:36.592" v="1152" actId="26606"/>
          <ac:spMkLst>
            <pc:docMk/>
            <pc:sldMk cId="1903009245" sldId="259"/>
            <ac:spMk id="2" creationId="{673FCF30-C50F-B8A8-D9A0-D65EEBC25117}"/>
          </ac:spMkLst>
        </pc:spChg>
        <pc:spChg chg="mod">
          <ac:chgData name="Petter Overton-Harris" userId="a58c777e89b5dfbf" providerId="LiveId" clId="{258967B9-38C6-4860-BE46-84F977B53C7F}" dt="2023-06-04T19:18:36.592" v="1152" actId="26606"/>
          <ac:spMkLst>
            <pc:docMk/>
            <pc:sldMk cId="1903009245" sldId="259"/>
            <ac:spMk id="3" creationId="{3C39F5F2-EF45-D45C-B8A3-6A4395E59579}"/>
          </ac:spMkLst>
        </pc:spChg>
        <pc:spChg chg="add">
          <ac:chgData name="Petter Overton-Harris" userId="a58c777e89b5dfbf" providerId="LiveId" clId="{258967B9-38C6-4860-BE46-84F977B53C7F}" dt="2023-06-04T19:18:36.592" v="1152" actId="26606"/>
          <ac:spMkLst>
            <pc:docMk/>
            <pc:sldMk cId="1903009245" sldId="259"/>
            <ac:spMk id="9" creationId="{C868C70C-E5C4-CD47-888C-FCB3373B6D38}"/>
          </ac:spMkLst>
        </pc:spChg>
        <pc:spChg chg="add">
          <ac:chgData name="Petter Overton-Harris" userId="a58c777e89b5dfbf" providerId="LiveId" clId="{258967B9-38C6-4860-BE46-84F977B53C7F}" dt="2023-06-04T19:18:36.592" v="1152" actId="26606"/>
          <ac:spMkLst>
            <pc:docMk/>
            <pc:sldMk cId="1903009245" sldId="259"/>
            <ac:spMk id="11" creationId="{D8C68F39-5E8A-844C-A8FD-394F253C1E5F}"/>
          </ac:spMkLst>
        </pc:spChg>
        <pc:spChg chg="add">
          <ac:chgData name="Petter Overton-Harris" userId="a58c777e89b5dfbf" providerId="LiveId" clId="{258967B9-38C6-4860-BE46-84F977B53C7F}" dt="2023-06-04T19:18:36.592" v="1152" actId="26606"/>
          <ac:spMkLst>
            <pc:docMk/>
            <pc:sldMk cId="1903009245" sldId="259"/>
            <ac:spMk id="13" creationId="{BC583CEB-AC2B-2640-94F6-5958E6BC5BAB}"/>
          </ac:spMkLst>
        </pc:spChg>
        <pc:picChg chg="add">
          <ac:chgData name="Petter Overton-Harris" userId="a58c777e89b5dfbf" providerId="LiveId" clId="{258967B9-38C6-4860-BE46-84F977B53C7F}" dt="2023-06-04T19:18:36.592" v="1152" actId="26606"/>
          <ac:picMkLst>
            <pc:docMk/>
            <pc:sldMk cId="1903009245" sldId="259"/>
            <ac:picMk id="5" creationId="{A863698F-D3F9-673E-885B-82CAE840B0F6}"/>
          </ac:picMkLst>
        </pc:picChg>
      </pc:sldChg>
      <pc:sldChg chg="addSp modSp new mod modNotesTx">
        <pc:chgData name="Petter Overton-Harris" userId="a58c777e89b5dfbf" providerId="LiveId" clId="{258967B9-38C6-4860-BE46-84F977B53C7F}" dt="2023-06-04T19:18:21.601" v="1151" actId="20577"/>
        <pc:sldMkLst>
          <pc:docMk/>
          <pc:sldMk cId="2333565692" sldId="260"/>
        </pc:sldMkLst>
        <pc:spChg chg="mod">
          <ac:chgData name="Petter Overton-Harris" userId="a58c777e89b5dfbf" providerId="LiveId" clId="{258967B9-38C6-4860-BE46-84F977B53C7F}" dt="2023-06-04T18:58:14.355" v="924" actId="20577"/>
          <ac:spMkLst>
            <pc:docMk/>
            <pc:sldMk cId="2333565692" sldId="260"/>
            <ac:spMk id="2" creationId="{3872EFB9-0E42-866E-373C-663A6104E7DC}"/>
          </ac:spMkLst>
        </pc:spChg>
        <pc:spChg chg="mod">
          <ac:chgData name="Petter Overton-Harris" userId="a58c777e89b5dfbf" providerId="LiveId" clId="{258967B9-38C6-4860-BE46-84F977B53C7F}" dt="2023-06-04T19:17:16.691" v="1108" actId="20577"/>
          <ac:spMkLst>
            <pc:docMk/>
            <pc:sldMk cId="2333565692" sldId="260"/>
            <ac:spMk id="3" creationId="{F89DDF43-C65D-18C6-BAF8-89522D6944B8}"/>
          </ac:spMkLst>
        </pc:spChg>
        <pc:spChg chg="add mod ord">
          <ac:chgData name="Petter Overton-Harris" userId="a58c777e89b5dfbf" providerId="LiveId" clId="{258967B9-38C6-4860-BE46-84F977B53C7F}" dt="2023-06-04T18:59:40.225" v="1016" actId="167"/>
          <ac:spMkLst>
            <pc:docMk/>
            <pc:sldMk cId="2333565692" sldId="260"/>
            <ac:spMk id="6" creationId="{6D3A5F49-7FA5-DA48-1F37-0D0B9A72AD2A}"/>
          </ac:spMkLst>
        </pc:spChg>
        <pc:picChg chg="add mod ord">
          <ac:chgData name="Petter Overton-Harris" userId="a58c777e89b5dfbf" providerId="LiveId" clId="{258967B9-38C6-4860-BE46-84F977B53C7F}" dt="2023-06-04T19:18:04.924" v="1122" actId="1038"/>
          <ac:picMkLst>
            <pc:docMk/>
            <pc:sldMk cId="2333565692" sldId="260"/>
            <ac:picMk id="5" creationId="{0B43913E-B5A9-5F45-1EFA-BC3111EC5FBC}"/>
          </ac:picMkLst>
        </pc:picChg>
      </pc:sldChg>
      <pc:sldChg chg="addSp delSp modSp new mod setBg modNotesTx">
        <pc:chgData name="Petter Overton-Harris" userId="a58c777e89b5dfbf" providerId="LiveId" clId="{258967B9-38C6-4860-BE46-84F977B53C7F}" dt="2023-06-04T19:22:06.110" v="1186" actId="20577"/>
        <pc:sldMkLst>
          <pc:docMk/>
          <pc:sldMk cId="721026920" sldId="261"/>
        </pc:sldMkLst>
        <pc:spChg chg="del">
          <ac:chgData name="Petter Overton-Harris" userId="a58c777e89b5dfbf" providerId="LiveId" clId="{258967B9-38C6-4860-BE46-84F977B53C7F}" dt="2023-06-04T19:21:53.927" v="1157" actId="26606"/>
          <ac:spMkLst>
            <pc:docMk/>
            <pc:sldMk cId="721026920" sldId="261"/>
            <ac:spMk id="2" creationId="{5E701264-94AB-8758-9E04-5C5CDFA527D6}"/>
          </ac:spMkLst>
        </pc:spChg>
        <pc:spChg chg="del">
          <ac:chgData name="Petter Overton-Harris" userId="a58c777e89b5dfbf" providerId="LiveId" clId="{258967B9-38C6-4860-BE46-84F977B53C7F}" dt="2023-06-04T19:21:49.531" v="1154" actId="931"/>
          <ac:spMkLst>
            <pc:docMk/>
            <pc:sldMk cId="721026920" sldId="261"/>
            <ac:spMk id="3" creationId="{7B8E37E0-2FF0-82A4-6671-F59A8A0F088A}"/>
          </ac:spMkLst>
        </pc:spChg>
        <pc:spChg chg="add">
          <ac:chgData name="Petter Overton-Harris" userId="a58c777e89b5dfbf" providerId="LiveId" clId="{258967B9-38C6-4860-BE46-84F977B53C7F}" dt="2023-06-04T19:21:53.927" v="1157" actId="26606"/>
          <ac:spMkLst>
            <pc:docMk/>
            <pc:sldMk cId="721026920" sldId="261"/>
            <ac:spMk id="10" creationId="{11C15DFD-AB97-AB43-A6C9-2808708C91B4}"/>
          </ac:spMkLst>
        </pc:spChg>
        <pc:spChg chg="add">
          <ac:chgData name="Petter Overton-Harris" userId="a58c777e89b5dfbf" providerId="LiveId" clId="{258967B9-38C6-4860-BE46-84F977B53C7F}" dt="2023-06-04T19:21:53.927" v="1157" actId="26606"/>
          <ac:spMkLst>
            <pc:docMk/>
            <pc:sldMk cId="721026920" sldId="261"/>
            <ac:spMk id="12" creationId="{4A05BA89-ECA6-2247-ABBB-3C67160202E9}"/>
          </ac:spMkLst>
        </pc:spChg>
        <pc:spChg chg="add">
          <ac:chgData name="Petter Overton-Harris" userId="a58c777e89b5dfbf" providerId="LiveId" clId="{258967B9-38C6-4860-BE46-84F977B53C7F}" dt="2023-06-04T19:21:53.927" v="1157" actId="26606"/>
          <ac:spMkLst>
            <pc:docMk/>
            <pc:sldMk cId="721026920" sldId="261"/>
            <ac:spMk id="14" creationId="{C868C70C-E5C4-CD47-888C-FCB3373B6D38}"/>
          </ac:spMkLst>
        </pc:spChg>
        <pc:picChg chg="add mod">
          <ac:chgData name="Petter Overton-Harris" userId="a58c777e89b5dfbf" providerId="LiveId" clId="{258967B9-38C6-4860-BE46-84F977B53C7F}" dt="2023-06-04T19:21:53.927" v="1157" actId="26606"/>
          <ac:picMkLst>
            <pc:docMk/>
            <pc:sldMk cId="721026920" sldId="261"/>
            <ac:picMk id="5" creationId="{823DFEA9-F908-185B-9AB3-A05CF725D08A}"/>
          </ac:picMkLst>
        </pc:picChg>
      </pc:sldChg>
      <pc:sldChg chg="addSp delSp modSp new mod ord modNotesTx">
        <pc:chgData name="Petter Overton-Harris" userId="a58c777e89b5dfbf" providerId="LiveId" clId="{258967B9-38C6-4860-BE46-84F977B53C7F}" dt="2023-06-04T19:23:30.967" v="1236" actId="20577"/>
        <pc:sldMkLst>
          <pc:docMk/>
          <pc:sldMk cId="4135071719" sldId="262"/>
        </pc:sldMkLst>
        <pc:spChg chg="del">
          <ac:chgData name="Petter Overton-Harris" userId="a58c777e89b5dfbf" providerId="LiveId" clId="{258967B9-38C6-4860-BE46-84F977B53C7F}" dt="2023-06-04T19:22:43.444" v="1193" actId="478"/>
          <ac:spMkLst>
            <pc:docMk/>
            <pc:sldMk cId="4135071719" sldId="262"/>
            <ac:spMk id="2" creationId="{58B7F1E3-523A-44EB-5736-C4EB4674CE4D}"/>
          </ac:spMkLst>
        </pc:spChg>
        <pc:spChg chg="del">
          <ac:chgData name="Petter Overton-Harris" userId="a58c777e89b5dfbf" providerId="LiveId" clId="{258967B9-38C6-4860-BE46-84F977B53C7F}" dt="2023-06-04T19:22:37.172" v="1190" actId="931"/>
          <ac:spMkLst>
            <pc:docMk/>
            <pc:sldMk cId="4135071719" sldId="262"/>
            <ac:spMk id="3" creationId="{EF18E03C-07DA-6A9B-3836-344D75C04FEF}"/>
          </ac:spMkLst>
        </pc:spChg>
        <pc:spChg chg="add mod">
          <ac:chgData name="Petter Overton-Harris" userId="a58c777e89b5dfbf" providerId="LiveId" clId="{258967B9-38C6-4860-BE46-84F977B53C7F}" dt="2023-06-04T19:23:18.410" v="1198" actId="1076"/>
          <ac:spMkLst>
            <pc:docMk/>
            <pc:sldMk cId="4135071719" sldId="262"/>
            <ac:spMk id="6" creationId="{7D7A30C4-06A3-633D-6CA0-D42C52C39816}"/>
          </ac:spMkLst>
        </pc:spChg>
        <pc:picChg chg="add mod">
          <ac:chgData name="Petter Overton-Harris" userId="a58c777e89b5dfbf" providerId="LiveId" clId="{258967B9-38C6-4860-BE46-84F977B53C7F}" dt="2023-06-04T19:23:11.716" v="1197" actId="1076"/>
          <ac:picMkLst>
            <pc:docMk/>
            <pc:sldMk cId="4135071719" sldId="262"/>
            <ac:picMk id="5" creationId="{8ED475FD-1632-D587-1B79-D39EDA373A07}"/>
          </ac:picMkLst>
        </pc:picChg>
      </pc:sldChg>
      <pc:sldChg chg="modSp new mod">
        <pc:chgData name="Petter Overton-Harris" userId="a58c777e89b5dfbf" providerId="LiveId" clId="{258967B9-38C6-4860-BE46-84F977B53C7F}" dt="2023-06-04T19:35:43.585" v="1270" actId="20577"/>
        <pc:sldMkLst>
          <pc:docMk/>
          <pc:sldMk cId="1777369484" sldId="263"/>
        </pc:sldMkLst>
        <pc:spChg chg="mod">
          <ac:chgData name="Petter Overton-Harris" userId="a58c777e89b5dfbf" providerId="LiveId" clId="{258967B9-38C6-4860-BE46-84F977B53C7F}" dt="2023-06-04T19:35:43.585" v="1270" actId="20577"/>
          <ac:spMkLst>
            <pc:docMk/>
            <pc:sldMk cId="1777369484" sldId="263"/>
            <ac:spMk id="2" creationId="{942940EA-F0DC-C307-E0AE-5EA238AE23FC}"/>
          </ac:spMkLst>
        </pc:spChg>
      </pc:sldChg>
      <pc:sldChg chg="modSp new mod">
        <pc:chgData name="Petter Overton-Harris" userId="a58c777e89b5dfbf" providerId="LiveId" clId="{258967B9-38C6-4860-BE46-84F977B53C7F}" dt="2023-06-04T19:47:25.768" v="1302" actId="20577"/>
        <pc:sldMkLst>
          <pc:docMk/>
          <pc:sldMk cId="2807953689" sldId="264"/>
        </pc:sldMkLst>
        <pc:spChg chg="mod">
          <ac:chgData name="Petter Overton-Harris" userId="a58c777e89b5dfbf" providerId="LiveId" clId="{258967B9-38C6-4860-BE46-84F977B53C7F}" dt="2023-06-04T19:47:25.768" v="1302" actId="20577"/>
          <ac:spMkLst>
            <pc:docMk/>
            <pc:sldMk cId="2807953689" sldId="264"/>
            <ac:spMk id="2" creationId="{A0489FA5-5349-F345-ECF4-92B154703B0D}"/>
          </ac:spMkLst>
        </pc:spChg>
      </pc:sldChg>
      <pc:sldChg chg="modSp new mod ord">
        <pc:chgData name="Petter Overton-Harris" userId="a58c777e89b5dfbf" providerId="LiveId" clId="{258967B9-38C6-4860-BE46-84F977B53C7F}" dt="2023-06-04T19:50:24.066" v="1339"/>
        <pc:sldMkLst>
          <pc:docMk/>
          <pc:sldMk cId="2485815206" sldId="265"/>
        </pc:sldMkLst>
        <pc:spChg chg="mod">
          <ac:chgData name="Petter Overton-Harris" userId="a58c777e89b5dfbf" providerId="LiveId" clId="{258967B9-38C6-4860-BE46-84F977B53C7F}" dt="2023-06-04T19:48:12.901" v="1313" actId="20577"/>
          <ac:spMkLst>
            <pc:docMk/>
            <pc:sldMk cId="2485815206" sldId="265"/>
            <ac:spMk id="2" creationId="{2D0503A1-FAFB-78E5-F2DC-BAB9439EFA88}"/>
          </ac:spMkLst>
        </pc:spChg>
      </pc:sldChg>
      <pc:sldChg chg="modSp new del mod ord">
        <pc:chgData name="Petter Overton-Harris" userId="a58c777e89b5dfbf" providerId="LiveId" clId="{258967B9-38C6-4860-BE46-84F977B53C7F}" dt="2023-06-04T19:56:49.542" v="1391" actId="2696"/>
        <pc:sldMkLst>
          <pc:docMk/>
          <pc:sldMk cId="2484252433" sldId="266"/>
        </pc:sldMkLst>
        <pc:spChg chg="mod">
          <ac:chgData name="Petter Overton-Harris" userId="a58c777e89b5dfbf" providerId="LiveId" clId="{258967B9-38C6-4860-BE46-84F977B53C7F}" dt="2023-06-04T19:49:33.677" v="1337" actId="20577"/>
          <ac:spMkLst>
            <pc:docMk/>
            <pc:sldMk cId="2484252433" sldId="266"/>
            <ac:spMk id="2" creationId="{6BF828E5-ECE8-864E-99B8-B5E36FD49AE0}"/>
          </ac:spMkLst>
        </pc:spChg>
      </pc:sldChg>
      <pc:sldChg chg="modSp new mod">
        <pc:chgData name="Petter Overton-Harris" userId="a58c777e89b5dfbf" providerId="LiveId" clId="{258967B9-38C6-4860-BE46-84F977B53C7F}" dt="2023-06-04T19:52:13.204" v="1355" actId="20577"/>
        <pc:sldMkLst>
          <pc:docMk/>
          <pc:sldMk cId="1835999018" sldId="267"/>
        </pc:sldMkLst>
        <pc:spChg chg="mod">
          <ac:chgData name="Petter Overton-Harris" userId="a58c777e89b5dfbf" providerId="LiveId" clId="{258967B9-38C6-4860-BE46-84F977B53C7F}" dt="2023-06-04T19:52:13.204" v="1355" actId="20577"/>
          <ac:spMkLst>
            <pc:docMk/>
            <pc:sldMk cId="1835999018" sldId="267"/>
            <ac:spMk id="2" creationId="{4C2EAF51-4D48-5039-3737-55C034AE0117}"/>
          </ac:spMkLst>
        </pc:spChg>
      </pc:sldChg>
      <pc:sldChg chg="modSp new mod">
        <pc:chgData name="Petter Overton-Harris" userId="a58c777e89b5dfbf" providerId="LiveId" clId="{258967B9-38C6-4860-BE46-84F977B53C7F}" dt="2023-06-04T19:53:19.326" v="1363" actId="20577"/>
        <pc:sldMkLst>
          <pc:docMk/>
          <pc:sldMk cId="2277619029" sldId="268"/>
        </pc:sldMkLst>
        <pc:spChg chg="mod">
          <ac:chgData name="Petter Overton-Harris" userId="a58c777e89b5dfbf" providerId="LiveId" clId="{258967B9-38C6-4860-BE46-84F977B53C7F}" dt="2023-06-04T19:53:19.326" v="1363" actId="20577"/>
          <ac:spMkLst>
            <pc:docMk/>
            <pc:sldMk cId="2277619029" sldId="268"/>
            <ac:spMk id="2" creationId="{0D77E9C4-76AE-6E84-0880-DDDC28BD8F99}"/>
          </ac:spMkLst>
        </pc:spChg>
      </pc:sldChg>
      <pc:sldChg chg="modSp new mod">
        <pc:chgData name="Petter Overton-Harris" userId="a58c777e89b5dfbf" providerId="LiveId" clId="{258967B9-38C6-4860-BE46-84F977B53C7F}" dt="2023-06-04T19:55:31.179" v="1390" actId="20577"/>
        <pc:sldMkLst>
          <pc:docMk/>
          <pc:sldMk cId="1082420510" sldId="269"/>
        </pc:sldMkLst>
        <pc:spChg chg="mod">
          <ac:chgData name="Petter Overton-Harris" userId="a58c777e89b5dfbf" providerId="LiveId" clId="{258967B9-38C6-4860-BE46-84F977B53C7F}" dt="2023-06-04T19:55:31.179" v="1390" actId="20577"/>
          <ac:spMkLst>
            <pc:docMk/>
            <pc:sldMk cId="1082420510" sldId="269"/>
            <ac:spMk id="2" creationId="{9173E428-A183-BD5F-3989-EF6B9E48FE29}"/>
          </ac:spMkLst>
        </pc:spChg>
      </pc:sldChg>
      <pc:sldChg chg="modSp new mod">
        <pc:chgData name="Petter Overton-Harris" userId="a58c777e89b5dfbf" providerId="LiveId" clId="{258967B9-38C6-4860-BE46-84F977B53C7F}" dt="2023-06-04T19:57:03.251" v="1401" actId="20577"/>
        <pc:sldMkLst>
          <pc:docMk/>
          <pc:sldMk cId="4162865341" sldId="270"/>
        </pc:sldMkLst>
        <pc:spChg chg="mod">
          <ac:chgData name="Petter Overton-Harris" userId="a58c777e89b5dfbf" providerId="LiveId" clId="{258967B9-38C6-4860-BE46-84F977B53C7F}" dt="2023-06-04T19:57:03.251" v="1401" actId="20577"/>
          <ac:spMkLst>
            <pc:docMk/>
            <pc:sldMk cId="4162865341" sldId="270"/>
            <ac:spMk id="2" creationId="{0B2DDB55-11FD-7F3E-8289-C7DA028287B5}"/>
          </ac:spMkLst>
        </pc:spChg>
      </pc:sldChg>
      <pc:sldMasterChg chg="del delSldLayout">
        <pc:chgData name="Petter Overton-Harris" userId="a58c777e89b5dfbf" providerId="LiveId" clId="{258967B9-38C6-4860-BE46-84F977B53C7F}" dt="2023-06-04T18:25:32.794" v="1" actId="26606"/>
        <pc:sldMasterMkLst>
          <pc:docMk/>
          <pc:sldMasterMk cId="3978759329" sldId="2147483648"/>
        </pc:sldMasterMkLst>
        <pc:sldLayoutChg chg="del">
          <pc:chgData name="Petter Overton-Harris" userId="a58c777e89b5dfbf" providerId="LiveId" clId="{258967B9-38C6-4860-BE46-84F977B53C7F}" dt="2023-06-04T18:25:32.794" v="1" actId="26606"/>
          <pc:sldLayoutMkLst>
            <pc:docMk/>
            <pc:sldMasterMk cId="3978759329" sldId="2147483648"/>
            <pc:sldLayoutMk cId="2462796375" sldId="2147483649"/>
          </pc:sldLayoutMkLst>
        </pc:sldLayoutChg>
        <pc:sldLayoutChg chg="del">
          <pc:chgData name="Petter Overton-Harris" userId="a58c777e89b5dfbf" providerId="LiveId" clId="{258967B9-38C6-4860-BE46-84F977B53C7F}" dt="2023-06-04T18:25:32.794" v="1" actId="26606"/>
          <pc:sldLayoutMkLst>
            <pc:docMk/>
            <pc:sldMasterMk cId="3978759329" sldId="2147483648"/>
            <pc:sldLayoutMk cId="4289078049" sldId="2147483650"/>
          </pc:sldLayoutMkLst>
        </pc:sldLayoutChg>
        <pc:sldLayoutChg chg="del">
          <pc:chgData name="Petter Overton-Harris" userId="a58c777e89b5dfbf" providerId="LiveId" clId="{258967B9-38C6-4860-BE46-84F977B53C7F}" dt="2023-06-04T18:25:32.794" v="1" actId="26606"/>
          <pc:sldLayoutMkLst>
            <pc:docMk/>
            <pc:sldMasterMk cId="3978759329" sldId="2147483648"/>
            <pc:sldLayoutMk cId="1659687272" sldId="2147483651"/>
          </pc:sldLayoutMkLst>
        </pc:sldLayoutChg>
        <pc:sldLayoutChg chg="del">
          <pc:chgData name="Petter Overton-Harris" userId="a58c777e89b5dfbf" providerId="LiveId" clId="{258967B9-38C6-4860-BE46-84F977B53C7F}" dt="2023-06-04T18:25:32.794" v="1" actId="26606"/>
          <pc:sldLayoutMkLst>
            <pc:docMk/>
            <pc:sldMasterMk cId="3978759329" sldId="2147483648"/>
            <pc:sldLayoutMk cId="287783310" sldId="2147483652"/>
          </pc:sldLayoutMkLst>
        </pc:sldLayoutChg>
        <pc:sldLayoutChg chg="del">
          <pc:chgData name="Petter Overton-Harris" userId="a58c777e89b5dfbf" providerId="LiveId" clId="{258967B9-38C6-4860-BE46-84F977B53C7F}" dt="2023-06-04T18:25:32.794" v="1" actId="26606"/>
          <pc:sldLayoutMkLst>
            <pc:docMk/>
            <pc:sldMasterMk cId="3978759329" sldId="2147483648"/>
            <pc:sldLayoutMk cId="2846608276" sldId="2147483653"/>
          </pc:sldLayoutMkLst>
        </pc:sldLayoutChg>
        <pc:sldLayoutChg chg="del">
          <pc:chgData name="Petter Overton-Harris" userId="a58c777e89b5dfbf" providerId="LiveId" clId="{258967B9-38C6-4860-BE46-84F977B53C7F}" dt="2023-06-04T18:25:32.794" v="1" actId="26606"/>
          <pc:sldLayoutMkLst>
            <pc:docMk/>
            <pc:sldMasterMk cId="3978759329" sldId="2147483648"/>
            <pc:sldLayoutMk cId="2015061543" sldId="2147483654"/>
          </pc:sldLayoutMkLst>
        </pc:sldLayoutChg>
        <pc:sldLayoutChg chg="del">
          <pc:chgData name="Petter Overton-Harris" userId="a58c777e89b5dfbf" providerId="LiveId" clId="{258967B9-38C6-4860-BE46-84F977B53C7F}" dt="2023-06-04T18:25:32.794" v="1" actId="26606"/>
          <pc:sldLayoutMkLst>
            <pc:docMk/>
            <pc:sldMasterMk cId="3978759329" sldId="2147483648"/>
            <pc:sldLayoutMk cId="1391320304" sldId="2147483655"/>
          </pc:sldLayoutMkLst>
        </pc:sldLayoutChg>
        <pc:sldLayoutChg chg="del">
          <pc:chgData name="Petter Overton-Harris" userId="a58c777e89b5dfbf" providerId="LiveId" clId="{258967B9-38C6-4860-BE46-84F977B53C7F}" dt="2023-06-04T18:25:32.794" v="1" actId="26606"/>
          <pc:sldLayoutMkLst>
            <pc:docMk/>
            <pc:sldMasterMk cId="3978759329" sldId="2147483648"/>
            <pc:sldLayoutMk cId="3934507440" sldId="2147483656"/>
          </pc:sldLayoutMkLst>
        </pc:sldLayoutChg>
        <pc:sldLayoutChg chg="del">
          <pc:chgData name="Petter Overton-Harris" userId="a58c777e89b5dfbf" providerId="LiveId" clId="{258967B9-38C6-4860-BE46-84F977B53C7F}" dt="2023-06-04T18:25:32.794" v="1" actId="26606"/>
          <pc:sldLayoutMkLst>
            <pc:docMk/>
            <pc:sldMasterMk cId="3978759329" sldId="2147483648"/>
            <pc:sldLayoutMk cId="1440695052" sldId="2147483657"/>
          </pc:sldLayoutMkLst>
        </pc:sldLayoutChg>
        <pc:sldLayoutChg chg="del">
          <pc:chgData name="Petter Overton-Harris" userId="a58c777e89b5dfbf" providerId="LiveId" clId="{258967B9-38C6-4860-BE46-84F977B53C7F}" dt="2023-06-04T18:25:32.794" v="1" actId="26606"/>
          <pc:sldLayoutMkLst>
            <pc:docMk/>
            <pc:sldMasterMk cId="3978759329" sldId="2147483648"/>
            <pc:sldLayoutMk cId="2319085821" sldId="2147483658"/>
          </pc:sldLayoutMkLst>
        </pc:sldLayoutChg>
        <pc:sldLayoutChg chg="del">
          <pc:chgData name="Petter Overton-Harris" userId="a58c777e89b5dfbf" providerId="LiveId" clId="{258967B9-38C6-4860-BE46-84F977B53C7F}" dt="2023-06-04T18:25:32.794" v="1" actId="26606"/>
          <pc:sldLayoutMkLst>
            <pc:docMk/>
            <pc:sldMasterMk cId="3978759329" sldId="2147483648"/>
            <pc:sldLayoutMk cId="1778545917" sldId="2147483659"/>
          </pc:sldLayoutMkLst>
        </pc:sldLayoutChg>
      </pc:sldMasterChg>
      <pc:sldMasterChg chg="add del addSldLayout delSldLayout">
        <pc:chgData name="Petter Overton-Harris" userId="a58c777e89b5dfbf" providerId="LiveId" clId="{258967B9-38C6-4860-BE46-84F977B53C7F}" dt="2023-06-04T18:26:26.998" v="98" actId="26606"/>
        <pc:sldMasterMkLst>
          <pc:docMk/>
          <pc:sldMasterMk cId="438984044" sldId="2147483712"/>
        </pc:sldMasterMkLst>
        <pc:sldLayoutChg chg="add del">
          <pc:chgData name="Petter Overton-Harris" userId="a58c777e89b5dfbf" providerId="LiveId" clId="{258967B9-38C6-4860-BE46-84F977B53C7F}" dt="2023-06-04T18:26:26.998" v="98" actId="26606"/>
          <pc:sldLayoutMkLst>
            <pc:docMk/>
            <pc:sldMasterMk cId="438984044" sldId="2147483712"/>
            <pc:sldLayoutMk cId="3137705434" sldId="2147483701"/>
          </pc:sldLayoutMkLst>
        </pc:sldLayoutChg>
        <pc:sldLayoutChg chg="add del">
          <pc:chgData name="Petter Overton-Harris" userId="a58c777e89b5dfbf" providerId="LiveId" clId="{258967B9-38C6-4860-BE46-84F977B53C7F}" dt="2023-06-04T18:26:26.998" v="98" actId="26606"/>
          <pc:sldLayoutMkLst>
            <pc:docMk/>
            <pc:sldMasterMk cId="438984044" sldId="2147483712"/>
            <pc:sldLayoutMk cId="4113191875" sldId="2147483702"/>
          </pc:sldLayoutMkLst>
        </pc:sldLayoutChg>
        <pc:sldLayoutChg chg="add del">
          <pc:chgData name="Petter Overton-Harris" userId="a58c777e89b5dfbf" providerId="LiveId" clId="{258967B9-38C6-4860-BE46-84F977B53C7F}" dt="2023-06-04T18:26:26.998" v="98" actId="26606"/>
          <pc:sldLayoutMkLst>
            <pc:docMk/>
            <pc:sldMasterMk cId="438984044" sldId="2147483712"/>
            <pc:sldLayoutMk cId="905962985" sldId="2147483703"/>
          </pc:sldLayoutMkLst>
        </pc:sldLayoutChg>
        <pc:sldLayoutChg chg="add del">
          <pc:chgData name="Petter Overton-Harris" userId="a58c777e89b5dfbf" providerId="LiveId" clId="{258967B9-38C6-4860-BE46-84F977B53C7F}" dt="2023-06-04T18:26:26.998" v="98" actId="26606"/>
          <pc:sldLayoutMkLst>
            <pc:docMk/>
            <pc:sldMasterMk cId="438984044" sldId="2147483712"/>
            <pc:sldLayoutMk cId="3708482115" sldId="2147483704"/>
          </pc:sldLayoutMkLst>
        </pc:sldLayoutChg>
        <pc:sldLayoutChg chg="add del">
          <pc:chgData name="Petter Overton-Harris" userId="a58c777e89b5dfbf" providerId="LiveId" clId="{258967B9-38C6-4860-BE46-84F977B53C7F}" dt="2023-06-04T18:26:26.998" v="98" actId="26606"/>
          <pc:sldLayoutMkLst>
            <pc:docMk/>
            <pc:sldMasterMk cId="438984044" sldId="2147483712"/>
            <pc:sldLayoutMk cId="2540935990" sldId="2147483705"/>
          </pc:sldLayoutMkLst>
        </pc:sldLayoutChg>
        <pc:sldLayoutChg chg="add del">
          <pc:chgData name="Petter Overton-Harris" userId="a58c777e89b5dfbf" providerId="LiveId" clId="{258967B9-38C6-4860-BE46-84F977B53C7F}" dt="2023-06-04T18:26:26.998" v="98" actId="26606"/>
          <pc:sldLayoutMkLst>
            <pc:docMk/>
            <pc:sldMasterMk cId="438984044" sldId="2147483712"/>
            <pc:sldLayoutMk cId="2508561280" sldId="2147483706"/>
          </pc:sldLayoutMkLst>
        </pc:sldLayoutChg>
        <pc:sldLayoutChg chg="add del">
          <pc:chgData name="Petter Overton-Harris" userId="a58c777e89b5dfbf" providerId="LiveId" clId="{258967B9-38C6-4860-BE46-84F977B53C7F}" dt="2023-06-04T18:26:26.998" v="98" actId="26606"/>
          <pc:sldLayoutMkLst>
            <pc:docMk/>
            <pc:sldMasterMk cId="438984044" sldId="2147483712"/>
            <pc:sldLayoutMk cId="2414864912" sldId="2147483707"/>
          </pc:sldLayoutMkLst>
        </pc:sldLayoutChg>
        <pc:sldLayoutChg chg="add del">
          <pc:chgData name="Petter Overton-Harris" userId="a58c777e89b5dfbf" providerId="LiveId" clId="{258967B9-38C6-4860-BE46-84F977B53C7F}" dt="2023-06-04T18:26:26.998" v="98" actId="26606"/>
          <pc:sldLayoutMkLst>
            <pc:docMk/>
            <pc:sldMasterMk cId="438984044" sldId="2147483712"/>
            <pc:sldLayoutMk cId="601811665" sldId="2147483708"/>
          </pc:sldLayoutMkLst>
        </pc:sldLayoutChg>
        <pc:sldLayoutChg chg="add del">
          <pc:chgData name="Petter Overton-Harris" userId="a58c777e89b5dfbf" providerId="LiveId" clId="{258967B9-38C6-4860-BE46-84F977B53C7F}" dt="2023-06-04T18:26:26.998" v="98" actId="26606"/>
          <pc:sldLayoutMkLst>
            <pc:docMk/>
            <pc:sldMasterMk cId="438984044" sldId="2147483712"/>
            <pc:sldLayoutMk cId="2259339411" sldId="2147483709"/>
          </pc:sldLayoutMkLst>
        </pc:sldLayoutChg>
        <pc:sldLayoutChg chg="add del">
          <pc:chgData name="Petter Overton-Harris" userId="a58c777e89b5dfbf" providerId="LiveId" clId="{258967B9-38C6-4860-BE46-84F977B53C7F}" dt="2023-06-04T18:26:26.998" v="98" actId="26606"/>
          <pc:sldLayoutMkLst>
            <pc:docMk/>
            <pc:sldMasterMk cId="438984044" sldId="2147483712"/>
            <pc:sldLayoutMk cId="3307297584" sldId="2147483710"/>
          </pc:sldLayoutMkLst>
        </pc:sldLayoutChg>
        <pc:sldLayoutChg chg="add del">
          <pc:chgData name="Petter Overton-Harris" userId="a58c777e89b5dfbf" providerId="LiveId" clId="{258967B9-38C6-4860-BE46-84F977B53C7F}" dt="2023-06-04T18:26:26.998" v="98" actId="26606"/>
          <pc:sldLayoutMkLst>
            <pc:docMk/>
            <pc:sldMasterMk cId="438984044" sldId="2147483712"/>
            <pc:sldLayoutMk cId="372573170" sldId="2147483711"/>
          </pc:sldLayoutMkLst>
        </pc:sldLayoutChg>
      </pc:sldMasterChg>
      <pc:sldMasterChg chg="add addSldLayout">
        <pc:chgData name="Petter Overton-Harris" userId="a58c777e89b5dfbf" providerId="LiveId" clId="{258967B9-38C6-4860-BE46-84F977B53C7F}" dt="2023-06-04T18:26:26.998" v="98" actId="26606"/>
        <pc:sldMasterMkLst>
          <pc:docMk/>
          <pc:sldMasterMk cId="1264717540" sldId="2147483749"/>
        </pc:sldMasterMkLst>
        <pc:sldLayoutChg chg="add">
          <pc:chgData name="Petter Overton-Harris" userId="a58c777e89b5dfbf" providerId="LiveId" clId="{258967B9-38C6-4860-BE46-84F977B53C7F}" dt="2023-06-04T18:26:26.998" v="98" actId="26606"/>
          <pc:sldLayoutMkLst>
            <pc:docMk/>
            <pc:sldMasterMk cId="1264717540" sldId="2147483749"/>
            <pc:sldLayoutMk cId="2803443773" sldId="2147483738"/>
          </pc:sldLayoutMkLst>
        </pc:sldLayoutChg>
        <pc:sldLayoutChg chg="add">
          <pc:chgData name="Petter Overton-Harris" userId="a58c777e89b5dfbf" providerId="LiveId" clId="{258967B9-38C6-4860-BE46-84F977B53C7F}" dt="2023-06-04T18:26:26.998" v="98" actId="26606"/>
          <pc:sldLayoutMkLst>
            <pc:docMk/>
            <pc:sldMasterMk cId="1264717540" sldId="2147483749"/>
            <pc:sldLayoutMk cId="1117811736" sldId="2147483739"/>
          </pc:sldLayoutMkLst>
        </pc:sldLayoutChg>
        <pc:sldLayoutChg chg="add">
          <pc:chgData name="Petter Overton-Harris" userId="a58c777e89b5dfbf" providerId="LiveId" clId="{258967B9-38C6-4860-BE46-84F977B53C7F}" dt="2023-06-04T18:26:26.998" v="98" actId="26606"/>
          <pc:sldLayoutMkLst>
            <pc:docMk/>
            <pc:sldMasterMk cId="1264717540" sldId="2147483749"/>
            <pc:sldLayoutMk cId="3146886427" sldId="2147483740"/>
          </pc:sldLayoutMkLst>
        </pc:sldLayoutChg>
        <pc:sldLayoutChg chg="add">
          <pc:chgData name="Petter Overton-Harris" userId="a58c777e89b5dfbf" providerId="LiveId" clId="{258967B9-38C6-4860-BE46-84F977B53C7F}" dt="2023-06-04T18:26:26.998" v="98" actId="26606"/>
          <pc:sldLayoutMkLst>
            <pc:docMk/>
            <pc:sldMasterMk cId="1264717540" sldId="2147483749"/>
            <pc:sldLayoutMk cId="2511485354" sldId="2147483741"/>
          </pc:sldLayoutMkLst>
        </pc:sldLayoutChg>
        <pc:sldLayoutChg chg="add">
          <pc:chgData name="Petter Overton-Harris" userId="a58c777e89b5dfbf" providerId="LiveId" clId="{258967B9-38C6-4860-BE46-84F977B53C7F}" dt="2023-06-04T18:26:26.998" v="98" actId="26606"/>
          <pc:sldLayoutMkLst>
            <pc:docMk/>
            <pc:sldMasterMk cId="1264717540" sldId="2147483749"/>
            <pc:sldLayoutMk cId="3037017970" sldId="2147483742"/>
          </pc:sldLayoutMkLst>
        </pc:sldLayoutChg>
        <pc:sldLayoutChg chg="add">
          <pc:chgData name="Petter Overton-Harris" userId="a58c777e89b5dfbf" providerId="LiveId" clId="{258967B9-38C6-4860-BE46-84F977B53C7F}" dt="2023-06-04T18:26:26.998" v="98" actId="26606"/>
          <pc:sldLayoutMkLst>
            <pc:docMk/>
            <pc:sldMasterMk cId="1264717540" sldId="2147483749"/>
            <pc:sldLayoutMk cId="3047077336" sldId="2147483743"/>
          </pc:sldLayoutMkLst>
        </pc:sldLayoutChg>
        <pc:sldLayoutChg chg="add">
          <pc:chgData name="Petter Overton-Harris" userId="a58c777e89b5dfbf" providerId="LiveId" clId="{258967B9-38C6-4860-BE46-84F977B53C7F}" dt="2023-06-04T18:26:26.998" v="98" actId="26606"/>
          <pc:sldLayoutMkLst>
            <pc:docMk/>
            <pc:sldMasterMk cId="1264717540" sldId="2147483749"/>
            <pc:sldLayoutMk cId="2577667843" sldId="2147483744"/>
          </pc:sldLayoutMkLst>
        </pc:sldLayoutChg>
        <pc:sldLayoutChg chg="add">
          <pc:chgData name="Petter Overton-Harris" userId="a58c777e89b5dfbf" providerId="LiveId" clId="{258967B9-38C6-4860-BE46-84F977B53C7F}" dt="2023-06-04T18:26:26.998" v="98" actId="26606"/>
          <pc:sldLayoutMkLst>
            <pc:docMk/>
            <pc:sldMasterMk cId="1264717540" sldId="2147483749"/>
            <pc:sldLayoutMk cId="552972315" sldId="2147483745"/>
          </pc:sldLayoutMkLst>
        </pc:sldLayoutChg>
        <pc:sldLayoutChg chg="add">
          <pc:chgData name="Petter Overton-Harris" userId="a58c777e89b5dfbf" providerId="LiveId" clId="{258967B9-38C6-4860-BE46-84F977B53C7F}" dt="2023-06-04T18:26:26.998" v="98" actId="26606"/>
          <pc:sldLayoutMkLst>
            <pc:docMk/>
            <pc:sldMasterMk cId="1264717540" sldId="2147483749"/>
            <pc:sldLayoutMk cId="2401878944" sldId="2147483746"/>
          </pc:sldLayoutMkLst>
        </pc:sldLayoutChg>
        <pc:sldLayoutChg chg="add">
          <pc:chgData name="Petter Overton-Harris" userId="a58c777e89b5dfbf" providerId="LiveId" clId="{258967B9-38C6-4860-BE46-84F977B53C7F}" dt="2023-06-04T18:26:26.998" v="98" actId="26606"/>
          <pc:sldLayoutMkLst>
            <pc:docMk/>
            <pc:sldMasterMk cId="1264717540" sldId="2147483749"/>
            <pc:sldLayoutMk cId="4185856430" sldId="2147483747"/>
          </pc:sldLayoutMkLst>
        </pc:sldLayoutChg>
        <pc:sldLayoutChg chg="add">
          <pc:chgData name="Petter Overton-Harris" userId="a58c777e89b5dfbf" providerId="LiveId" clId="{258967B9-38C6-4860-BE46-84F977B53C7F}" dt="2023-06-04T18:26:26.998" v="98" actId="26606"/>
          <pc:sldLayoutMkLst>
            <pc:docMk/>
            <pc:sldMasterMk cId="1264717540" sldId="2147483749"/>
            <pc:sldLayoutMk cId="3219914194" sldId="21474837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D7EE8-0932-4C0A-9769-5F1A635D5391}" type="datetimeFigureOut">
              <a:rPr lang="en-US" smtClean="0"/>
              <a:t>6/4/2023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D9F4A-3601-4BC1-B7D2-B161E178B8E6}" type="slidenum">
              <a:rPr lang="en-US" smtClean="0"/>
              <a:t>‹#›</a:t>
            </a:fld>
            <a:endParaRPr lang="en-US"/>
          </a:p>
        </p:txBody>
      </p:sp>
    </p:spTree>
    <p:extLst>
      <p:ext uri="{BB962C8B-B14F-4D97-AF65-F5344CB8AC3E}">
        <p14:creationId xmlns:p14="http://schemas.microsoft.com/office/powerpoint/2010/main" val="378348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Y’all do amazing work and probably love this part of the job, arrests, trauma, helping people</a:t>
            </a:r>
          </a:p>
        </p:txBody>
      </p:sp>
      <p:sp>
        <p:nvSpPr>
          <p:cNvPr id="4" name="Slide Number Placeholder 3"/>
          <p:cNvSpPr>
            <a:spLocks noGrp="1"/>
          </p:cNvSpPr>
          <p:nvPr>
            <p:ph type="sldNum" sz="quarter" idx="5"/>
          </p:nvPr>
        </p:nvSpPr>
        <p:spPr/>
        <p:txBody>
          <a:bodyPr/>
          <a:lstStyle/>
          <a:p>
            <a:fld id="{8EBD9F4A-3601-4BC1-B7D2-B161E178B8E6}" type="slidenum">
              <a:rPr lang="en-US" smtClean="0"/>
              <a:t>2</a:t>
            </a:fld>
            <a:endParaRPr lang="en-US"/>
          </a:p>
        </p:txBody>
      </p:sp>
    </p:spTree>
    <p:extLst>
      <p:ext uri="{BB962C8B-B14F-4D97-AF65-F5344CB8AC3E}">
        <p14:creationId xmlns:p14="http://schemas.microsoft.com/office/powerpoint/2010/main" val="2148228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need to give psych the same if not more energy as it is an increasing and very common call</a:t>
            </a:r>
          </a:p>
        </p:txBody>
      </p:sp>
      <p:sp>
        <p:nvSpPr>
          <p:cNvPr id="4" name="Slide Number Placeholder 3"/>
          <p:cNvSpPr>
            <a:spLocks noGrp="1"/>
          </p:cNvSpPr>
          <p:nvPr>
            <p:ph type="sldNum" sz="quarter" idx="5"/>
          </p:nvPr>
        </p:nvSpPr>
        <p:spPr/>
        <p:txBody>
          <a:bodyPr/>
          <a:lstStyle/>
          <a:p>
            <a:fld id="{8EBD9F4A-3601-4BC1-B7D2-B161E178B8E6}" type="slidenum">
              <a:rPr lang="en-US" smtClean="0"/>
              <a:t>3</a:t>
            </a:fld>
            <a:endParaRPr lang="en-US"/>
          </a:p>
        </p:txBody>
      </p:sp>
    </p:spTree>
    <p:extLst>
      <p:ext uri="{BB962C8B-B14F-4D97-AF65-F5344CB8AC3E}">
        <p14:creationId xmlns:p14="http://schemas.microsoft.com/office/powerpoint/2010/main" val="176022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2011 article from </a:t>
            </a:r>
            <a:r>
              <a:rPr lang="en-US" dirty="0" err="1"/>
              <a:t>india</a:t>
            </a:r>
            <a:r>
              <a:rPr lang="en-US" dirty="0"/>
              <a:t> and then the ACEP definition – very broad and quite unhelpful</a:t>
            </a:r>
          </a:p>
        </p:txBody>
      </p:sp>
      <p:sp>
        <p:nvSpPr>
          <p:cNvPr id="4" name="Slide Number Placeholder 3"/>
          <p:cNvSpPr>
            <a:spLocks noGrp="1"/>
          </p:cNvSpPr>
          <p:nvPr>
            <p:ph type="sldNum" sz="quarter" idx="5"/>
          </p:nvPr>
        </p:nvSpPr>
        <p:spPr/>
        <p:txBody>
          <a:bodyPr/>
          <a:lstStyle/>
          <a:p>
            <a:fld id="{8EBD9F4A-3601-4BC1-B7D2-B161E178B8E6}" type="slidenum">
              <a:rPr lang="en-US" smtClean="0"/>
              <a:t>4</a:t>
            </a:fld>
            <a:endParaRPr lang="en-US"/>
          </a:p>
        </p:txBody>
      </p:sp>
    </p:spTree>
    <p:extLst>
      <p:ext uri="{BB962C8B-B14F-4D97-AF65-F5344CB8AC3E}">
        <p14:creationId xmlns:p14="http://schemas.microsoft.com/office/powerpoint/2010/main" val="264239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assess capacity?</a:t>
            </a:r>
          </a:p>
        </p:txBody>
      </p:sp>
      <p:sp>
        <p:nvSpPr>
          <p:cNvPr id="4" name="Slide Number Placeholder 3"/>
          <p:cNvSpPr>
            <a:spLocks noGrp="1"/>
          </p:cNvSpPr>
          <p:nvPr>
            <p:ph type="sldNum" sz="quarter" idx="5"/>
          </p:nvPr>
        </p:nvSpPr>
        <p:spPr/>
        <p:txBody>
          <a:bodyPr/>
          <a:lstStyle/>
          <a:p>
            <a:fld id="{8EBD9F4A-3601-4BC1-B7D2-B161E178B8E6}" type="slidenum">
              <a:rPr lang="en-US" smtClean="0"/>
              <a:t>5</a:t>
            </a:fld>
            <a:endParaRPr lang="en-US"/>
          </a:p>
        </p:txBody>
      </p:sp>
    </p:spTree>
    <p:extLst>
      <p:ext uri="{BB962C8B-B14F-4D97-AF65-F5344CB8AC3E}">
        <p14:creationId xmlns:p14="http://schemas.microsoft.com/office/powerpoint/2010/main" val="82282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a:t>
            </a:r>
            <a:r>
              <a:rPr lang="en-US" dirty="0" err="1"/>
              <a:t>gcs</a:t>
            </a:r>
            <a:r>
              <a:rPr lang="en-US" dirty="0"/>
              <a:t> does this count?</a:t>
            </a:r>
          </a:p>
        </p:txBody>
      </p:sp>
      <p:sp>
        <p:nvSpPr>
          <p:cNvPr id="4" name="Slide Number Placeholder 3"/>
          <p:cNvSpPr>
            <a:spLocks noGrp="1"/>
          </p:cNvSpPr>
          <p:nvPr>
            <p:ph type="sldNum" sz="quarter" idx="5"/>
          </p:nvPr>
        </p:nvSpPr>
        <p:spPr/>
        <p:txBody>
          <a:bodyPr/>
          <a:lstStyle/>
          <a:p>
            <a:fld id="{8EBD9F4A-3601-4BC1-B7D2-B161E178B8E6}" type="slidenum">
              <a:rPr lang="en-US" smtClean="0"/>
              <a:t>6</a:t>
            </a:fld>
            <a:endParaRPr lang="en-US"/>
          </a:p>
        </p:txBody>
      </p:sp>
    </p:spTree>
    <p:extLst>
      <p:ext uri="{BB962C8B-B14F-4D97-AF65-F5344CB8AC3E}">
        <p14:creationId xmlns:p14="http://schemas.microsoft.com/office/powerpoint/2010/main" val="186203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A&amp;Ox4 does this count???</a:t>
            </a:r>
          </a:p>
        </p:txBody>
      </p:sp>
      <p:sp>
        <p:nvSpPr>
          <p:cNvPr id="4" name="Slide Number Placeholder 3"/>
          <p:cNvSpPr>
            <a:spLocks noGrp="1"/>
          </p:cNvSpPr>
          <p:nvPr>
            <p:ph type="sldNum" sz="quarter" idx="5"/>
          </p:nvPr>
        </p:nvSpPr>
        <p:spPr/>
        <p:txBody>
          <a:bodyPr/>
          <a:lstStyle/>
          <a:p>
            <a:fld id="{8EBD9F4A-3601-4BC1-B7D2-B161E178B8E6}" type="slidenum">
              <a:rPr lang="en-US" smtClean="0"/>
              <a:t>7</a:t>
            </a:fld>
            <a:endParaRPr lang="en-US"/>
          </a:p>
        </p:txBody>
      </p:sp>
    </p:spTree>
    <p:extLst>
      <p:ext uri="{BB962C8B-B14F-4D97-AF65-F5344CB8AC3E}">
        <p14:creationId xmlns:p14="http://schemas.microsoft.com/office/powerpoint/2010/main" val="349295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6/4/2023</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57766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6/4/2023</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48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6/4/2023</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07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6/4/2023</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97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6/4/2023</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40187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6/4/2023</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85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6/4/2023</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91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6/4/2023</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01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6/4/2023</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44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6/4/2023</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6/4/2023</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688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6/4/2023</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1264717540"/>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inkis.com/denverpost.com/Colorado_would_outla.html"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www.paulsonandnace.com/psychiatric-wards-may-leave-patients-vulnerable-to-harm/"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mssolutionsint.blogspot.com/2014/07/fotos-medicina-prehospitalaria.html" TargetMode="External"/><Relationship Id="rId13" Type="http://schemas.openxmlformats.org/officeDocument/2006/relationships/hyperlink" Target="http://emssolutionsint.blogspot.com/2014/07/fotos-medicina-prehospitalaria.html?spref=pi" TargetMode="External"/><Relationship Id="rId3" Type="http://schemas.openxmlformats.org/officeDocument/2006/relationships/image" Target="../media/image3.jpg"/><Relationship Id="rId7" Type="http://schemas.openxmlformats.org/officeDocument/2006/relationships/image" Target="../media/image5.jpg"/><Relationship Id="rId12"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pexels.com/photo/paramedic-performing-cpr-6520071/" TargetMode="External"/><Relationship Id="rId11" Type="http://schemas.openxmlformats.org/officeDocument/2006/relationships/hyperlink" Target="https://operation100news.blogspot.com/2019/11/man-critically-injured-in-rollover.html" TargetMode="External"/><Relationship Id="rId5" Type="http://schemas.openxmlformats.org/officeDocument/2006/relationships/image" Target="../media/image4.jpeg"/><Relationship Id="rId10" Type="http://schemas.openxmlformats.org/officeDocument/2006/relationships/image" Target="../media/image6.jpg"/><Relationship Id="rId4" Type="http://schemas.openxmlformats.org/officeDocument/2006/relationships/hyperlink" Target="https://www.nurse24.it/specializzazioni/emergenza-urgenza/als-adulto-infermiere-procedura.html" TargetMode="External"/><Relationship Id="rId9"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donkeyhotey/746831253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tcs.pressbooks.pub/nursingskills/chapter/6-4-assessing-mental-status/thumbnail_309293585-hug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rss.com/podcasts/alertandoriented/21911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C7956-762C-DAAB-5A18-D8F6AEF228E2}"/>
              </a:ext>
            </a:extLst>
          </p:cNvPr>
          <p:cNvSpPr>
            <a:spLocks noGrp="1"/>
          </p:cNvSpPr>
          <p:nvPr>
            <p:ph type="ctrTitle"/>
          </p:nvPr>
        </p:nvSpPr>
        <p:spPr>
          <a:xfrm>
            <a:off x="565151" y="1247140"/>
            <a:ext cx="5657899" cy="3450844"/>
          </a:xfrm>
        </p:spPr>
        <p:txBody>
          <a:bodyPr>
            <a:normAutofit/>
          </a:bodyPr>
          <a:lstStyle/>
          <a:p>
            <a:r>
              <a:rPr lang="en-US"/>
              <a:t>Psych Emergencies</a:t>
            </a:r>
          </a:p>
        </p:txBody>
      </p:sp>
      <p:sp>
        <p:nvSpPr>
          <p:cNvPr id="3" name="Subtitle 2">
            <a:extLst>
              <a:ext uri="{FF2B5EF4-FFF2-40B4-BE49-F238E27FC236}">
                <a16:creationId xmlns:a16="http://schemas.microsoft.com/office/drawing/2014/main" id="{4A590924-0526-0D92-51CA-7F583EA401BF}"/>
              </a:ext>
            </a:extLst>
          </p:cNvPr>
          <p:cNvSpPr>
            <a:spLocks noGrp="1"/>
          </p:cNvSpPr>
          <p:nvPr>
            <p:ph type="subTitle" idx="1"/>
          </p:nvPr>
        </p:nvSpPr>
        <p:spPr>
          <a:xfrm>
            <a:off x="565151" y="4818126"/>
            <a:ext cx="5657899" cy="1268984"/>
          </a:xfrm>
        </p:spPr>
        <p:txBody>
          <a:bodyPr>
            <a:normAutofit/>
          </a:bodyPr>
          <a:lstStyle/>
          <a:p>
            <a:pPr>
              <a:lnSpc>
                <a:spcPct val="100000"/>
              </a:lnSpc>
            </a:pPr>
            <a:r>
              <a:rPr lang="en-US" sz="2200" dirty="0"/>
              <a:t>Petter Overton-Harris, DO</a:t>
            </a:r>
          </a:p>
          <a:p>
            <a:pPr>
              <a:lnSpc>
                <a:spcPct val="100000"/>
              </a:lnSpc>
            </a:pPr>
            <a:r>
              <a:rPr lang="en-US" sz="2200" dirty="0"/>
              <a:t>University of New Mexico EMS Consortium</a:t>
            </a:r>
          </a:p>
        </p:txBody>
      </p:sp>
      <p:pic>
        <p:nvPicPr>
          <p:cNvPr id="6" name="Picture 5" descr="A hospital bed in a room&#10;&#10;Description automatically generated with low confidence">
            <a:extLst>
              <a:ext uri="{FF2B5EF4-FFF2-40B4-BE49-F238E27FC236}">
                <a16:creationId xmlns:a16="http://schemas.microsoft.com/office/drawing/2014/main" id="{E639EC33-A919-EF77-8096-62912CA7C0E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000"/>
          <a:stretch/>
        </p:blipFill>
        <p:spPr>
          <a:xfrm>
            <a:off x="7087167" y="10"/>
            <a:ext cx="5104833" cy="3428990"/>
          </a:xfrm>
          <a:prstGeom prst="rect">
            <a:avLst/>
          </a:prstGeom>
        </p:spPr>
      </p:pic>
      <p:pic>
        <p:nvPicPr>
          <p:cNvPr id="8" name="Picture 7" descr="A doctor talking to a patient&#10;&#10;Description automatically generated with low confidence">
            <a:extLst>
              <a:ext uri="{FF2B5EF4-FFF2-40B4-BE49-F238E27FC236}">
                <a16:creationId xmlns:a16="http://schemas.microsoft.com/office/drawing/2014/main" id="{1F87143F-6515-E14A-A6C3-075119DCB76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678" b="2"/>
          <a:stretch/>
        </p:blipFill>
        <p:spPr>
          <a:xfrm>
            <a:off x="7089648" y="3429000"/>
            <a:ext cx="5102352" cy="3429000"/>
          </a:xfrm>
          <a:prstGeom prst="rect">
            <a:avLst/>
          </a:prstGeom>
        </p:spPr>
      </p:pic>
      <p:sp>
        <p:nvSpPr>
          <p:cNvPr id="31" name="Rectangle 30">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389"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Rectangle 32">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389"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9091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EAF51-4D48-5039-3737-55C034AE0117}"/>
              </a:ext>
            </a:extLst>
          </p:cNvPr>
          <p:cNvSpPr>
            <a:spLocks noGrp="1"/>
          </p:cNvSpPr>
          <p:nvPr>
            <p:ph type="title"/>
          </p:nvPr>
        </p:nvSpPr>
        <p:spPr/>
        <p:txBody>
          <a:bodyPr/>
          <a:lstStyle/>
          <a:p>
            <a:r>
              <a:rPr lang="en-US" dirty="0"/>
              <a:t>Panic/anxiety</a:t>
            </a:r>
          </a:p>
        </p:txBody>
      </p:sp>
      <p:sp>
        <p:nvSpPr>
          <p:cNvPr id="3" name="Content Placeholder 2">
            <a:extLst>
              <a:ext uri="{FF2B5EF4-FFF2-40B4-BE49-F238E27FC236}">
                <a16:creationId xmlns:a16="http://schemas.microsoft.com/office/drawing/2014/main" id="{26ABE76F-AE43-2A88-031B-89EB086922D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35999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E9C4-76AE-6E84-0880-DDDC28BD8F99}"/>
              </a:ext>
            </a:extLst>
          </p:cNvPr>
          <p:cNvSpPr>
            <a:spLocks noGrp="1"/>
          </p:cNvSpPr>
          <p:nvPr>
            <p:ph type="title"/>
          </p:nvPr>
        </p:nvSpPr>
        <p:spPr/>
        <p:txBody>
          <a:bodyPr/>
          <a:lstStyle/>
          <a:p>
            <a:r>
              <a:rPr lang="en-US" dirty="0"/>
              <a:t>Bipolar</a:t>
            </a:r>
          </a:p>
        </p:txBody>
      </p:sp>
      <p:sp>
        <p:nvSpPr>
          <p:cNvPr id="3" name="Content Placeholder 2">
            <a:extLst>
              <a:ext uri="{FF2B5EF4-FFF2-40B4-BE49-F238E27FC236}">
                <a16:creationId xmlns:a16="http://schemas.microsoft.com/office/drawing/2014/main" id="{50F7B0B8-2AD4-3C7A-7864-6CFA7F11F7F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7761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89FA5-5349-F345-ECF4-92B154703B0D}"/>
              </a:ext>
            </a:extLst>
          </p:cNvPr>
          <p:cNvSpPr>
            <a:spLocks noGrp="1"/>
          </p:cNvSpPr>
          <p:nvPr>
            <p:ph type="title"/>
          </p:nvPr>
        </p:nvSpPr>
        <p:spPr/>
        <p:txBody>
          <a:bodyPr/>
          <a:lstStyle/>
          <a:p>
            <a:r>
              <a:rPr lang="en-US" dirty="0"/>
              <a:t>Psychosis</a:t>
            </a:r>
          </a:p>
        </p:txBody>
      </p:sp>
      <p:sp>
        <p:nvSpPr>
          <p:cNvPr id="3" name="Content Placeholder 2">
            <a:extLst>
              <a:ext uri="{FF2B5EF4-FFF2-40B4-BE49-F238E27FC236}">
                <a16:creationId xmlns:a16="http://schemas.microsoft.com/office/drawing/2014/main" id="{1038DA3D-32AD-D918-87F4-8821596F9A8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0795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E428-A183-BD5F-3989-EF6B9E48FE29}"/>
              </a:ext>
            </a:extLst>
          </p:cNvPr>
          <p:cNvSpPr>
            <a:spLocks noGrp="1"/>
          </p:cNvSpPr>
          <p:nvPr>
            <p:ph type="title"/>
          </p:nvPr>
        </p:nvSpPr>
        <p:spPr/>
        <p:txBody>
          <a:bodyPr/>
          <a:lstStyle/>
          <a:p>
            <a:r>
              <a:rPr lang="en-US" dirty="0"/>
              <a:t>Intoxication/Withdrawal</a:t>
            </a:r>
          </a:p>
        </p:txBody>
      </p:sp>
      <p:sp>
        <p:nvSpPr>
          <p:cNvPr id="3" name="Content Placeholder 2">
            <a:extLst>
              <a:ext uri="{FF2B5EF4-FFF2-40B4-BE49-F238E27FC236}">
                <a16:creationId xmlns:a16="http://schemas.microsoft.com/office/drawing/2014/main" id="{FC370D52-1E15-4424-52DE-E11A52D57C1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82420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DB55-11FD-7F3E-8289-C7DA028287B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6DAD23C-3271-F2B0-5365-3AD29C85E93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6286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ctangle 17">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20" name="Rectangle 19">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outdoor, sky, person, firefighter&#10;&#10;Description automatically generated">
            <a:extLst>
              <a:ext uri="{FF2B5EF4-FFF2-40B4-BE49-F238E27FC236}">
                <a16:creationId xmlns:a16="http://schemas.microsoft.com/office/drawing/2014/main" id="{BE3E6833-9378-3E31-3E89-2FF4EABEEE9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464" r="3" b="3"/>
          <a:stretch/>
        </p:blipFill>
        <p:spPr>
          <a:xfrm>
            <a:off x="4720418" y="10"/>
            <a:ext cx="3730752" cy="2596886"/>
          </a:xfrm>
          <a:prstGeom prst="rect">
            <a:avLst/>
          </a:prstGeom>
        </p:spPr>
      </p:pic>
      <p:pic>
        <p:nvPicPr>
          <p:cNvPr id="11" name="Picture 10" descr="A picture containing clothing, person, service, vehicle&#10;&#10;Description automatically generated">
            <a:extLst>
              <a:ext uri="{FF2B5EF4-FFF2-40B4-BE49-F238E27FC236}">
                <a16:creationId xmlns:a16="http://schemas.microsoft.com/office/drawing/2014/main" id="{C1BE6206-B37B-316C-24FA-A495728E406C}"/>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982" r="3" b="3"/>
          <a:stretch/>
        </p:blipFill>
        <p:spPr>
          <a:xfrm>
            <a:off x="8461248" y="10"/>
            <a:ext cx="3730752" cy="2593556"/>
          </a:xfrm>
          <a:prstGeom prst="rect">
            <a:avLst/>
          </a:prstGeom>
        </p:spPr>
      </p:pic>
      <p:pic>
        <p:nvPicPr>
          <p:cNvPr id="5" name="Content Placeholder 4" descr="A picture containing street, clothing, person, jacket&#10;&#10;Description automatically generated">
            <a:extLst>
              <a:ext uri="{FF2B5EF4-FFF2-40B4-BE49-F238E27FC236}">
                <a16:creationId xmlns:a16="http://schemas.microsoft.com/office/drawing/2014/main" id="{FBC452D9-BCD4-F134-9F71-15CB8A806006}"/>
              </a:ext>
            </a:extLst>
          </p:cNvPr>
          <p:cNvPicPr>
            <a:picLocks noGrp="1" noChangeAspect="1"/>
          </p:cNvPicPr>
          <p:nvPr>
            <p:ph idx="1"/>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14321" r="-2" b="-2"/>
          <a:stretch/>
        </p:blipFill>
        <p:spPr>
          <a:xfrm>
            <a:off x="4755053" y="2593564"/>
            <a:ext cx="7456513" cy="4264436"/>
          </a:xfrm>
          <a:prstGeom prst="rect">
            <a:avLst/>
          </a:prstGeom>
        </p:spPr>
      </p:pic>
      <p:sp>
        <p:nvSpPr>
          <p:cNvPr id="22" name="Rectangle 21">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4272"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Rectangle 23">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4272"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TextBox 5">
            <a:extLst>
              <a:ext uri="{FF2B5EF4-FFF2-40B4-BE49-F238E27FC236}">
                <a16:creationId xmlns:a16="http://schemas.microsoft.com/office/drawing/2014/main" id="{EFB04887-B914-25EF-422D-7D1B4A4E88AC}"/>
              </a:ext>
            </a:extLst>
          </p:cNvPr>
          <p:cNvSpPr txBox="1"/>
          <p:nvPr/>
        </p:nvSpPr>
        <p:spPr>
          <a:xfrm>
            <a:off x="9356356" y="6657945"/>
            <a:ext cx="283442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emssolutionsint.blogspot.com/2014/07/fotos-medicina-prehospitalaria.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9" name="TextBox 8">
            <a:extLst>
              <a:ext uri="{FF2B5EF4-FFF2-40B4-BE49-F238E27FC236}">
                <a16:creationId xmlns:a16="http://schemas.microsoft.com/office/drawing/2014/main" id="{CC6FDA59-774D-3BB7-39B6-E07F1A936CEB}"/>
              </a:ext>
            </a:extLst>
          </p:cNvPr>
          <p:cNvSpPr txBox="1"/>
          <p:nvPr/>
        </p:nvSpPr>
        <p:spPr>
          <a:xfrm>
            <a:off x="5630595" y="2396841"/>
            <a:ext cx="2834429"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www.nurse24.it/specializzazioni/emergenza-urgenza/als-adulto-infermiere-procedura.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9"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pic>
        <p:nvPicPr>
          <p:cNvPr id="13" name="Picture 12" descr="A picture containing outdoor, land vehicle, grass, wheel&#10;&#10;Description automatically generated">
            <a:extLst>
              <a:ext uri="{FF2B5EF4-FFF2-40B4-BE49-F238E27FC236}">
                <a16:creationId xmlns:a16="http://schemas.microsoft.com/office/drawing/2014/main" id="{03DF8ADE-E9A4-FB2E-209D-4ED19CA711E5}"/>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6480" y="3789491"/>
            <a:ext cx="4567402" cy="3043032"/>
          </a:xfrm>
          <a:prstGeom prst="rect">
            <a:avLst/>
          </a:prstGeom>
        </p:spPr>
      </p:pic>
      <p:pic>
        <p:nvPicPr>
          <p:cNvPr id="17" name="Picture 16" descr="A picture containing painting, drawing, sketch, cartoon&#10;&#10;Description automatically generated">
            <a:extLst>
              <a:ext uri="{FF2B5EF4-FFF2-40B4-BE49-F238E27FC236}">
                <a16:creationId xmlns:a16="http://schemas.microsoft.com/office/drawing/2014/main" id="{6A844B18-50DF-6B20-B1F1-A9B060CAA99F}"/>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56480" y="109799"/>
            <a:ext cx="5151550" cy="3429000"/>
          </a:xfrm>
          <a:prstGeom prst="rect">
            <a:avLst/>
          </a:prstGeom>
        </p:spPr>
      </p:pic>
      <p:sp>
        <p:nvSpPr>
          <p:cNvPr id="19" name="TextBox 18">
            <a:extLst>
              <a:ext uri="{FF2B5EF4-FFF2-40B4-BE49-F238E27FC236}">
                <a16:creationId xmlns:a16="http://schemas.microsoft.com/office/drawing/2014/main" id="{6F3183FD-BA0F-840E-266C-E70330B138C8}"/>
              </a:ext>
            </a:extLst>
          </p:cNvPr>
          <p:cNvSpPr txBox="1"/>
          <p:nvPr/>
        </p:nvSpPr>
        <p:spPr>
          <a:xfrm>
            <a:off x="50289" y="6717107"/>
            <a:ext cx="4686145" cy="230832"/>
          </a:xfrm>
          <a:prstGeom prst="rect">
            <a:avLst/>
          </a:prstGeom>
          <a:noFill/>
        </p:spPr>
        <p:txBody>
          <a:bodyPr wrap="square" rtlCol="0">
            <a:spAutoFit/>
          </a:bodyPr>
          <a:lstStyle/>
          <a:p>
            <a:r>
              <a:rPr lang="en-US" sz="900">
                <a:hlinkClick r:id="rId13" tooltip="http://emssolutionsint.blogspot.com/2014/07/fotos-medicina-prehospitalaria.html?spref=pi"/>
              </a:rPr>
              <a:t>This Photo</a:t>
            </a:r>
            <a:r>
              <a:rPr lang="en-US" sz="900"/>
              <a:t> by Unknown Author is licensed under </a:t>
            </a:r>
            <a:r>
              <a:rPr lang="en-US" sz="900">
                <a:hlinkClick r:id="rId9" tooltip="https://creativecommons.org/licenses/by-nc-nd/3.0/"/>
              </a:rPr>
              <a:t>CC BY-NC-ND</a:t>
            </a:r>
            <a:endParaRPr lang="en-US" sz="900"/>
          </a:p>
        </p:txBody>
      </p:sp>
    </p:spTree>
    <p:extLst>
      <p:ext uri="{BB962C8B-B14F-4D97-AF65-F5344CB8AC3E}">
        <p14:creationId xmlns:p14="http://schemas.microsoft.com/office/powerpoint/2010/main" val="198414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E5E0-E997-0652-2AB3-ED6C596E9B52}"/>
              </a:ext>
            </a:extLst>
          </p:cNvPr>
          <p:cNvSpPr>
            <a:spLocks noGrp="1"/>
          </p:cNvSpPr>
          <p:nvPr>
            <p:ph type="title"/>
          </p:nvPr>
        </p:nvSpPr>
        <p:spPr/>
        <p:txBody>
          <a:bodyPr/>
          <a:lstStyle/>
          <a:p>
            <a:r>
              <a:rPr lang="en-US" dirty="0"/>
              <a:t>Psych is here to stay</a:t>
            </a:r>
          </a:p>
        </p:txBody>
      </p:sp>
      <p:sp>
        <p:nvSpPr>
          <p:cNvPr id="3" name="Content Placeholder 2">
            <a:extLst>
              <a:ext uri="{FF2B5EF4-FFF2-40B4-BE49-F238E27FC236}">
                <a16:creationId xmlns:a16="http://schemas.microsoft.com/office/drawing/2014/main" id="{B3F7AD07-FD04-C16E-0381-585EFB696DC9}"/>
              </a:ext>
            </a:extLst>
          </p:cNvPr>
          <p:cNvSpPr>
            <a:spLocks noGrp="1"/>
          </p:cNvSpPr>
          <p:nvPr>
            <p:ph idx="1"/>
          </p:nvPr>
        </p:nvSpPr>
        <p:spPr/>
        <p:txBody>
          <a:bodyPr/>
          <a:lstStyle/>
          <a:p>
            <a:r>
              <a:rPr lang="en-US" dirty="0"/>
              <a:t>In 2018 data from over 1,000 agencies saw almost 6% of all calls be psych related</a:t>
            </a:r>
          </a:p>
          <a:p>
            <a:pPr lvl="1"/>
            <a:r>
              <a:rPr lang="en-US" dirty="0"/>
              <a:t>That’s a lot!</a:t>
            </a:r>
          </a:p>
          <a:p>
            <a:r>
              <a:rPr lang="en-US" dirty="0"/>
              <a:t>Diabetic emergencies = 2%!</a:t>
            </a:r>
          </a:p>
          <a:p>
            <a:r>
              <a:rPr lang="en-US" dirty="0"/>
              <a:t>Cardiac arrests &lt; 1% of total calls!</a:t>
            </a:r>
          </a:p>
        </p:txBody>
      </p:sp>
    </p:spTree>
    <p:extLst>
      <p:ext uri="{BB962C8B-B14F-4D97-AF65-F5344CB8AC3E}">
        <p14:creationId xmlns:p14="http://schemas.microsoft.com/office/powerpoint/2010/main" val="72397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3FCF30-C50F-B8A8-D9A0-D65EEBC25117}"/>
              </a:ext>
            </a:extLst>
          </p:cNvPr>
          <p:cNvSpPr>
            <a:spLocks noGrp="1"/>
          </p:cNvSpPr>
          <p:nvPr>
            <p:ph type="title"/>
          </p:nvPr>
        </p:nvSpPr>
        <p:spPr>
          <a:xfrm>
            <a:off x="5127362" y="455362"/>
            <a:ext cx="6881728" cy="1550419"/>
          </a:xfrm>
        </p:spPr>
        <p:txBody>
          <a:bodyPr>
            <a:normAutofit/>
          </a:bodyPr>
          <a:lstStyle/>
          <a:p>
            <a:r>
              <a:rPr lang="en-US" dirty="0"/>
              <a:t>What is a psych emergency?</a:t>
            </a:r>
          </a:p>
        </p:txBody>
      </p:sp>
      <p:pic>
        <p:nvPicPr>
          <p:cNvPr id="5" name="Picture 4" descr="Scan of a human brain in a neurology clinic">
            <a:extLst>
              <a:ext uri="{FF2B5EF4-FFF2-40B4-BE49-F238E27FC236}">
                <a16:creationId xmlns:a16="http://schemas.microsoft.com/office/drawing/2014/main" id="{A863698F-D3F9-673E-885B-82CAE840B0F6}"/>
              </a:ext>
            </a:extLst>
          </p:cNvPr>
          <p:cNvPicPr>
            <a:picLocks noChangeAspect="1"/>
          </p:cNvPicPr>
          <p:nvPr/>
        </p:nvPicPr>
        <p:blipFill rotWithShape="1">
          <a:blip r:embed="rId3"/>
          <a:srcRect l="49133"/>
          <a:stretch/>
        </p:blipFill>
        <p:spPr>
          <a:xfrm>
            <a:off x="20" y="10"/>
            <a:ext cx="4651228" cy="6857990"/>
          </a:xfrm>
          <a:prstGeom prst="rect">
            <a:avLst/>
          </a:prstGeom>
        </p:spPr>
      </p:pic>
      <p:sp>
        <p:nvSpPr>
          <p:cNvPr id="11" name="Rectangle 10">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39F5F2-EF45-D45C-B8A3-6A4395E59579}"/>
              </a:ext>
            </a:extLst>
          </p:cNvPr>
          <p:cNvSpPr>
            <a:spLocks noGrp="1"/>
          </p:cNvSpPr>
          <p:nvPr>
            <p:ph idx="1"/>
          </p:nvPr>
        </p:nvSpPr>
        <p:spPr>
          <a:xfrm>
            <a:off x="5127362" y="2160016"/>
            <a:ext cx="6881728" cy="3926152"/>
          </a:xfrm>
        </p:spPr>
        <p:txBody>
          <a:bodyPr>
            <a:normAutofit/>
          </a:bodyPr>
          <a:lstStyle/>
          <a:p>
            <a:r>
              <a:rPr lang="en-US" dirty="0"/>
              <a:t>Acute behavioral, thought or mood disturbance that if untreated may result in harm to the patient or others in the environment</a:t>
            </a:r>
          </a:p>
          <a:p>
            <a:r>
              <a:rPr lang="en-US" dirty="0"/>
              <a:t>Psychiatric emergencies can include suicidal and homicidal behavior, psychosis, agitation, anxiety, substance use disorders, depression, mania, and a host of related and overlapping medical problems, such as delirium and dementia</a:t>
            </a:r>
          </a:p>
        </p:txBody>
      </p:sp>
    </p:spTree>
    <p:extLst>
      <p:ext uri="{BB962C8B-B14F-4D97-AF65-F5344CB8AC3E}">
        <p14:creationId xmlns:p14="http://schemas.microsoft.com/office/powerpoint/2010/main" val="1903009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ale, indoor&#10;&#10;Description automatically generated">
            <a:extLst>
              <a:ext uri="{FF2B5EF4-FFF2-40B4-BE49-F238E27FC236}">
                <a16:creationId xmlns:a16="http://schemas.microsoft.com/office/drawing/2014/main" id="{0B43913E-B5A9-5F45-1EFA-BC3111EC5FBC}"/>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77385" y="-21141"/>
            <a:ext cx="9627033" cy="6879141"/>
          </a:xfrm>
          <a:prstGeom prst="rect">
            <a:avLst/>
          </a:prstGeom>
        </p:spPr>
      </p:pic>
      <p:sp>
        <p:nvSpPr>
          <p:cNvPr id="6" name="TextBox 5">
            <a:extLst>
              <a:ext uri="{FF2B5EF4-FFF2-40B4-BE49-F238E27FC236}">
                <a16:creationId xmlns:a16="http://schemas.microsoft.com/office/drawing/2014/main" id="{6D3A5F49-7FA5-DA48-1F37-0D0B9A72AD2A}"/>
              </a:ext>
            </a:extLst>
          </p:cNvPr>
          <p:cNvSpPr txBox="1"/>
          <p:nvPr/>
        </p:nvSpPr>
        <p:spPr>
          <a:xfrm>
            <a:off x="1297276" y="6861730"/>
            <a:ext cx="9627033" cy="230832"/>
          </a:xfrm>
          <a:prstGeom prst="rect">
            <a:avLst/>
          </a:prstGeom>
          <a:noFill/>
        </p:spPr>
        <p:txBody>
          <a:bodyPr wrap="square" rtlCol="0">
            <a:spAutoFit/>
          </a:bodyPr>
          <a:lstStyle/>
          <a:p>
            <a:r>
              <a:rPr lang="en-US" sz="900">
                <a:hlinkClick r:id="rId4" tooltip="https://www.flickr.com/photos/donkeyhotey/7468312536"/>
              </a:rPr>
              <a:t>This Photo</a:t>
            </a:r>
            <a:r>
              <a:rPr lang="en-US" sz="900"/>
              <a:t> by Unknown Author is licensed under </a:t>
            </a:r>
            <a:r>
              <a:rPr lang="en-US" sz="900">
                <a:hlinkClick r:id="rId5" tooltip="https://creativecommons.org/licenses/by/3.0/"/>
              </a:rPr>
              <a:t>CC BY</a:t>
            </a:r>
            <a:endParaRPr lang="en-US" sz="900"/>
          </a:p>
        </p:txBody>
      </p:sp>
      <p:sp>
        <p:nvSpPr>
          <p:cNvPr id="2" name="Title 1">
            <a:extLst>
              <a:ext uri="{FF2B5EF4-FFF2-40B4-BE49-F238E27FC236}">
                <a16:creationId xmlns:a16="http://schemas.microsoft.com/office/drawing/2014/main" id="{3872EFB9-0E42-866E-373C-663A6104E7DC}"/>
              </a:ext>
            </a:extLst>
          </p:cNvPr>
          <p:cNvSpPr>
            <a:spLocks noGrp="1"/>
          </p:cNvSpPr>
          <p:nvPr>
            <p:ph type="title"/>
          </p:nvPr>
        </p:nvSpPr>
        <p:spPr/>
        <p:txBody>
          <a:bodyPr/>
          <a:lstStyle/>
          <a:p>
            <a:r>
              <a:rPr lang="en-US" dirty="0"/>
              <a:t>Refusals</a:t>
            </a:r>
          </a:p>
        </p:txBody>
      </p:sp>
      <p:sp>
        <p:nvSpPr>
          <p:cNvPr id="3" name="Content Placeholder 2">
            <a:extLst>
              <a:ext uri="{FF2B5EF4-FFF2-40B4-BE49-F238E27FC236}">
                <a16:creationId xmlns:a16="http://schemas.microsoft.com/office/drawing/2014/main" id="{F89DDF43-C65D-18C6-BAF8-89522D6944B8}"/>
              </a:ext>
            </a:extLst>
          </p:cNvPr>
          <p:cNvSpPr>
            <a:spLocks noGrp="1"/>
          </p:cNvSpPr>
          <p:nvPr>
            <p:ph idx="1"/>
          </p:nvPr>
        </p:nvSpPr>
        <p:spPr/>
        <p:txBody>
          <a:bodyPr>
            <a:normAutofit fontScale="92500"/>
          </a:bodyPr>
          <a:lstStyle/>
          <a:p>
            <a:r>
              <a:rPr lang="en-US" dirty="0"/>
              <a:t>Capacity vs competence</a:t>
            </a:r>
          </a:p>
          <a:p>
            <a:r>
              <a:rPr lang="en-US" dirty="0"/>
              <a:t>Capacity is the ability to understand the nature and effect of one’s acts. Capacity is a fluid concept; an individual may have the requisite capacity in one moment and lack capacity in another. The determination to be made is whether an individual has the ability to understand the nature and effect of his/her acts in a specific moment of time.</a:t>
            </a:r>
          </a:p>
          <a:p>
            <a:r>
              <a:rPr lang="en-US" dirty="0"/>
              <a:t>Competency is categorical in nature; one either is or is not competent. A person is competent if he or she possesses certain qualities or characteristics that allow him or her to function in a particular circumstance</a:t>
            </a:r>
          </a:p>
        </p:txBody>
      </p:sp>
    </p:spTree>
    <p:extLst>
      <p:ext uri="{BB962C8B-B14F-4D97-AF65-F5344CB8AC3E}">
        <p14:creationId xmlns:p14="http://schemas.microsoft.com/office/powerpoint/2010/main" val="233356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screenshot, tooth&#10;&#10;Description automatically generated">
            <a:extLst>
              <a:ext uri="{FF2B5EF4-FFF2-40B4-BE49-F238E27FC236}">
                <a16:creationId xmlns:a16="http://schemas.microsoft.com/office/drawing/2014/main" id="{8ED475FD-1632-D587-1B79-D39EDA373A0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08769" y="-8183"/>
            <a:ext cx="7174461" cy="6866183"/>
          </a:xfrm>
        </p:spPr>
      </p:pic>
      <p:sp>
        <p:nvSpPr>
          <p:cNvPr id="6" name="TextBox 5">
            <a:extLst>
              <a:ext uri="{FF2B5EF4-FFF2-40B4-BE49-F238E27FC236}">
                <a16:creationId xmlns:a16="http://schemas.microsoft.com/office/drawing/2014/main" id="{7D7A30C4-06A3-633D-6CA0-D42C52C39816}"/>
              </a:ext>
            </a:extLst>
          </p:cNvPr>
          <p:cNvSpPr txBox="1"/>
          <p:nvPr/>
        </p:nvSpPr>
        <p:spPr>
          <a:xfrm>
            <a:off x="2508769" y="6858000"/>
            <a:ext cx="3901440" cy="230832"/>
          </a:xfrm>
          <a:prstGeom prst="rect">
            <a:avLst/>
          </a:prstGeom>
          <a:noFill/>
        </p:spPr>
        <p:txBody>
          <a:bodyPr wrap="square" rtlCol="0">
            <a:spAutoFit/>
          </a:bodyPr>
          <a:lstStyle/>
          <a:p>
            <a:r>
              <a:rPr lang="en-US" sz="900">
                <a:hlinkClick r:id="rId4" tooltip="https://wtcs.pressbooks.pub/nursingskills/chapter/6-4-assessing-mental-status/thumbnail_309293585-huge/"/>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413507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C15DFD-AB97-AB43-A6C9-2808708C9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05BA89-ECA6-2247-ABBB-3C6716020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font, graphic design, graphics&#10;&#10;Description automatically generated">
            <a:extLst>
              <a:ext uri="{FF2B5EF4-FFF2-40B4-BE49-F238E27FC236}">
                <a16:creationId xmlns:a16="http://schemas.microsoft.com/office/drawing/2014/main" id="{823DFEA9-F908-185B-9AB3-A05CF725D08A}"/>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8302" r="-1" b="35433"/>
          <a:stretch/>
        </p:blipFill>
        <p:spPr>
          <a:xfrm>
            <a:off x="20" y="10"/>
            <a:ext cx="12188932" cy="6857990"/>
          </a:xfrm>
          <a:prstGeom prst="rect">
            <a:avLst/>
          </a:prstGeom>
        </p:spPr>
      </p:pic>
    </p:spTree>
    <p:extLst>
      <p:ext uri="{BB962C8B-B14F-4D97-AF65-F5344CB8AC3E}">
        <p14:creationId xmlns:p14="http://schemas.microsoft.com/office/powerpoint/2010/main" val="72102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40EA-F0DC-C307-E0AE-5EA238AE23FC}"/>
              </a:ext>
            </a:extLst>
          </p:cNvPr>
          <p:cNvSpPr>
            <a:spLocks noGrp="1"/>
          </p:cNvSpPr>
          <p:nvPr>
            <p:ph type="title"/>
          </p:nvPr>
        </p:nvSpPr>
        <p:spPr/>
        <p:txBody>
          <a:bodyPr/>
          <a:lstStyle/>
          <a:p>
            <a:r>
              <a:rPr lang="en-US" dirty="0"/>
              <a:t>Suicidal/Homicidal Ideation</a:t>
            </a:r>
          </a:p>
        </p:txBody>
      </p:sp>
      <p:sp>
        <p:nvSpPr>
          <p:cNvPr id="3" name="Content Placeholder 2">
            <a:extLst>
              <a:ext uri="{FF2B5EF4-FFF2-40B4-BE49-F238E27FC236}">
                <a16:creationId xmlns:a16="http://schemas.microsoft.com/office/drawing/2014/main" id="{EBC11FE9-937D-A2CA-66C1-D2E380C749A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7736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03A1-FAFB-78E5-F2DC-BAB9439EFA88}"/>
              </a:ext>
            </a:extLst>
          </p:cNvPr>
          <p:cNvSpPr>
            <a:spLocks noGrp="1"/>
          </p:cNvSpPr>
          <p:nvPr>
            <p:ph type="title"/>
          </p:nvPr>
        </p:nvSpPr>
        <p:spPr/>
        <p:txBody>
          <a:bodyPr/>
          <a:lstStyle/>
          <a:p>
            <a:r>
              <a:rPr lang="en-US" dirty="0"/>
              <a:t>Depression</a:t>
            </a:r>
          </a:p>
        </p:txBody>
      </p:sp>
      <p:sp>
        <p:nvSpPr>
          <p:cNvPr id="3" name="Content Placeholder 2">
            <a:extLst>
              <a:ext uri="{FF2B5EF4-FFF2-40B4-BE49-F238E27FC236}">
                <a16:creationId xmlns:a16="http://schemas.microsoft.com/office/drawing/2014/main" id="{56360605-ED17-8D1A-D932-F71B529156C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85815206"/>
      </p:ext>
    </p:extLst>
  </p:cSld>
  <p:clrMapOvr>
    <a:masterClrMapping/>
  </p:clrMapOvr>
</p:sld>
</file>

<file path=ppt/theme/theme1.xml><?xml version="1.0" encoding="utf-8"?>
<a:theme xmlns:a="http://schemas.openxmlformats.org/drawingml/2006/main" name="InterweaveVTI">
  <a:themeElements>
    <a:clrScheme name="Interweave-R1">
      <a:dk1>
        <a:srgbClr val="000000"/>
      </a:dk1>
      <a:lt1>
        <a:srgbClr val="FFFFFF"/>
      </a:lt1>
      <a:dk2>
        <a:srgbClr val="292C2D"/>
      </a:dk2>
      <a:lt2>
        <a:srgbClr val="DDDEDD"/>
      </a:lt2>
      <a:accent1>
        <a:srgbClr val="0BA5E8"/>
      </a:accent1>
      <a:accent2>
        <a:srgbClr val="5066E1"/>
      </a:accent2>
      <a:accent3>
        <a:srgbClr val="894EC0"/>
      </a:accent3>
      <a:accent4>
        <a:srgbClr val="E54196"/>
      </a:accent4>
      <a:accent5>
        <a:srgbClr val="BE4449"/>
      </a:accent5>
      <a:accent6>
        <a:srgbClr val="F55822"/>
      </a:accent6>
      <a:hlink>
        <a:srgbClr val="C22DD8"/>
      </a:hlink>
      <a:folHlink>
        <a:srgbClr val="737F82"/>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371</Words>
  <Application>Microsoft Office PowerPoint</Application>
  <PresentationFormat>Widescreen</PresentationFormat>
  <Paragraphs>39</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Neue Haas Grotesk Text Pro</vt:lpstr>
      <vt:lpstr>InterweaveVTI</vt:lpstr>
      <vt:lpstr>Psych Emergencies</vt:lpstr>
      <vt:lpstr>PowerPoint Presentation</vt:lpstr>
      <vt:lpstr>Psych is here to stay</vt:lpstr>
      <vt:lpstr>What is a psych emergency?</vt:lpstr>
      <vt:lpstr>Refusals</vt:lpstr>
      <vt:lpstr>PowerPoint Presentation</vt:lpstr>
      <vt:lpstr>PowerPoint Presentation</vt:lpstr>
      <vt:lpstr>Suicidal/Homicidal Ideation</vt:lpstr>
      <vt:lpstr>Depression</vt:lpstr>
      <vt:lpstr>Panic/anxiety</vt:lpstr>
      <vt:lpstr>Bipolar</vt:lpstr>
      <vt:lpstr>Psychosis</vt:lpstr>
      <vt:lpstr>Intoxication/Withdrawal</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Emergencies</dc:title>
  <dc:creator>Petter Overton-Harris</dc:creator>
  <cp:lastModifiedBy>Petter Overton-Harris</cp:lastModifiedBy>
  <cp:revision>1</cp:revision>
  <dcterms:created xsi:type="dcterms:W3CDTF">2023-06-04T18:24:14Z</dcterms:created>
  <dcterms:modified xsi:type="dcterms:W3CDTF">2023-06-04T19:57:59Z</dcterms:modified>
</cp:coreProperties>
</file>