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6" r:id="rId2"/>
    <p:sldId id="325" r:id="rId3"/>
    <p:sldId id="258" r:id="rId4"/>
    <p:sldId id="260" r:id="rId5"/>
    <p:sldId id="257" r:id="rId6"/>
    <p:sldId id="259" r:id="rId7"/>
    <p:sldId id="270" r:id="rId8"/>
    <p:sldId id="296" r:id="rId9"/>
    <p:sldId id="271" r:id="rId10"/>
    <p:sldId id="272" r:id="rId11"/>
    <p:sldId id="273" r:id="rId12"/>
    <p:sldId id="293" r:id="rId13"/>
    <p:sldId id="294" r:id="rId14"/>
    <p:sldId id="274" r:id="rId15"/>
    <p:sldId id="275" r:id="rId16"/>
    <p:sldId id="276" r:id="rId17"/>
    <p:sldId id="277" r:id="rId18"/>
    <p:sldId id="278" r:id="rId19"/>
    <p:sldId id="279" r:id="rId20"/>
    <p:sldId id="280" r:id="rId21"/>
    <p:sldId id="281" r:id="rId22"/>
    <p:sldId id="317" r:id="rId23"/>
    <p:sldId id="320" r:id="rId24"/>
    <p:sldId id="318" r:id="rId25"/>
    <p:sldId id="319" r:id="rId26"/>
    <p:sldId id="321" r:id="rId27"/>
    <p:sldId id="282" r:id="rId28"/>
    <p:sldId id="283" r:id="rId29"/>
    <p:sldId id="284" r:id="rId30"/>
    <p:sldId id="285" r:id="rId31"/>
    <p:sldId id="306" r:id="rId32"/>
    <p:sldId id="287" r:id="rId33"/>
    <p:sldId id="288" r:id="rId34"/>
    <p:sldId id="323" r:id="rId35"/>
    <p:sldId id="324" r:id="rId36"/>
    <p:sldId id="313" r:id="rId37"/>
    <p:sldId id="314" r:id="rId38"/>
    <p:sldId id="307" r:id="rId39"/>
    <p:sldId id="308" r:id="rId40"/>
    <p:sldId id="266" r:id="rId41"/>
    <p:sldId id="262" r:id="rId42"/>
    <p:sldId id="263" r:id="rId43"/>
    <p:sldId id="268" r:id="rId44"/>
    <p:sldId id="297" r:id="rId45"/>
    <p:sldId id="298" r:id="rId46"/>
    <p:sldId id="299" r:id="rId47"/>
    <p:sldId id="300" r:id="rId48"/>
    <p:sldId id="303" r:id="rId49"/>
    <p:sldId id="290" r:id="rId50"/>
    <p:sldId id="291" r:id="rId51"/>
    <p:sldId id="305" r:id="rId52"/>
    <p:sldId id="304" r:id="rId53"/>
    <p:sldId id="301" r:id="rId54"/>
    <p:sldId id="315" r:id="rId55"/>
    <p:sldId id="309" r:id="rId56"/>
    <p:sldId id="311" r:id="rId57"/>
    <p:sldId id="310" r:id="rId58"/>
    <p:sldId id="264" r:id="rId59"/>
    <p:sldId id="267" r:id="rId60"/>
    <p:sldId id="302" r:id="rId61"/>
    <p:sldId id="292" r:id="rId62"/>
    <p:sldId id="31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54"/>
    <p:restoredTop sz="83605"/>
  </p:normalViewPr>
  <p:slideViewPr>
    <p:cSldViewPr snapToGrid="0">
      <p:cViewPr>
        <p:scale>
          <a:sx n="85" d="100"/>
          <a:sy n="85" d="100"/>
        </p:scale>
        <p:origin x="1120"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BD422B-3487-D54C-9448-DA3518F45BCF}"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E5A160FE-63C1-874D-BF88-DA3654F6D706}">
      <dgm:prSet phldrT="[Text]"/>
      <dgm:spPr>
        <a:solidFill>
          <a:srgbClr val="C00000"/>
        </a:solidFill>
      </dgm:spPr>
      <dgm:t>
        <a:bodyPr/>
        <a:lstStyle/>
        <a:p>
          <a:r>
            <a:rPr lang="en-US" b="0" dirty="0">
              <a:solidFill>
                <a:schemeClr val="bg1"/>
              </a:solidFill>
            </a:rPr>
            <a:t>1</a:t>
          </a:r>
        </a:p>
      </dgm:t>
    </dgm:pt>
    <dgm:pt modelId="{417CC721-43DD-8041-B542-8D13BB8CC262}" type="parTrans" cxnId="{C3A9FC2A-711D-724E-AC1B-DA0C2263B36E}">
      <dgm:prSet/>
      <dgm:spPr/>
      <dgm:t>
        <a:bodyPr/>
        <a:lstStyle/>
        <a:p>
          <a:endParaRPr lang="en-US"/>
        </a:p>
      </dgm:t>
    </dgm:pt>
    <dgm:pt modelId="{82253539-8355-F940-BB5D-68AB49295A0A}" type="sibTrans" cxnId="{C3A9FC2A-711D-724E-AC1B-DA0C2263B36E}">
      <dgm:prSet/>
      <dgm:spPr/>
      <dgm:t>
        <a:bodyPr/>
        <a:lstStyle/>
        <a:p>
          <a:endParaRPr lang="en-US"/>
        </a:p>
      </dgm:t>
    </dgm:pt>
    <dgm:pt modelId="{DC9E5DE2-8A73-B646-A0C4-600BA656285D}">
      <dgm:prSet phldrT="[Text]"/>
      <dgm:spPr/>
      <dgm:t>
        <a:bodyPr/>
        <a:lstStyle/>
        <a:p>
          <a:r>
            <a:rPr lang="en-US" dirty="0"/>
            <a:t>2</a:t>
          </a:r>
        </a:p>
      </dgm:t>
    </dgm:pt>
    <dgm:pt modelId="{59507570-D358-E24A-952F-B609E1440CDB}" type="parTrans" cxnId="{235D42E0-E67C-9840-BC80-BE0649033ED7}">
      <dgm:prSet/>
      <dgm:spPr/>
      <dgm:t>
        <a:bodyPr/>
        <a:lstStyle/>
        <a:p>
          <a:endParaRPr lang="en-US"/>
        </a:p>
      </dgm:t>
    </dgm:pt>
    <dgm:pt modelId="{A1C4B0E2-0298-CC44-9723-C38F9586D14C}" type="sibTrans" cxnId="{235D42E0-E67C-9840-BC80-BE0649033ED7}">
      <dgm:prSet/>
      <dgm:spPr/>
      <dgm:t>
        <a:bodyPr/>
        <a:lstStyle/>
        <a:p>
          <a:endParaRPr lang="en-US"/>
        </a:p>
      </dgm:t>
    </dgm:pt>
    <dgm:pt modelId="{801E1359-6517-F141-B5EB-481952E14461}">
      <dgm:prSet phldrT="[Text]"/>
      <dgm:spPr/>
      <dgm:t>
        <a:bodyPr/>
        <a:lstStyle/>
        <a:p>
          <a:r>
            <a:rPr lang="en-US" dirty="0"/>
            <a:t>3</a:t>
          </a:r>
        </a:p>
      </dgm:t>
    </dgm:pt>
    <dgm:pt modelId="{40EAE5D0-652E-4149-BFD8-63B33E22BC0E}" type="parTrans" cxnId="{BEA2D9B6-696F-DE46-8C0D-E0258FA29E63}">
      <dgm:prSet/>
      <dgm:spPr/>
      <dgm:t>
        <a:bodyPr/>
        <a:lstStyle/>
        <a:p>
          <a:endParaRPr lang="en-US"/>
        </a:p>
      </dgm:t>
    </dgm:pt>
    <dgm:pt modelId="{A0927B89-928F-6641-A70F-E16CC6B24E6E}" type="sibTrans" cxnId="{BEA2D9B6-696F-DE46-8C0D-E0258FA29E63}">
      <dgm:prSet/>
      <dgm:spPr/>
      <dgm:t>
        <a:bodyPr/>
        <a:lstStyle/>
        <a:p>
          <a:endParaRPr lang="en-US"/>
        </a:p>
      </dgm:t>
    </dgm:pt>
    <dgm:pt modelId="{91536717-9F07-F942-B0A7-2398B173687C}">
      <dgm:prSet/>
      <dgm:spPr/>
      <dgm:t>
        <a:bodyPr/>
        <a:lstStyle/>
        <a:p>
          <a:r>
            <a:rPr lang="en-US" dirty="0"/>
            <a:t>4</a:t>
          </a:r>
        </a:p>
      </dgm:t>
    </dgm:pt>
    <dgm:pt modelId="{9932C19D-A14F-0246-955F-054BCC0F9C1B}" type="parTrans" cxnId="{736E486B-C5D4-654D-89EC-02B52ECD1B3A}">
      <dgm:prSet/>
      <dgm:spPr/>
      <dgm:t>
        <a:bodyPr/>
        <a:lstStyle/>
        <a:p>
          <a:endParaRPr lang="en-US"/>
        </a:p>
      </dgm:t>
    </dgm:pt>
    <dgm:pt modelId="{BA7C437E-C07E-914B-9B7F-DAD0F40F9F11}" type="sibTrans" cxnId="{736E486B-C5D4-654D-89EC-02B52ECD1B3A}">
      <dgm:prSet/>
      <dgm:spPr/>
      <dgm:t>
        <a:bodyPr/>
        <a:lstStyle/>
        <a:p>
          <a:endParaRPr lang="en-US"/>
        </a:p>
      </dgm:t>
    </dgm:pt>
    <dgm:pt modelId="{A8EA2440-9574-D74F-9E48-F7517AC1F59C}">
      <dgm:prSet/>
      <dgm:spPr/>
      <dgm:t>
        <a:bodyPr/>
        <a:lstStyle/>
        <a:p>
          <a:r>
            <a:rPr lang="en-US" dirty="0"/>
            <a:t>5</a:t>
          </a:r>
        </a:p>
      </dgm:t>
    </dgm:pt>
    <dgm:pt modelId="{EB0BB030-8A86-8B49-BC19-4DDD819EA3E9}" type="parTrans" cxnId="{A6C6757F-E1F1-964A-818D-F12C42C0CC11}">
      <dgm:prSet/>
      <dgm:spPr/>
      <dgm:t>
        <a:bodyPr/>
        <a:lstStyle/>
        <a:p>
          <a:endParaRPr lang="en-US"/>
        </a:p>
      </dgm:t>
    </dgm:pt>
    <dgm:pt modelId="{96ED5966-5392-2344-A4D2-84D8A8DD87FC}" type="sibTrans" cxnId="{A6C6757F-E1F1-964A-818D-F12C42C0CC11}">
      <dgm:prSet/>
      <dgm:spPr/>
      <dgm:t>
        <a:bodyPr/>
        <a:lstStyle/>
        <a:p>
          <a:endParaRPr lang="en-US"/>
        </a:p>
      </dgm:t>
    </dgm:pt>
    <dgm:pt modelId="{13DCD4F6-32B8-BE4E-B32A-E0F52151780D}">
      <dgm:prSet/>
      <dgm:spPr/>
      <dgm:t>
        <a:bodyPr/>
        <a:lstStyle/>
        <a:p>
          <a:r>
            <a:rPr lang="en-US" dirty="0"/>
            <a:t>6</a:t>
          </a:r>
        </a:p>
      </dgm:t>
    </dgm:pt>
    <dgm:pt modelId="{10E0FE5B-470A-954F-A842-126533522D92}" type="parTrans" cxnId="{941DFA44-DF9C-6340-81A2-C330B3B05D0F}">
      <dgm:prSet/>
      <dgm:spPr/>
      <dgm:t>
        <a:bodyPr/>
        <a:lstStyle/>
        <a:p>
          <a:endParaRPr lang="en-US"/>
        </a:p>
      </dgm:t>
    </dgm:pt>
    <dgm:pt modelId="{E2A3B37B-20A8-DB45-9BC9-6C6D37F66D63}" type="sibTrans" cxnId="{941DFA44-DF9C-6340-81A2-C330B3B05D0F}">
      <dgm:prSet/>
      <dgm:spPr/>
      <dgm:t>
        <a:bodyPr/>
        <a:lstStyle/>
        <a:p>
          <a:endParaRPr lang="en-US"/>
        </a:p>
      </dgm:t>
    </dgm:pt>
    <dgm:pt modelId="{92F85859-2C27-F24D-8E54-52E1BF1EE27D}">
      <dgm:prSet/>
      <dgm:spPr/>
      <dgm:t>
        <a:bodyPr/>
        <a:lstStyle/>
        <a:p>
          <a:r>
            <a:rPr lang="en-US" dirty="0"/>
            <a:t>7</a:t>
          </a:r>
        </a:p>
      </dgm:t>
    </dgm:pt>
    <dgm:pt modelId="{3E99958D-E578-FE43-86E1-D8EF40EAAFDD}" type="parTrans" cxnId="{0917230C-D4DF-7849-9BA6-6BE9E104F8C5}">
      <dgm:prSet/>
      <dgm:spPr/>
      <dgm:t>
        <a:bodyPr/>
        <a:lstStyle/>
        <a:p>
          <a:endParaRPr lang="en-US"/>
        </a:p>
      </dgm:t>
    </dgm:pt>
    <dgm:pt modelId="{A1B6B2B3-8414-F64B-B345-6D0A6B94E0A3}" type="sibTrans" cxnId="{0917230C-D4DF-7849-9BA6-6BE9E104F8C5}">
      <dgm:prSet/>
      <dgm:spPr/>
      <dgm:t>
        <a:bodyPr/>
        <a:lstStyle/>
        <a:p>
          <a:endParaRPr lang="en-US"/>
        </a:p>
      </dgm:t>
    </dgm:pt>
    <dgm:pt modelId="{ACA19771-E26A-3A49-BFD2-3DE0BAAF66E6}">
      <dgm:prSet/>
      <dgm:spPr/>
      <dgm:t>
        <a:bodyPr/>
        <a:lstStyle/>
        <a:p>
          <a:r>
            <a:rPr lang="en-US" dirty="0"/>
            <a:t>8</a:t>
          </a:r>
        </a:p>
      </dgm:t>
    </dgm:pt>
    <dgm:pt modelId="{BC1DDF50-0ED5-1745-8AD5-22565AF7E46E}" type="parTrans" cxnId="{F2B5F22C-7711-1B4D-BFEE-5E3229498278}">
      <dgm:prSet/>
      <dgm:spPr/>
      <dgm:t>
        <a:bodyPr/>
        <a:lstStyle/>
        <a:p>
          <a:endParaRPr lang="en-US"/>
        </a:p>
      </dgm:t>
    </dgm:pt>
    <dgm:pt modelId="{63A0945C-BF8D-1F4C-98ED-1401CE528024}" type="sibTrans" cxnId="{F2B5F22C-7711-1B4D-BFEE-5E3229498278}">
      <dgm:prSet/>
      <dgm:spPr/>
      <dgm:t>
        <a:bodyPr/>
        <a:lstStyle/>
        <a:p>
          <a:endParaRPr lang="en-US"/>
        </a:p>
      </dgm:t>
    </dgm:pt>
    <dgm:pt modelId="{04BAE366-2D70-D649-9CB5-57116A0E6028}">
      <dgm:prSet/>
      <dgm:spPr/>
      <dgm:t>
        <a:bodyPr/>
        <a:lstStyle/>
        <a:p>
          <a:r>
            <a:rPr lang="en-US" dirty="0"/>
            <a:t>9</a:t>
          </a:r>
        </a:p>
      </dgm:t>
    </dgm:pt>
    <dgm:pt modelId="{D581F9FC-9075-E043-9E7B-976E577312FB}" type="parTrans" cxnId="{5B5092FA-8D42-BB42-8EE0-E92D6141EE2B}">
      <dgm:prSet/>
      <dgm:spPr/>
      <dgm:t>
        <a:bodyPr/>
        <a:lstStyle/>
        <a:p>
          <a:endParaRPr lang="en-US"/>
        </a:p>
      </dgm:t>
    </dgm:pt>
    <dgm:pt modelId="{8803777A-029D-474C-8EBE-C8F0C9C0050A}" type="sibTrans" cxnId="{5B5092FA-8D42-BB42-8EE0-E92D6141EE2B}">
      <dgm:prSet/>
      <dgm:spPr/>
      <dgm:t>
        <a:bodyPr/>
        <a:lstStyle/>
        <a:p>
          <a:endParaRPr lang="en-US"/>
        </a:p>
      </dgm:t>
    </dgm:pt>
    <dgm:pt modelId="{510F6D4E-ADCC-2C4B-8306-DCD43C5F8650}">
      <dgm:prSet/>
      <dgm:spPr/>
      <dgm:t>
        <a:bodyPr/>
        <a:lstStyle/>
        <a:p>
          <a:r>
            <a:rPr lang="en-US" dirty="0"/>
            <a:t>10</a:t>
          </a:r>
        </a:p>
      </dgm:t>
    </dgm:pt>
    <dgm:pt modelId="{F401F496-750C-8540-A8BB-0237B8423C39}" type="parTrans" cxnId="{0AA68A81-B027-5C4D-B487-AD3C01AD60BA}">
      <dgm:prSet/>
      <dgm:spPr/>
      <dgm:t>
        <a:bodyPr/>
        <a:lstStyle/>
        <a:p>
          <a:endParaRPr lang="en-US"/>
        </a:p>
      </dgm:t>
    </dgm:pt>
    <dgm:pt modelId="{7C1E61C4-BA63-814A-BC1C-F4DAE376F687}" type="sibTrans" cxnId="{0AA68A81-B027-5C4D-B487-AD3C01AD60BA}">
      <dgm:prSet/>
      <dgm:spPr/>
      <dgm:t>
        <a:bodyPr/>
        <a:lstStyle/>
        <a:p>
          <a:endParaRPr lang="en-US"/>
        </a:p>
      </dgm:t>
    </dgm:pt>
    <dgm:pt modelId="{14BB69D9-5742-2F42-A0F5-4DB2ABF599DE}">
      <dgm:prSet/>
      <dgm:spPr/>
      <dgm:t>
        <a:bodyPr/>
        <a:lstStyle/>
        <a:p>
          <a:r>
            <a:rPr lang="en-US" dirty="0"/>
            <a:t>11</a:t>
          </a:r>
        </a:p>
      </dgm:t>
    </dgm:pt>
    <dgm:pt modelId="{64EB3574-387F-EE47-AF65-336AE9B04A24}" type="parTrans" cxnId="{CE509191-98DC-5F4C-A340-D7D811AD62C5}">
      <dgm:prSet/>
      <dgm:spPr/>
      <dgm:t>
        <a:bodyPr/>
        <a:lstStyle/>
        <a:p>
          <a:endParaRPr lang="en-US"/>
        </a:p>
      </dgm:t>
    </dgm:pt>
    <dgm:pt modelId="{B1215A5D-BF54-074A-8EE7-0FD3BC43C9C7}" type="sibTrans" cxnId="{CE509191-98DC-5F4C-A340-D7D811AD62C5}">
      <dgm:prSet/>
      <dgm:spPr/>
      <dgm:t>
        <a:bodyPr/>
        <a:lstStyle/>
        <a:p>
          <a:endParaRPr lang="en-US"/>
        </a:p>
      </dgm:t>
    </dgm:pt>
    <dgm:pt modelId="{55D83738-B64C-6B4D-B30E-4D76D77F3356}">
      <dgm:prSet/>
      <dgm:spPr/>
      <dgm:t>
        <a:bodyPr/>
        <a:lstStyle/>
        <a:p>
          <a:r>
            <a:rPr lang="en-US" dirty="0"/>
            <a:t>12</a:t>
          </a:r>
        </a:p>
      </dgm:t>
    </dgm:pt>
    <dgm:pt modelId="{B4BC37DE-0ECD-3F46-9A6E-5B143408F2DB}" type="parTrans" cxnId="{35B9F782-99EA-4244-BFB8-6ACDBCA6784E}">
      <dgm:prSet/>
      <dgm:spPr/>
      <dgm:t>
        <a:bodyPr/>
        <a:lstStyle/>
        <a:p>
          <a:endParaRPr lang="en-US"/>
        </a:p>
      </dgm:t>
    </dgm:pt>
    <dgm:pt modelId="{D32C1B6F-244C-5541-B804-132A5B6DC043}" type="sibTrans" cxnId="{35B9F782-99EA-4244-BFB8-6ACDBCA6784E}">
      <dgm:prSet/>
      <dgm:spPr/>
      <dgm:t>
        <a:bodyPr/>
        <a:lstStyle/>
        <a:p>
          <a:endParaRPr lang="en-US"/>
        </a:p>
      </dgm:t>
    </dgm:pt>
    <dgm:pt modelId="{2799C8FF-1BBE-0A44-BBCF-775C28EB5C5D}">
      <dgm:prSet/>
      <dgm:spPr/>
      <dgm:t>
        <a:bodyPr/>
        <a:lstStyle/>
        <a:p>
          <a:r>
            <a:rPr lang="en-US" dirty="0"/>
            <a:t>13</a:t>
          </a:r>
        </a:p>
      </dgm:t>
    </dgm:pt>
    <dgm:pt modelId="{AB6E2B67-2BC6-C24F-80DC-E26B18F90361}" type="parTrans" cxnId="{BB97E868-C60A-764F-8B86-3F2F7D0AF959}">
      <dgm:prSet/>
      <dgm:spPr/>
      <dgm:t>
        <a:bodyPr/>
        <a:lstStyle/>
        <a:p>
          <a:endParaRPr lang="en-US"/>
        </a:p>
      </dgm:t>
    </dgm:pt>
    <dgm:pt modelId="{CD403786-234E-4C42-9144-BCF7182DD670}" type="sibTrans" cxnId="{BB97E868-C60A-764F-8B86-3F2F7D0AF959}">
      <dgm:prSet/>
      <dgm:spPr/>
      <dgm:t>
        <a:bodyPr/>
        <a:lstStyle/>
        <a:p>
          <a:endParaRPr lang="en-US"/>
        </a:p>
      </dgm:t>
    </dgm:pt>
    <dgm:pt modelId="{995AF91D-94AB-F144-BCDE-827EEE121001}">
      <dgm:prSet/>
      <dgm:spPr/>
      <dgm:t>
        <a:bodyPr/>
        <a:lstStyle/>
        <a:p>
          <a:r>
            <a:rPr lang="en-US" dirty="0"/>
            <a:t>14</a:t>
          </a:r>
        </a:p>
      </dgm:t>
    </dgm:pt>
    <dgm:pt modelId="{25F3E54E-3BF7-B943-BE36-B026EE708982}" type="parTrans" cxnId="{3C92FB48-B3C5-8740-8B41-EDC816F7C0DF}">
      <dgm:prSet/>
      <dgm:spPr/>
      <dgm:t>
        <a:bodyPr/>
        <a:lstStyle/>
        <a:p>
          <a:endParaRPr lang="en-US"/>
        </a:p>
      </dgm:t>
    </dgm:pt>
    <dgm:pt modelId="{02E7C152-40E0-6D47-AFD1-8AB40F8DA478}" type="sibTrans" cxnId="{3C92FB48-B3C5-8740-8B41-EDC816F7C0DF}">
      <dgm:prSet/>
      <dgm:spPr/>
      <dgm:t>
        <a:bodyPr/>
        <a:lstStyle/>
        <a:p>
          <a:endParaRPr lang="en-US"/>
        </a:p>
      </dgm:t>
    </dgm:pt>
    <dgm:pt modelId="{02859E1D-774A-F04D-9E9C-92368DC2815F}">
      <dgm:prSet/>
      <dgm:spPr/>
      <dgm:t>
        <a:bodyPr/>
        <a:lstStyle/>
        <a:p>
          <a:r>
            <a:rPr lang="en-US" dirty="0"/>
            <a:t>15</a:t>
          </a:r>
        </a:p>
      </dgm:t>
    </dgm:pt>
    <dgm:pt modelId="{9B322FD1-911E-5047-93E8-B2323182E24A}" type="parTrans" cxnId="{15F91B7F-409D-344A-A2E7-CFD66D097E42}">
      <dgm:prSet/>
      <dgm:spPr/>
      <dgm:t>
        <a:bodyPr/>
        <a:lstStyle/>
        <a:p>
          <a:endParaRPr lang="en-US"/>
        </a:p>
      </dgm:t>
    </dgm:pt>
    <dgm:pt modelId="{3D6AA6B0-18A5-3F40-B9A4-870A25CF1E99}" type="sibTrans" cxnId="{15F91B7F-409D-344A-A2E7-CFD66D097E42}">
      <dgm:prSet/>
      <dgm:spPr/>
      <dgm:t>
        <a:bodyPr/>
        <a:lstStyle/>
        <a:p>
          <a:endParaRPr lang="en-US"/>
        </a:p>
      </dgm:t>
    </dgm:pt>
    <dgm:pt modelId="{6A1A2097-97E1-4348-9D8B-C2DE3BE55B0B}">
      <dgm:prSet/>
      <dgm:spPr/>
      <dgm:t>
        <a:bodyPr/>
        <a:lstStyle/>
        <a:p>
          <a:r>
            <a:rPr lang="en-US" dirty="0"/>
            <a:t>16</a:t>
          </a:r>
        </a:p>
      </dgm:t>
    </dgm:pt>
    <dgm:pt modelId="{DC7082C7-DE37-9247-B9A6-DAE1321D7C5D}" type="parTrans" cxnId="{B680801B-F81E-324B-9259-78810228727B}">
      <dgm:prSet/>
      <dgm:spPr/>
      <dgm:t>
        <a:bodyPr/>
        <a:lstStyle/>
        <a:p>
          <a:endParaRPr lang="en-US"/>
        </a:p>
      </dgm:t>
    </dgm:pt>
    <dgm:pt modelId="{2C778927-72E3-2241-BE9B-13855F6F30BA}" type="sibTrans" cxnId="{B680801B-F81E-324B-9259-78810228727B}">
      <dgm:prSet/>
      <dgm:spPr/>
      <dgm:t>
        <a:bodyPr/>
        <a:lstStyle/>
        <a:p>
          <a:endParaRPr lang="en-US"/>
        </a:p>
      </dgm:t>
    </dgm:pt>
    <dgm:pt modelId="{82FEDE62-B042-9743-B400-AA98B3DA0156}">
      <dgm:prSet/>
      <dgm:spPr/>
      <dgm:t>
        <a:bodyPr/>
        <a:lstStyle/>
        <a:p>
          <a:r>
            <a:rPr lang="en-US" dirty="0"/>
            <a:t>17</a:t>
          </a:r>
        </a:p>
      </dgm:t>
    </dgm:pt>
    <dgm:pt modelId="{2AB7FD8B-9F53-724A-83CD-48494616A09C}" type="parTrans" cxnId="{5E3FD3D3-7FE7-BF4F-91AC-E40A383D7F8D}">
      <dgm:prSet/>
      <dgm:spPr/>
      <dgm:t>
        <a:bodyPr/>
        <a:lstStyle/>
        <a:p>
          <a:endParaRPr lang="en-US"/>
        </a:p>
      </dgm:t>
    </dgm:pt>
    <dgm:pt modelId="{A66E825C-D53F-2740-9937-33973C1D763B}" type="sibTrans" cxnId="{5E3FD3D3-7FE7-BF4F-91AC-E40A383D7F8D}">
      <dgm:prSet/>
      <dgm:spPr/>
      <dgm:t>
        <a:bodyPr/>
        <a:lstStyle/>
        <a:p>
          <a:endParaRPr lang="en-US"/>
        </a:p>
      </dgm:t>
    </dgm:pt>
    <dgm:pt modelId="{9705CCF6-DCA3-D047-BFF4-A97D552C9F1A}">
      <dgm:prSet/>
      <dgm:spPr/>
      <dgm:t>
        <a:bodyPr/>
        <a:lstStyle/>
        <a:p>
          <a:r>
            <a:rPr lang="en-US" dirty="0"/>
            <a:t>18</a:t>
          </a:r>
        </a:p>
      </dgm:t>
    </dgm:pt>
    <dgm:pt modelId="{686482CC-7CC8-E240-B2C5-4694E4E89243}" type="parTrans" cxnId="{18C58C21-3155-9042-B4FF-845DB3A07AE8}">
      <dgm:prSet/>
      <dgm:spPr/>
      <dgm:t>
        <a:bodyPr/>
        <a:lstStyle/>
        <a:p>
          <a:endParaRPr lang="en-US"/>
        </a:p>
      </dgm:t>
    </dgm:pt>
    <dgm:pt modelId="{6F38C689-75A0-DC4A-876B-2D8E66237495}" type="sibTrans" cxnId="{18C58C21-3155-9042-B4FF-845DB3A07AE8}">
      <dgm:prSet/>
      <dgm:spPr/>
      <dgm:t>
        <a:bodyPr/>
        <a:lstStyle/>
        <a:p>
          <a:endParaRPr lang="en-US"/>
        </a:p>
      </dgm:t>
    </dgm:pt>
    <dgm:pt modelId="{13806BA4-73AC-2A45-A311-0FE08398177C}">
      <dgm:prSet/>
      <dgm:spPr/>
      <dgm:t>
        <a:bodyPr/>
        <a:lstStyle/>
        <a:p>
          <a:r>
            <a:rPr lang="en-US" dirty="0"/>
            <a:t>19</a:t>
          </a:r>
        </a:p>
      </dgm:t>
    </dgm:pt>
    <dgm:pt modelId="{27832877-4F93-0844-97B5-76845ECEBFA9}" type="parTrans" cxnId="{2240A2B4-F99B-DD48-9F24-446A59B0EA37}">
      <dgm:prSet/>
      <dgm:spPr/>
      <dgm:t>
        <a:bodyPr/>
        <a:lstStyle/>
        <a:p>
          <a:endParaRPr lang="en-US"/>
        </a:p>
      </dgm:t>
    </dgm:pt>
    <dgm:pt modelId="{3397EBBD-318C-C94E-9FCA-7CBA6CE194B6}" type="sibTrans" cxnId="{2240A2B4-F99B-DD48-9F24-446A59B0EA37}">
      <dgm:prSet/>
      <dgm:spPr/>
      <dgm:t>
        <a:bodyPr/>
        <a:lstStyle/>
        <a:p>
          <a:endParaRPr lang="en-US"/>
        </a:p>
      </dgm:t>
    </dgm:pt>
    <dgm:pt modelId="{4B831B95-D3B5-0B4C-9170-01B96CCED742}">
      <dgm:prSet/>
      <dgm:spPr/>
      <dgm:t>
        <a:bodyPr/>
        <a:lstStyle/>
        <a:p>
          <a:r>
            <a:rPr lang="en-US" dirty="0"/>
            <a:t>20</a:t>
          </a:r>
        </a:p>
      </dgm:t>
    </dgm:pt>
    <dgm:pt modelId="{857D2446-C131-FE44-B2E7-0142FFDB5EA1}" type="parTrans" cxnId="{54879048-CF32-EF4C-BF02-46D96A6B8290}">
      <dgm:prSet/>
      <dgm:spPr/>
      <dgm:t>
        <a:bodyPr/>
        <a:lstStyle/>
        <a:p>
          <a:endParaRPr lang="en-US"/>
        </a:p>
      </dgm:t>
    </dgm:pt>
    <dgm:pt modelId="{BAF3B110-6B80-1D44-A5BD-02018C369CD8}" type="sibTrans" cxnId="{54879048-CF32-EF4C-BF02-46D96A6B8290}">
      <dgm:prSet/>
      <dgm:spPr/>
      <dgm:t>
        <a:bodyPr/>
        <a:lstStyle/>
        <a:p>
          <a:endParaRPr lang="en-US"/>
        </a:p>
      </dgm:t>
    </dgm:pt>
    <dgm:pt modelId="{28CED4AF-D968-6843-A71C-8E13B1C20C36}">
      <dgm:prSet/>
      <dgm:spPr/>
      <dgm:t>
        <a:bodyPr/>
        <a:lstStyle/>
        <a:p>
          <a:r>
            <a:rPr lang="en-US" dirty="0"/>
            <a:t>21</a:t>
          </a:r>
        </a:p>
      </dgm:t>
    </dgm:pt>
    <dgm:pt modelId="{3B286EB3-0C1D-ED46-8DCD-20292E5373FC}" type="parTrans" cxnId="{E8A22C92-0A74-A841-8ACA-D48C7E7DF1F5}">
      <dgm:prSet/>
      <dgm:spPr/>
      <dgm:t>
        <a:bodyPr/>
        <a:lstStyle/>
        <a:p>
          <a:endParaRPr lang="en-US"/>
        </a:p>
      </dgm:t>
    </dgm:pt>
    <dgm:pt modelId="{AFF744BC-16E0-BD4E-9308-044D474DD4E3}" type="sibTrans" cxnId="{E8A22C92-0A74-A841-8ACA-D48C7E7DF1F5}">
      <dgm:prSet/>
      <dgm:spPr/>
      <dgm:t>
        <a:bodyPr/>
        <a:lstStyle/>
        <a:p>
          <a:endParaRPr lang="en-US"/>
        </a:p>
      </dgm:t>
    </dgm:pt>
    <dgm:pt modelId="{74F64A0D-C426-5E4D-ABF5-6E196A5EA475}">
      <dgm:prSet/>
      <dgm:spPr/>
      <dgm:t>
        <a:bodyPr/>
        <a:lstStyle/>
        <a:p>
          <a:r>
            <a:rPr lang="en-US" dirty="0"/>
            <a:t>22</a:t>
          </a:r>
        </a:p>
      </dgm:t>
    </dgm:pt>
    <dgm:pt modelId="{E230F6E5-840B-1D4F-98CB-8F2C486FA3E0}" type="parTrans" cxnId="{92545C9F-F3E2-D849-B545-27EB388BCFEA}">
      <dgm:prSet/>
      <dgm:spPr/>
      <dgm:t>
        <a:bodyPr/>
        <a:lstStyle/>
        <a:p>
          <a:endParaRPr lang="en-US"/>
        </a:p>
      </dgm:t>
    </dgm:pt>
    <dgm:pt modelId="{61A13CB3-A41D-9543-9693-74EA769F3FAC}" type="sibTrans" cxnId="{92545C9F-F3E2-D849-B545-27EB388BCFEA}">
      <dgm:prSet/>
      <dgm:spPr/>
      <dgm:t>
        <a:bodyPr/>
        <a:lstStyle/>
        <a:p>
          <a:endParaRPr lang="en-US"/>
        </a:p>
      </dgm:t>
    </dgm:pt>
    <dgm:pt modelId="{6BFC58C9-1C75-7444-9B34-CFFB898F6299}">
      <dgm:prSet/>
      <dgm:spPr/>
      <dgm:t>
        <a:bodyPr/>
        <a:lstStyle/>
        <a:p>
          <a:r>
            <a:rPr lang="en-US" dirty="0"/>
            <a:t>23</a:t>
          </a:r>
        </a:p>
      </dgm:t>
    </dgm:pt>
    <dgm:pt modelId="{E5B8E65B-CC3D-2D48-A2CC-EC164127AE8B}" type="parTrans" cxnId="{D7A3BEC4-DC1B-A046-B30F-D5C14C55433C}">
      <dgm:prSet/>
      <dgm:spPr/>
      <dgm:t>
        <a:bodyPr/>
        <a:lstStyle/>
        <a:p>
          <a:endParaRPr lang="en-US"/>
        </a:p>
      </dgm:t>
    </dgm:pt>
    <dgm:pt modelId="{1DE3AEF3-36CD-014D-AB8C-1E9695BB04A8}" type="sibTrans" cxnId="{D7A3BEC4-DC1B-A046-B30F-D5C14C55433C}">
      <dgm:prSet/>
      <dgm:spPr/>
      <dgm:t>
        <a:bodyPr/>
        <a:lstStyle/>
        <a:p>
          <a:endParaRPr lang="en-US"/>
        </a:p>
      </dgm:t>
    </dgm:pt>
    <dgm:pt modelId="{490B8173-6E59-BF46-A288-AA87D5290289}">
      <dgm:prSet/>
      <dgm:spPr/>
      <dgm:t>
        <a:bodyPr/>
        <a:lstStyle/>
        <a:p>
          <a:r>
            <a:rPr lang="en-US" dirty="0"/>
            <a:t>24</a:t>
          </a:r>
        </a:p>
      </dgm:t>
    </dgm:pt>
    <dgm:pt modelId="{12C93BA8-F1B1-B34B-BFC7-3CC226F4D506}" type="parTrans" cxnId="{A18DA77C-0D2A-804D-B297-E665B7F46941}">
      <dgm:prSet/>
      <dgm:spPr/>
      <dgm:t>
        <a:bodyPr/>
        <a:lstStyle/>
        <a:p>
          <a:endParaRPr lang="en-US"/>
        </a:p>
      </dgm:t>
    </dgm:pt>
    <dgm:pt modelId="{62C9C4F1-0DB5-A04D-8ACD-D36E48B34E2E}" type="sibTrans" cxnId="{A18DA77C-0D2A-804D-B297-E665B7F46941}">
      <dgm:prSet/>
      <dgm:spPr/>
      <dgm:t>
        <a:bodyPr/>
        <a:lstStyle/>
        <a:p>
          <a:endParaRPr lang="en-US"/>
        </a:p>
      </dgm:t>
    </dgm:pt>
    <dgm:pt modelId="{F45B1F72-E185-424E-B700-9D938BA01C06}" type="pres">
      <dgm:prSet presAssocID="{3BBD422B-3487-D54C-9448-DA3518F45BCF}" presName="Name0" presStyleCnt="0">
        <dgm:presLayoutVars>
          <dgm:dir/>
          <dgm:resizeHandles val="exact"/>
        </dgm:presLayoutVars>
      </dgm:prSet>
      <dgm:spPr/>
    </dgm:pt>
    <dgm:pt modelId="{1F84931C-DC60-664C-93C4-4B12C97CF870}" type="pres">
      <dgm:prSet presAssocID="{E5A160FE-63C1-874D-BF88-DA3654F6D706}" presName="parTxOnly" presStyleLbl="node1" presStyleIdx="0" presStyleCnt="24">
        <dgm:presLayoutVars>
          <dgm:bulletEnabled val="1"/>
        </dgm:presLayoutVars>
      </dgm:prSet>
      <dgm:spPr/>
    </dgm:pt>
    <dgm:pt modelId="{E15621C8-C526-2B48-856E-8A035D8BAB7F}" type="pres">
      <dgm:prSet presAssocID="{82253539-8355-F940-BB5D-68AB49295A0A}" presName="parSpace" presStyleCnt="0"/>
      <dgm:spPr/>
    </dgm:pt>
    <dgm:pt modelId="{BCBB1DF6-6652-5A4A-9AA4-BB3B0336FD8D}" type="pres">
      <dgm:prSet presAssocID="{DC9E5DE2-8A73-B646-A0C4-600BA656285D}" presName="parTxOnly" presStyleLbl="node1" presStyleIdx="1" presStyleCnt="24">
        <dgm:presLayoutVars>
          <dgm:bulletEnabled val="1"/>
        </dgm:presLayoutVars>
      </dgm:prSet>
      <dgm:spPr/>
    </dgm:pt>
    <dgm:pt modelId="{FD3AF944-2FF4-884B-9EC6-61539A17D367}" type="pres">
      <dgm:prSet presAssocID="{A1C4B0E2-0298-CC44-9723-C38F9586D14C}" presName="parSpace" presStyleCnt="0"/>
      <dgm:spPr/>
    </dgm:pt>
    <dgm:pt modelId="{C1CC043F-39E0-2743-AD11-1BC6DB772A04}" type="pres">
      <dgm:prSet presAssocID="{801E1359-6517-F141-B5EB-481952E14461}" presName="parTxOnly" presStyleLbl="node1" presStyleIdx="2" presStyleCnt="24">
        <dgm:presLayoutVars>
          <dgm:bulletEnabled val="1"/>
        </dgm:presLayoutVars>
      </dgm:prSet>
      <dgm:spPr/>
    </dgm:pt>
    <dgm:pt modelId="{7859A2B6-EDAF-2B4A-BD83-D4E2EFAC8B5D}" type="pres">
      <dgm:prSet presAssocID="{A0927B89-928F-6641-A70F-E16CC6B24E6E}" presName="parSpace" presStyleCnt="0"/>
      <dgm:spPr/>
    </dgm:pt>
    <dgm:pt modelId="{6953732C-A69B-9148-9139-6A4990510EE1}" type="pres">
      <dgm:prSet presAssocID="{91536717-9F07-F942-B0A7-2398B173687C}" presName="parTxOnly" presStyleLbl="node1" presStyleIdx="3" presStyleCnt="24">
        <dgm:presLayoutVars>
          <dgm:bulletEnabled val="1"/>
        </dgm:presLayoutVars>
      </dgm:prSet>
      <dgm:spPr/>
    </dgm:pt>
    <dgm:pt modelId="{50B061FC-8833-4648-B872-28E9B6502639}" type="pres">
      <dgm:prSet presAssocID="{BA7C437E-C07E-914B-9B7F-DAD0F40F9F11}" presName="parSpace" presStyleCnt="0"/>
      <dgm:spPr/>
    </dgm:pt>
    <dgm:pt modelId="{2C2887FF-889F-FE43-8D7D-502C65396CBF}" type="pres">
      <dgm:prSet presAssocID="{A8EA2440-9574-D74F-9E48-F7517AC1F59C}" presName="parTxOnly" presStyleLbl="node1" presStyleIdx="4" presStyleCnt="24">
        <dgm:presLayoutVars>
          <dgm:bulletEnabled val="1"/>
        </dgm:presLayoutVars>
      </dgm:prSet>
      <dgm:spPr/>
    </dgm:pt>
    <dgm:pt modelId="{516BA840-7B45-8046-901F-4DEF2B2B9D9D}" type="pres">
      <dgm:prSet presAssocID="{96ED5966-5392-2344-A4D2-84D8A8DD87FC}" presName="parSpace" presStyleCnt="0"/>
      <dgm:spPr/>
    </dgm:pt>
    <dgm:pt modelId="{A1A9FEDC-52CC-A543-AC0B-C4F4046932B6}" type="pres">
      <dgm:prSet presAssocID="{13DCD4F6-32B8-BE4E-B32A-E0F52151780D}" presName="parTxOnly" presStyleLbl="node1" presStyleIdx="5" presStyleCnt="24">
        <dgm:presLayoutVars>
          <dgm:bulletEnabled val="1"/>
        </dgm:presLayoutVars>
      </dgm:prSet>
      <dgm:spPr/>
    </dgm:pt>
    <dgm:pt modelId="{987EBDC9-84E5-EE45-83FB-06A91E1C6665}" type="pres">
      <dgm:prSet presAssocID="{E2A3B37B-20A8-DB45-9BC9-6C6D37F66D63}" presName="parSpace" presStyleCnt="0"/>
      <dgm:spPr/>
    </dgm:pt>
    <dgm:pt modelId="{F401ADCF-07C7-D940-8864-47EBA17462C7}" type="pres">
      <dgm:prSet presAssocID="{92F85859-2C27-F24D-8E54-52E1BF1EE27D}" presName="parTxOnly" presStyleLbl="node1" presStyleIdx="6" presStyleCnt="24">
        <dgm:presLayoutVars>
          <dgm:bulletEnabled val="1"/>
        </dgm:presLayoutVars>
      </dgm:prSet>
      <dgm:spPr/>
    </dgm:pt>
    <dgm:pt modelId="{15FF907A-AB77-6540-AB36-3C5659DE1888}" type="pres">
      <dgm:prSet presAssocID="{A1B6B2B3-8414-F64B-B345-6D0A6B94E0A3}" presName="parSpace" presStyleCnt="0"/>
      <dgm:spPr/>
    </dgm:pt>
    <dgm:pt modelId="{AFF5C2A6-3122-554B-970A-B0093A851811}" type="pres">
      <dgm:prSet presAssocID="{ACA19771-E26A-3A49-BFD2-3DE0BAAF66E6}" presName="parTxOnly" presStyleLbl="node1" presStyleIdx="7" presStyleCnt="24">
        <dgm:presLayoutVars>
          <dgm:bulletEnabled val="1"/>
        </dgm:presLayoutVars>
      </dgm:prSet>
      <dgm:spPr/>
    </dgm:pt>
    <dgm:pt modelId="{B47E16A4-0BC6-184B-9017-1F185C07CF19}" type="pres">
      <dgm:prSet presAssocID="{63A0945C-BF8D-1F4C-98ED-1401CE528024}" presName="parSpace" presStyleCnt="0"/>
      <dgm:spPr/>
    </dgm:pt>
    <dgm:pt modelId="{4AE41986-2E7E-204D-9512-10EDB4912E8F}" type="pres">
      <dgm:prSet presAssocID="{04BAE366-2D70-D649-9CB5-57116A0E6028}" presName="parTxOnly" presStyleLbl="node1" presStyleIdx="8" presStyleCnt="24">
        <dgm:presLayoutVars>
          <dgm:bulletEnabled val="1"/>
        </dgm:presLayoutVars>
      </dgm:prSet>
      <dgm:spPr/>
    </dgm:pt>
    <dgm:pt modelId="{5A1FF950-519E-4348-A31D-91D9E704FA08}" type="pres">
      <dgm:prSet presAssocID="{8803777A-029D-474C-8EBE-C8F0C9C0050A}" presName="parSpace" presStyleCnt="0"/>
      <dgm:spPr/>
    </dgm:pt>
    <dgm:pt modelId="{1FAE95F5-4A9E-104E-A367-C7FD55AE1190}" type="pres">
      <dgm:prSet presAssocID="{510F6D4E-ADCC-2C4B-8306-DCD43C5F8650}" presName="parTxOnly" presStyleLbl="node1" presStyleIdx="9" presStyleCnt="24">
        <dgm:presLayoutVars>
          <dgm:bulletEnabled val="1"/>
        </dgm:presLayoutVars>
      </dgm:prSet>
      <dgm:spPr/>
    </dgm:pt>
    <dgm:pt modelId="{35253A8A-EBC0-FE44-8BD8-68D0067D5193}" type="pres">
      <dgm:prSet presAssocID="{7C1E61C4-BA63-814A-BC1C-F4DAE376F687}" presName="parSpace" presStyleCnt="0"/>
      <dgm:spPr/>
    </dgm:pt>
    <dgm:pt modelId="{2FB95BE6-65EE-1047-9BBE-EDA8E0460D99}" type="pres">
      <dgm:prSet presAssocID="{14BB69D9-5742-2F42-A0F5-4DB2ABF599DE}" presName="parTxOnly" presStyleLbl="node1" presStyleIdx="10" presStyleCnt="24">
        <dgm:presLayoutVars>
          <dgm:bulletEnabled val="1"/>
        </dgm:presLayoutVars>
      </dgm:prSet>
      <dgm:spPr/>
    </dgm:pt>
    <dgm:pt modelId="{8505C1CE-796A-4E4E-84CE-6BE4957887F3}" type="pres">
      <dgm:prSet presAssocID="{B1215A5D-BF54-074A-8EE7-0FD3BC43C9C7}" presName="parSpace" presStyleCnt="0"/>
      <dgm:spPr/>
    </dgm:pt>
    <dgm:pt modelId="{EB086E2D-7692-E244-AE1E-E96CBC749908}" type="pres">
      <dgm:prSet presAssocID="{55D83738-B64C-6B4D-B30E-4D76D77F3356}" presName="parTxOnly" presStyleLbl="node1" presStyleIdx="11" presStyleCnt="24">
        <dgm:presLayoutVars>
          <dgm:bulletEnabled val="1"/>
        </dgm:presLayoutVars>
      </dgm:prSet>
      <dgm:spPr/>
    </dgm:pt>
    <dgm:pt modelId="{FA93BABC-0624-F040-8227-4C32CEF43504}" type="pres">
      <dgm:prSet presAssocID="{D32C1B6F-244C-5541-B804-132A5B6DC043}" presName="parSpace" presStyleCnt="0"/>
      <dgm:spPr/>
    </dgm:pt>
    <dgm:pt modelId="{D886D044-6895-3447-8E6E-AEAA1C4D8635}" type="pres">
      <dgm:prSet presAssocID="{2799C8FF-1BBE-0A44-BBCF-775C28EB5C5D}" presName="parTxOnly" presStyleLbl="node1" presStyleIdx="12" presStyleCnt="24">
        <dgm:presLayoutVars>
          <dgm:bulletEnabled val="1"/>
        </dgm:presLayoutVars>
      </dgm:prSet>
      <dgm:spPr/>
    </dgm:pt>
    <dgm:pt modelId="{E6BD4C89-B66E-894F-A435-05CC6235A9E0}" type="pres">
      <dgm:prSet presAssocID="{CD403786-234E-4C42-9144-BCF7182DD670}" presName="parSpace" presStyleCnt="0"/>
      <dgm:spPr/>
    </dgm:pt>
    <dgm:pt modelId="{4FF06C1D-05C4-3544-93DC-550818092398}" type="pres">
      <dgm:prSet presAssocID="{995AF91D-94AB-F144-BCDE-827EEE121001}" presName="parTxOnly" presStyleLbl="node1" presStyleIdx="13" presStyleCnt="24">
        <dgm:presLayoutVars>
          <dgm:bulletEnabled val="1"/>
        </dgm:presLayoutVars>
      </dgm:prSet>
      <dgm:spPr/>
    </dgm:pt>
    <dgm:pt modelId="{17663586-B4BF-794F-A783-E6F5515E52C3}" type="pres">
      <dgm:prSet presAssocID="{02E7C152-40E0-6D47-AFD1-8AB40F8DA478}" presName="parSpace" presStyleCnt="0"/>
      <dgm:spPr/>
    </dgm:pt>
    <dgm:pt modelId="{AE1ECDC7-0B24-6D40-A652-01D35700777E}" type="pres">
      <dgm:prSet presAssocID="{02859E1D-774A-F04D-9E9C-92368DC2815F}" presName="parTxOnly" presStyleLbl="node1" presStyleIdx="14" presStyleCnt="24">
        <dgm:presLayoutVars>
          <dgm:bulletEnabled val="1"/>
        </dgm:presLayoutVars>
      </dgm:prSet>
      <dgm:spPr/>
    </dgm:pt>
    <dgm:pt modelId="{74CAD7ED-3C83-8046-8D39-CEC7F6960EAF}" type="pres">
      <dgm:prSet presAssocID="{3D6AA6B0-18A5-3F40-B9A4-870A25CF1E99}" presName="parSpace" presStyleCnt="0"/>
      <dgm:spPr/>
    </dgm:pt>
    <dgm:pt modelId="{D534CEC5-7E51-424C-97CC-77F50AD317F8}" type="pres">
      <dgm:prSet presAssocID="{6A1A2097-97E1-4348-9D8B-C2DE3BE55B0B}" presName="parTxOnly" presStyleLbl="node1" presStyleIdx="15" presStyleCnt="24">
        <dgm:presLayoutVars>
          <dgm:bulletEnabled val="1"/>
        </dgm:presLayoutVars>
      </dgm:prSet>
      <dgm:spPr/>
    </dgm:pt>
    <dgm:pt modelId="{AE069D3F-5C13-7B47-A225-1F2E5B30D4EE}" type="pres">
      <dgm:prSet presAssocID="{2C778927-72E3-2241-BE9B-13855F6F30BA}" presName="parSpace" presStyleCnt="0"/>
      <dgm:spPr/>
    </dgm:pt>
    <dgm:pt modelId="{4B3B1409-25BA-DA48-A629-B11851209F61}" type="pres">
      <dgm:prSet presAssocID="{82FEDE62-B042-9743-B400-AA98B3DA0156}" presName="parTxOnly" presStyleLbl="node1" presStyleIdx="16" presStyleCnt="24">
        <dgm:presLayoutVars>
          <dgm:bulletEnabled val="1"/>
        </dgm:presLayoutVars>
      </dgm:prSet>
      <dgm:spPr/>
    </dgm:pt>
    <dgm:pt modelId="{F7DC9D4C-4316-C141-8028-B264A6AB9559}" type="pres">
      <dgm:prSet presAssocID="{A66E825C-D53F-2740-9937-33973C1D763B}" presName="parSpace" presStyleCnt="0"/>
      <dgm:spPr/>
    </dgm:pt>
    <dgm:pt modelId="{25B44BC1-FCEE-1A4B-8277-CAC5DA28E2EB}" type="pres">
      <dgm:prSet presAssocID="{9705CCF6-DCA3-D047-BFF4-A97D552C9F1A}" presName="parTxOnly" presStyleLbl="node1" presStyleIdx="17" presStyleCnt="24">
        <dgm:presLayoutVars>
          <dgm:bulletEnabled val="1"/>
        </dgm:presLayoutVars>
      </dgm:prSet>
      <dgm:spPr/>
    </dgm:pt>
    <dgm:pt modelId="{EB448B16-3C4E-1F4A-AA6D-191CA664111B}" type="pres">
      <dgm:prSet presAssocID="{6F38C689-75A0-DC4A-876B-2D8E66237495}" presName="parSpace" presStyleCnt="0"/>
      <dgm:spPr/>
    </dgm:pt>
    <dgm:pt modelId="{9D37CDB3-7182-1642-80E5-D98CD459D41E}" type="pres">
      <dgm:prSet presAssocID="{13806BA4-73AC-2A45-A311-0FE08398177C}" presName="parTxOnly" presStyleLbl="node1" presStyleIdx="18" presStyleCnt="24">
        <dgm:presLayoutVars>
          <dgm:bulletEnabled val="1"/>
        </dgm:presLayoutVars>
      </dgm:prSet>
      <dgm:spPr/>
    </dgm:pt>
    <dgm:pt modelId="{4B9D756F-9446-C94A-8B46-40349E6284CE}" type="pres">
      <dgm:prSet presAssocID="{3397EBBD-318C-C94E-9FCA-7CBA6CE194B6}" presName="parSpace" presStyleCnt="0"/>
      <dgm:spPr/>
    </dgm:pt>
    <dgm:pt modelId="{58A3F720-6E90-1C45-8D21-786090B1EE3F}" type="pres">
      <dgm:prSet presAssocID="{4B831B95-D3B5-0B4C-9170-01B96CCED742}" presName="parTxOnly" presStyleLbl="node1" presStyleIdx="19" presStyleCnt="24">
        <dgm:presLayoutVars>
          <dgm:bulletEnabled val="1"/>
        </dgm:presLayoutVars>
      </dgm:prSet>
      <dgm:spPr/>
    </dgm:pt>
    <dgm:pt modelId="{2A1CB612-C244-D741-B12F-FB9BE46A5CD6}" type="pres">
      <dgm:prSet presAssocID="{BAF3B110-6B80-1D44-A5BD-02018C369CD8}" presName="parSpace" presStyleCnt="0"/>
      <dgm:spPr/>
    </dgm:pt>
    <dgm:pt modelId="{676F5F21-1F03-D244-860A-1CF9B3CA0FAE}" type="pres">
      <dgm:prSet presAssocID="{28CED4AF-D968-6843-A71C-8E13B1C20C36}" presName="parTxOnly" presStyleLbl="node1" presStyleIdx="20" presStyleCnt="24">
        <dgm:presLayoutVars>
          <dgm:bulletEnabled val="1"/>
        </dgm:presLayoutVars>
      </dgm:prSet>
      <dgm:spPr/>
    </dgm:pt>
    <dgm:pt modelId="{EBA0D855-F7EC-9246-91B1-CD8A2D5D155A}" type="pres">
      <dgm:prSet presAssocID="{AFF744BC-16E0-BD4E-9308-044D474DD4E3}" presName="parSpace" presStyleCnt="0"/>
      <dgm:spPr/>
    </dgm:pt>
    <dgm:pt modelId="{0A91DB2E-FE68-D341-857C-7397DB1A244D}" type="pres">
      <dgm:prSet presAssocID="{74F64A0D-C426-5E4D-ABF5-6E196A5EA475}" presName="parTxOnly" presStyleLbl="node1" presStyleIdx="21" presStyleCnt="24">
        <dgm:presLayoutVars>
          <dgm:bulletEnabled val="1"/>
        </dgm:presLayoutVars>
      </dgm:prSet>
      <dgm:spPr/>
    </dgm:pt>
    <dgm:pt modelId="{59032AE1-DEB2-A742-89B6-05E154D87076}" type="pres">
      <dgm:prSet presAssocID="{61A13CB3-A41D-9543-9693-74EA769F3FAC}" presName="parSpace" presStyleCnt="0"/>
      <dgm:spPr/>
    </dgm:pt>
    <dgm:pt modelId="{DF685358-BFD6-F846-8E6D-20A4065E10EA}" type="pres">
      <dgm:prSet presAssocID="{6BFC58C9-1C75-7444-9B34-CFFB898F6299}" presName="parTxOnly" presStyleLbl="node1" presStyleIdx="22" presStyleCnt="24">
        <dgm:presLayoutVars>
          <dgm:bulletEnabled val="1"/>
        </dgm:presLayoutVars>
      </dgm:prSet>
      <dgm:spPr/>
    </dgm:pt>
    <dgm:pt modelId="{68DB26BA-F141-EB4D-8DA9-D3C957FEE948}" type="pres">
      <dgm:prSet presAssocID="{1DE3AEF3-36CD-014D-AB8C-1E9695BB04A8}" presName="parSpace" presStyleCnt="0"/>
      <dgm:spPr/>
    </dgm:pt>
    <dgm:pt modelId="{C2CD2910-6A0E-F74F-B994-06A32548B331}" type="pres">
      <dgm:prSet presAssocID="{490B8173-6E59-BF46-A288-AA87D5290289}" presName="parTxOnly" presStyleLbl="node1" presStyleIdx="23" presStyleCnt="24">
        <dgm:presLayoutVars>
          <dgm:bulletEnabled val="1"/>
        </dgm:presLayoutVars>
      </dgm:prSet>
      <dgm:spPr/>
    </dgm:pt>
  </dgm:ptLst>
  <dgm:cxnLst>
    <dgm:cxn modelId="{0917230C-D4DF-7849-9BA6-6BE9E104F8C5}" srcId="{3BBD422B-3487-D54C-9448-DA3518F45BCF}" destId="{92F85859-2C27-F24D-8E54-52E1BF1EE27D}" srcOrd="6" destOrd="0" parTransId="{3E99958D-E578-FE43-86E1-D8EF40EAAFDD}" sibTransId="{A1B6B2B3-8414-F64B-B345-6D0A6B94E0A3}"/>
    <dgm:cxn modelId="{AFA9430D-94A8-4748-B86C-9CE9335F94F0}" type="presOf" srcId="{9705CCF6-DCA3-D047-BFF4-A97D552C9F1A}" destId="{25B44BC1-FCEE-1A4B-8277-CAC5DA28E2EB}" srcOrd="0" destOrd="0" presId="urn:microsoft.com/office/officeart/2005/8/layout/hChevron3"/>
    <dgm:cxn modelId="{AEB2580E-E2F5-9C44-BB3C-B3A713E2F589}" type="presOf" srcId="{14BB69D9-5742-2F42-A0F5-4DB2ABF599DE}" destId="{2FB95BE6-65EE-1047-9BBE-EDA8E0460D99}" srcOrd="0" destOrd="0" presId="urn:microsoft.com/office/officeart/2005/8/layout/hChevron3"/>
    <dgm:cxn modelId="{B680801B-F81E-324B-9259-78810228727B}" srcId="{3BBD422B-3487-D54C-9448-DA3518F45BCF}" destId="{6A1A2097-97E1-4348-9D8B-C2DE3BE55B0B}" srcOrd="15" destOrd="0" parTransId="{DC7082C7-DE37-9247-B9A6-DAE1321D7C5D}" sibTransId="{2C778927-72E3-2241-BE9B-13855F6F30BA}"/>
    <dgm:cxn modelId="{18C58C21-3155-9042-B4FF-845DB3A07AE8}" srcId="{3BBD422B-3487-D54C-9448-DA3518F45BCF}" destId="{9705CCF6-DCA3-D047-BFF4-A97D552C9F1A}" srcOrd="17" destOrd="0" parTransId="{686482CC-7CC8-E240-B2C5-4694E4E89243}" sibTransId="{6F38C689-75A0-DC4A-876B-2D8E66237495}"/>
    <dgm:cxn modelId="{3D930C23-7747-1146-B44C-27C19A79D898}" type="presOf" srcId="{55D83738-B64C-6B4D-B30E-4D76D77F3356}" destId="{EB086E2D-7692-E244-AE1E-E96CBC749908}" srcOrd="0" destOrd="0" presId="urn:microsoft.com/office/officeart/2005/8/layout/hChevron3"/>
    <dgm:cxn modelId="{524DA825-5545-034A-BEC0-8CA4A962050A}" type="presOf" srcId="{2799C8FF-1BBE-0A44-BBCF-775C28EB5C5D}" destId="{D886D044-6895-3447-8E6E-AEAA1C4D8635}" srcOrd="0" destOrd="0" presId="urn:microsoft.com/office/officeart/2005/8/layout/hChevron3"/>
    <dgm:cxn modelId="{C3A9FC2A-711D-724E-AC1B-DA0C2263B36E}" srcId="{3BBD422B-3487-D54C-9448-DA3518F45BCF}" destId="{E5A160FE-63C1-874D-BF88-DA3654F6D706}" srcOrd="0" destOrd="0" parTransId="{417CC721-43DD-8041-B542-8D13BB8CC262}" sibTransId="{82253539-8355-F940-BB5D-68AB49295A0A}"/>
    <dgm:cxn modelId="{30D1E72B-1083-B444-8AAF-1AE661534459}" type="presOf" srcId="{801E1359-6517-F141-B5EB-481952E14461}" destId="{C1CC043F-39E0-2743-AD11-1BC6DB772A04}" srcOrd="0" destOrd="0" presId="urn:microsoft.com/office/officeart/2005/8/layout/hChevron3"/>
    <dgm:cxn modelId="{F2B5F22C-7711-1B4D-BFEE-5E3229498278}" srcId="{3BBD422B-3487-D54C-9448-DA3518F45BCF}" destId="{ACA19771-E26A-3A49-BFD2-3DE0BAAF66E6}" srcOrd="7" destOrd="0" parTransId="{BC1DDF50-0ED5-1745-8AD5-22565AF7E46E}" sibTransId="{63A0945C-BF8D-1F4C-98ED-1401CE528024}"/>
    <dgm:cxn modelId="{D738182D-19E3-684C-B41E-DD188DA1A6EB}" type="presOf" srcId="{6A1A2097-97E1-4348-9D8B-C2DE3BE55B0B}" destId="{D534CEC5-7E51-424C-97CC-77F50AD317F8}" srcOrd="0" destOrd="0" presId="urn:microsoft.com/office/officeart/2005/8/layout/hChevron3"/>
    <dgm:cxn modelId="{941DFA44-DF9C-6340-81A2-C330B3B05D0F}" srcId="{3BBD422B-3487-D54C-9448-DA3518F45BCF}" destId="{13DCD4F6-32B8-BE4E-B32A-E0F52151780D}" srcOrd="5" destOrd="0" parTransId="{10E0FE5B-470A-954F-A842-126533522D92}" sibTransId="{E2A3B37B-20A8-DB45-9BC9-6C6D37F66D63}"/>
    <dgm:cxn modelId="{54879048-CF32-EF4C-BF02-46D96A6B8290}" srcId="{3BBD422B-3487-D54C-9448-DA3518F45BCF}" destId="{4B831B95-D3B5-0B4C-9170-01B96CCED742}" srcOrd="19" destOrd="0" parTransId="{857D2446-C131-FE44-B2E7-0142FFDB5EA1}" sibTransId="{BAF3B110-6B80-1D44-A5BD-02018C369CD8}"/>
    <dgm:cxn modelId="{E034A348-AA0C-CB49-B98D-9FB68735AB0C}" type="presOf" srcId="{E5A160FE-63C1-874D-BF88-DA3654F6D706}" destId="{1F84931C-DC60-664C-93C4-4B12C97CF870}" srcOrd="0" destOrd="0" presId="urn:microsoft.com/office/officeart/2005/8/layout/hChevron3"/>
    <dgm:cxn modelId="{3C92FB48-B3C5-8740-8B41-EDC816F7C0DF}" srcId="{3BBD422B-3487-D54C-9448-DA3518F45BCF}" destId="{995AF91D-94AB-F144-BCDE-827EEE121001}" srcOrd="13" destOrd="0" parTransId="{25F3E54E-3BF7-B943-BE36-B026EE708982}" sibTransId="{02E7C152-40E0-6D47-AFD1-8AB40F8DA478}"/>
    <dgm:cxn modelId="{BD5B8149-0D56-BE4E-81FB-1357380E626E}" type="presOf" srcId="{510F6D4E-ADCC-2C4B-8306-DCD43C5F8650}" destId="{1FAE95F5-4A9E-104E-A367-C7FD55AE1190}" srcOrd="0" destOrd="0" presId="urn:microsoft.com/office/officeart/2005/8/layout/hChevron3"/>
    <dgm:cxn modelId="{C9C5914C-9031-7145-9D1C-B6B309256B96}" type="presOf" srcId="{4B831B95-D3B5-0B4C-9170-01B96CCED742}" destId="{58A3F720-6E90-1C45-8D21-786090B1EE3F}" srcOrd="0" destOrd="0" presId="urn:microsoft.com/office/officeart/2005/8/layout/hChevron3"/>
    <dgm:cxn modelId="{496AC464-F5BD-344C-BD28-1D20D1BECF9D}" type="presOf" srcId="{995AF91D-94AB-F144-BCDE-827EEE121001}" destId="{4FF06C1D-05C4-3544-93DC-550818092398}" srcOrd="0" destOrd="0" presId="urn:microsoft.com/office/officeart/2005/8/layout/hChevron3"/>
    <dgm:cxn modelId="{BB97E868-C60A-764F-8B86-3F2F7D0AF959}" srcId="{3BBD422B-3487-D54C-9448-DA3518F45BCF}" destId="{2799C8FF-1BBE-0A44-BBCF-775C28EB5C5D}" srcOrd="12" destOrd="0" parTransId="{AB6E2B67-2BC6-C24F-80DC-E26B18F90361}" sibTransId="{CD403786-234E-4C42-9144-BCF7182DD670}"/>
    <dgm:cxn modelId="{E1854969-38F4-884E-B440-87F544FDECD8}" type="presOf" srcId="{92F85859-2C27-F24D-8E54-52E1BF1EE27D}" destId="{F401ADCF-07C7-D940-8864-47EBA17462C7}" srcOrd="0" destOrd="0" presId="urn:microsoft.com/office/officeart/2005/8/layout/hChevron3"/>
    <dgm:cxn modelId="{736E486B-C5D4-654D-89EC-02B52ECD1B3A}" srcId="{3BBD422B-3487-D54C-9448-DA3518F45BCF}" destId="{91536717-9F07-F942-B0A7-2398B173687C}" srcOrd="3" destOrd="0" parTransId="{9932C19D-A14F-0246-955F-054BCC0F9C1B}" sibTransId="{BA7C437E-C07E-914B-9B7F-DAD0F40F9F11}"/>
    <dgm:cxn modelId="{6EA3386C-20AB-664B-BEE8-D69B89F9F191}" type="presOf" srcId="{3BBD422B-3487-D54C-9448-DA3518F45BCF}" destId="{F45B1F72-E185-424E-B700-9D938BA01C06}" srcOrd="0" destOrd="0" presId="urn:microsoft.com/office/officeart/2005/8/layout/hChevron3"/>
    <dgm:cxn modelId="{42191A7A-2453-6943-BE37-530826828D24}" type="presOf" srcId="{13DCD4F6-32B8-BE4E-B32A-E0F52151780D}" destId="{A1A9FEDC-52CC-A543-AC0B-C4F4046932B6}" srcOrd="0" destOrd="0" presId="urn:microsoft.com/office/officeart/2005/8/layout/hChevron3"/>
    <dgm:cxn modelId="{A18DA77C-0D2A-804D-B297-E665B7F46941}" srcId="{3BBD422B-3487-D54C-9448-DA3518F45BCF}" destId="{490B8173-6E59-BF46-A288-AA87D5290289}" srcOrd="23" destOrd="0" parTransId="{12C93BA8-F1B1-B34B-BFC7-3CC226F4D506}" sibTransId="{62C9C4F1-0DB5-A04D-8ACD-D36E48B34E2E}"/>
    <dgm:cxn modelId="{15F91B7F-409D-344A-A2E7-CFD66D097E42}" srcId="{3BBD422B-3487-D54C-9448-DA3518F45BCF}" destId="{02859E1D-774A-F04D-9E9C-92368DC2815F}" srcOrd="14" destOrd="0" parTransId="{9B322FD1-911E-5047-93E8-B2323182E24A}" sibTransId="{3D6AA6B0-18A5-3F40-B9A4-870A25CF1E99}"/>
    <dgm:cxn modelId="{A6C6757F-E1F1-964A-818D-F12C42C0CC11}" srcId="{3BBD422B-3487-D54C-9448-DA3518F45BCF}" destId="{A8EA2440-9574-D74F-9E48-F7517AC1F59C}" srcOrd="4" destOrd="0" parTransId="{EB0BB030-8A86-8B49-BC19-4DDD819EA3E9}" sibTransId="{96ED5966-5392-2344-A4D2-84D8A8DD87FC}"/>
    <dgm:cxn modelId="{838C2C81-85DF-E245-95D3-A69B11CCDDAA}" type="presOf" srcId="{6BFC58C9-1C75-7444-9B34-CFFB898F6299}" destId="{DF685358-BFD6-F846-8E6D-20A4065E10EA}" srcOrd="0" destOrd="0" presId="urn:microsoft.com/office/officeart/2005/8/layout/hChevron3"/>
    <dgm:cxn modelId="{0AA68A81-B027-5C4D-B487-AD3C01AD60BA}" srcId="{3BBD422B-3487-D54C-9448-DA3518F45BCF}" destId="{510F6D4E-ADCC-2C4B-8306-DCD43C5F8650}" srcOrd="9" destOrd="0" parTransId="{F401F496-750C-8540-A8BB-0237B8423C39}" sibTransId="{7C1E61C4-BA63-814A-BC1C-F4DAE376F687}"/>
    <dgm:cxn modelId="{35B9F782-99EA-4244-BFB8-6ACDBCA6784E}" srcId="{3BBD422B-3487-D54C-9448-DA3518F45BCF}" destId="{55D83738-B64C-6B4D-B30E-4D76D77F3356}" srcOrd="11" destOrd="0" parTransId="{B4BC37DE-0ECD-3F46-9A6E-5B143408F2DB}" sibTransId="{D32C1B6F-244C-5541-B804-132A5B6DC043}"/>
    <dgm:cxn modelId="{7E872789-2100-8E47-B343-FAE9F626E38E}" type="presOf" srcId="{74F64A0D-C426-5E4D-ABF5-6E196A5EA475}" destId="{0A91DB2E-FE68-D341-857C-7397DB1A244D}" srcOrd="0" destOrd="0" presId="urn:microsoft.com/office/officeart/2005/8/layout/hChevron3"/>
    <dgm:cxn modelId="{61AAB18C-1877-7C4F-A2BC-177D80B6005A}" type="presOf" srcId="{DC9E5DE2-8A73-B646-A0C4-600BA656285D}" destId="{BCBB1DF6-6652-5A4A-9AA4-BB3B0336FD8D}" srcOrd="0" destOrd="0" presId="urn:microsoft.com/office/officeart/2005/8/layout/hChevron3"/>
    <dgm:cxn modelId="{CE509191-98DC-5F4C-A340-D7D811AD62C5}" srcId="{3BBD422B-3487-D54C-9448-DA3518F45BCF}" destId="{14BB69D9-5742-2F42-A0F5-4DB2ABF599DE}" srcOrd="10" destOrd="0" parTransId="{64EB3574-387F-EE47-AF65-336AE9B04A24}" sibTransId="{B1215A5D-BF54-074A-8EE7-0FD3BC43C9C7}"/>
    <dgm:cxn modelId="{E8A22C92-0A74-A841-8ACA-D48C7E7DF1F5}" srcId="{3BBD422B-3487-D54C-9448-DA3518F45BCF}" destId="{28CED4AF-D968-6843-A71C-8E13B1C20C36}" srcOrd="20" destOrd="0" parTransId="{3B286EB3-0C1D-ED46-8DCD-20292E5373FC}" sibTransId="{AFF744BC-16E0-BD4E-9308-044D474DD4E3}"/>
    <dgm:cxn modelId="{92545C9F-F3E2-D849-B545-27EB388BCFEA}" srcId="{3BBD422B-3487-D54C-9448-DA3518F45BCF}" destId="{74F64A0D-C426-5E4D-ABF5-6E196A5EA475}" srcOrd="21" destOrd="0" parTransId="{E230F6E5-840B-1D4F-98CB-8F2C486FA3E0}" sibTransId="{61A13CB3-A41D-9543-9693-74EA769F3FAC}"/>
    <dgm:cxn modelId="{DB403FB4-95F9-9440-A876-0F3CADA7106F}" type="presOf" srcId="{04BAE366-2D70-D649-9CB5-57116A0E6028}" destId="{4AE41986-2E7E-204D-9512-10EDB4912E8F}" srcOrd="0" destOrd="0" presId="urn:microsoft.com/office/officeart/2005/8/layout/hChevron3"/>
    <dgm:cxn modelId="{2240A2B4-F99B-DD48-9F24-446A59B0EA37}" srcId="{3BBD422B-3487-D54C-9448-DA3518F45BCF}" destId="{13806BA4-73AC-2A45-A311-0FE08398177C}" srcOrd="18" destOrd="0" parTransId="{27832877-4F93-0844-97B5-76845ECEBFA9}" sibTransId="{3397EBBD-318C-C94E-9FCA-7CBA6CE194B6}"/>
    <dgm:cxn modelId="{BEA2D9B6-696F-DE46-8C0D-E0258FA29E63}" srcId="{3BBD422B-3487-D54C-9448-DA3518F45BCF}" destId="{801E1359-6517-F141-B5EB-481952E14461}" srcOrd="2" destOrd="0" parTransId="{40EAE5D0-652E-4149-BFD8-63B33E22BC0E}" sibTransId="{A0927B89-928F-6641-A70F-E16CC6B24E6E}"/>
    <dgm:cxn modelId="{9115ADBC-2C0A-0E41-B205-8A4A4CB91A17}" type="presOf" srcId="{A8EA2440-9574-D74F-9E48-F7517AC1F59C}" destId="{2C2887FF-889F-FE43-8D7D-502C65396CBF}" srcOrd="0" destOrd="0" presId="urn:microsoft.com/office/officeart/2005/8/layout/hChevron3"/>
    <dgm:cxn modelId="{58ED1BC4-CB58-D747-A41A-3990F1BE32A5}" type="presOf" srcId="{91536717-9F07-F942-B0A7-2398B173687C}" destId="{6953732C-A69B-9148-9139-6A4990510EE1}" srcOrd="0" destOrd="0" presId="urn:microsoft.com/office/officeart/2005/8/layout/hChevron3"/>
    <dgm:cxn modelId="{D7A3BEC4-DC1B-A046-B30F-D5C14C55433C}" srcId="{3BBD422B-3487-D54C-9448-DA3518F45BCF}" destId="{6BFC58C9-1C75-7444-9B34-CFFB898F6299}" srcOrd="22" destOrd="0" parTransId="{E5B8E65B-CC3D-2D48-A2CC-EC164127AE8B}" sibTransId="{1DE3AEF3-36CD-014D-AB8C-1E9695BB04A8}"/>
    <dgm:cxn modelId="{450AF1CE-6480-9A4C-833B-DFA6FF35B64F}" type="presOf" srcId="{28CED4AF-D968-6843-A71C-8E13B1C20C36}" destId="{676F5F21-1F03-D244-860A-1CF9B3CA0FAE}" srcOrd="0" destOrd="0" presId="urn:microsoft.com/office/officeart/2005/8/layout/hChevron3"/>
    <dgm:cxn modelId="{5E3FD3D3-7FE7-BF4F-91AC-E40A383D7F8D}" srcId="{3BBD422B-3487-D54C-9448-DA3518F45BCF}" destId="{82FEDE62-B042-9743-B400-AA98B3DA0156}" srcOrd="16" destOrd="0" parTransId="{2AB7FD8B-9F53-724A-83CD-48494616A09C}" sibTransId="{A66E825C-D53F-2740-9937-33973C1D763B}"/>
    <dgm:cxn modelId="{A269FAD9-A940-FD47-B015-845500F3D81B}" type="presOf" srcId="{02859E1D-774A-F04D-9E9C-92368DC2815F}" destId="{AE1ECDC7-0B24-6D40-A652-01D35700777E}" srcOrd="0" destOrd="0" presId="urn:microsoft.com/office/officeart/2005/8/layout/hChevron3"/>
    <dgm:cxn modelId="{A98674DA-5F53-CF4F-8220-C5A06F91E055}" type="presOf" srcId="{ACA19771-E26A-3A49-BFD2-3DE0BAAF66E6}" destId="{AFF5C2A6-3122-554B-970A-B0093A851811}" srcOrd="0" destOrd="0" presId="urn:microsoft.com/office/officeart/2005/8/layout/hChevron3"/>
    <dgm:cxn modelId="{235D42E0-E67C-9840-BC80-BE0649033ED7}" srcId="{3BBD422B-3487-D54C-9448-DA3518F45BCF}" destId="{DC9E5DE2-8A73-B646-A0C4-600BA656285D}" srcOrd="1" destOrd="0" parTransId="{59507570-D358-E24A-952F-B609E1440CDB}" sibTransId="{A1C4B0E2-0298-CC44-9723-C38F9586D14C}"/>
    <dgm:cxn modelId="{3A9F0DE9-79D8-0049-B8B3-F0AD4BFC300F}" type="presOf" srcId="{82FEDE62-B042-9743-B400-AA98B3DA0156}" destId="{4B3B1409-25BA-DA48-A629-B11851209F61}" srcOrd="0" destOrd="0" presId="urn:microsoft.com/office/officeart/2005/8/layout/hChevron3"/>
    <dgm:cxn modelId="{85D95BE9-DF38-C545-8ADA-A2AF82736371}" type="presOf" srcId="{13806BA4-73AC-2A45-A311-0FE08398177C}" destId="{9D37CDB3-7182-1642-80E5-D98CD459D41E}" srcOrd="0" destOrd="0" presId="urn:microsoft.com/office/officeart/2005/8/layout/hChevron3"/>
    <dgm:cxn modelId="{05B7FDEA-50B6-174A-B89A-2A55570576E4}" type="presOf" srcId="{490B8173-6E59-BF46-A288-AA87D5290289}" destId="{C2CD2910-6A0E-F74F-B994-06A32548B331}" srcOrd="0" destOrd="0" presId="urn:microsoft.com/office/officeart/2005/8/layout/hChevron3"/>
    <dgm:cxn modelId="{5B5092FA-8D42-BB42-8EE0-E92D6141EE2B}" srcId="{3BBD422B-3487-D54C-9448-DA3518F45BCF}" destId="{04BAE366-2D70-D649-9CB5-57116A0E6028}" srcOrd="8" destOrd="0" parTransId="{D581F9FC-9075-E043-9E7B-976E577312FB}" sibTransId="{8803777A-029D-474C-8EBE-C8F0C9C0050A}"/>
    <dgm:cxn modelId="{8F79A57C-AF9E-E54B-A9A7-D060632FA16D}" type="presParOf" srcId="{F45B1F72-E185-424E-B700-9D938BA01C06}" destId="{1F84931C-DC60-664C-93C4-4B12C97CF870}" srcOrd="0" destOrd="0" presId="urn:microsoft.com/office/officeart/2005/8/layout/hChevron3"/>
    <dgm:cxn modelId="{306F4CC8-421E-3D43-A9D2-5DAF35001106}" type="presParOf" srcId="{F45B1F72-E185-424E-B700-9D938BA01C06}" destId="{E15621C8-C526-2B48-856E-8A035D8BAB7F}" srcOrd="1" destOrd="0" presId="urn:microsoft.com/office/officeart/2005/8/layout/hChevron3"/>
    <dgm:cxn modelId="{0C08ACBB-2B91-2544-9141-9BBAD18BA6FC}" type="presParOf" srcId="{F45B1F72-E185-424E-B700-9D938BA01C06}" destId="{BCBB1DF6-6652-5A4A-9AA4-BB3B0336FD8D}" srcOrd="2" destOrd="0" presId="urn:microsoft.com/office/officeart/2005/8/layout/hChevron3"/>
    <dgm:cxn modelId="{6CA49DD8-67A0-F540-ACF3-9F387F8A611C}" type="presParOf" srcId="{F45B1F72-E185-424E-B700-9D938BA01C06}" destId="{FD3AF944-2FF4-884B-9EC6-61539A17D367}" srcOrd="3" destOrd="0" presId="urn:microsoft.com/office/officeart/2005/8/layout/hChevron3"/>
    <dgm:cxn modelId="{03F246C0-0FF6-044E-95BF-DB7CD2A888FE}" type="presParOf" srcId="{F45B1F72-E185-424E-B700-9D938BA01C06}" destId="{C1CC043F-39E0-2743-AD11-1BC6DB772A04}" srcOrd="4" destOrd="0" presId="urn:microsoft.com/office/officeart/2005/8/layout/hChevron3"/>
    <dgm:cxn modelId="{1CA1FBD1-4637-1B4A-9885-145FBBAE918F}" type="presParOf" srcId="{F45B1F72-E185-424E-B700-9D938BA01C06}" destId="{7859A2B6-EDAF-2B4A-BD83-D4E2EFAC8B5D}" srcOrd="5" destOrd="0" presId="urn:microsoft.com/office/officeart/2005/8/layout/hChevron3"/>
    <dgm:cxn modelId="{BC964959-0E4D-C340-A833-250E579A6A1D}" type="presParOf" srcId="{F45B1F72-E185-424E-B700-9D938BA01C06}" destId="{6953732C-A69B-9148-9139-6A4990510EE1}" srcOrd="6" destOrd="0" presId="urn:microsoft.com/office/officeart/2005/8/layout/hChevron3"/>
    <dgm:cxn modelId="{6C629FD9-5D19-F74D-84C0-66E63EE07496}" type="presParOf" srcId="{F45B1F72-E185-424E-B700-9D938BA01C06}" destId="{50B061FC-8833-4648-B872-28E9B6502639}" srcOrd="7" destOrd="0" presId="urn:microsoft.com/office/officeart/2005/8/layout/hChevron3"/>
    <dgm:cxn modelId="{F3913132-7953-804C-96D0-5737906D9200}" type="presParOf" srcId="{F45B1F72-E185-424E-B700-9D938BA01C06}" destId="{2C2887FF-889F-FE43-8D7D-502C65396CBF}" srcOrd="8" destOrd="0" presId="urn:microsoft.com/office/officeart/2005/8/layout/hChevron3"/>
    <dgm:cxn modelId="{8C05FE77-C4D9-5843-9EA7-53136237106A}" type="presParOf" srcId="{F45B1F72-E185-424E-B700-9D938BA01C06}" destId="{516BA840-7B45-8046-901F-4DEF2B2B9D9D}" srcOrd="9" destOrd="0" presId="urn:microsoft.com/office/officeart/2005/8/layout/hChevron3"/>
    <dgm:cxn modelId="{6529D2F4-9B2A-464A-B200-F0A1E5B26835}" type="presParOf" srcId="{F45B1F72-E185-424E-B700-9D938BA01C06}" destId="{A1A9FEDC-52CC-A543-AC0B-C4F4046932B6}" srcOrd="10" destOrd="0" presId="urn:microsoft.com/office/officeart/2005/8/layout/hChevron3"/>
    <dgm:cxn modelId="{B58E8714-D499-BF46-8148-4C672FE24109}" type="presParOf" srcId="{F45B1F72-E185-424E-B700-9D938BA01C06}" destId="{987EBDC9-84E5-EE45-83FB-06A91E1C6665}" srcOrd="11" destOrd="0" presId="urn:microsoft.com/office/officeart/2005/8/layout/hChevron3"/>
    <dgm:cxn modelId="{D5C0C6EA-246D-2E45-9CBE-F7A360ADC307}" type="presParOf" srcId="{F45B1F72-E185-424E-B700-9D938BA01C06}" destId="{F401ADCF-07C7-D940-8864-47EBA17462C7}" srcOrd="12" destOrd="0" presId="urn:microsoft.com/office/officeart/2005/8/layout/hChevron3"/>
    <dgm:cxn modelId="{A996FEB0-A88A-4944-85B7-176A353CBFA8}" type="presParOf" srcId="{F45B1F72-E185-424E-B700-9D938BA01C06}" destId="{15FF907A-AB77-6540-AB36-3C5659DE1888}" srcOrd="13" destOrd="0" presId="urn:microsoft.com/office/officeart/2005/8/layout/hChevron3"/>
    <dgm:cxn modelId="{D6D05315-29AB-7544-BD09-1D61147CB417}" type="presParOf" srcId="{F45B1F72-E185-424E-B700-9D938BA01C06}" destId="{AFF5C2A6-3122-554B-970A-B0093A851811}" srcOrd="14" destOrd="0" presId="urn:microsoft.com/office/officeart/2005/8/layout/hChevron3"/>
    <dgm:cxn modelId="{45586D23-0500-E949-86E1-8D6CC0181B32}" type="presParOf" srcId="{F45B1F72-E185-424E-B700-9D938BA01C06}" destId="{B47E16A4-0BC6-184B-9017-1F185C07CF19}" srcOrd="15" destOrd="0" presId="urn:microsoft.com/office/officeart/2005/8/layout/hChevron3"/>
    <dgm:cxn modelId="{41A921C0-CC74-F442-B321-CFB80ED0EC78}" type="presParOf" srcId="{F45B1F72-E185-424E-B700-9D938BA01C06}" destId="{4AE41986-2E7E-204D-9512-10EDB4912E8F}" srcOrd="16" destOrd="0" presId="urn:microsoft.com/office/officeart/2005/8/layout/hChevron3"/>
    <dgm:cxn modelId="{5F05F954-D9BD-6541-AEC7-B09FE84C4394}" type="presParOf" srcId="{F45B1F72-E185-424E-B700-9D938BA01C06}" destId="{5A1FF950-519E-4348-A31D-91D9E704FA08}" srcOrd="17" destOrd="0" presId="urn:microsoft.com/office/officeart/2005/8/layout/hChevron3"/>
    <dgm:cxn modelId="{8C5C44AE-BFA0-C244-8483-0534A92A699C}" type="presParOf" srcId="{F45B1F72-E185-424E-B700-9D938BA01C06}" destId="{1FAE95F5-4A9E-104E-A367-C7FD55AE1190}" srcOrd="18" destOrd="0" presId="urn:microsoft.com/office/officeart/2005/8/layout/hChevron3"/>
    <dgm:cxn modelId="{79C90BB0-F749-3C4A-A20B-D95EDBE66B44}" type="presParOf" srcId="{F45B1F72-E185-424E-B700-9D938BA01C06}" destId="{35253A8A-EBC0-FE44-8BD8-68D0067D5193}" srcOrd="19" destOrd="0" presId="urn:microsoft.com/office/officeart/2005/8/layout/hChevron3"/>
    <dgm:cxn modelId="{0C0CCA6A-F662-BA43-BD30-9B8A9C0A6C6B}" type="presParOf" srcId="{F45B1F72-E185-424E-B700-9D938BA01C06}" destId="{2FB95BE6-65EE-1047-9BBE-EDA8E0460D99}" srcOrd="20" destOrd="0" presId="urn:microsoft.com/office/officeart/2005/8/layout/hChevron3"/>
    <dgm:cxn modelId="{E74E0ED5-378A-A040-8C73-FCD206453233}" type="presParOf" srcId="{F45B1F72-E185-424E-B700-9D938BA01C06}" destId="{8505C1CE-796A-4E4E-84CE-6BE4957887F3}" srcOrd="21" destOrd="0" presId="urn:microsoft.com/office/officeart/2005/8/layout/hChevron3"/>
    <dgm:cxn modelId="{E20AAF35-9E20-6344-B92F-AE84DB47CE20}" type="presParOf" srcId="{F45B1F72-E185-424E-B700-9D938BA01C06}" destId="{EB086E2D-7692-E244-AE1E-E96CBC749908}" srcOrd="22" destOrd="0" presId="urn:microsoft.com/office/officeart/2005/8/layout/hChevron3"/>
    <dgm:cxn modelId="{62FEDED6-6E41-2F49-BEA1-9950E0B7FEEA}" type="presParOf" srcId="{F45B1F72-E185-424E-B700-9D938BA01C06}" destId="{FA93BABC-0624-F040-8227-4C32CEF43504}" srcOrd="23" destOrd="0" presId="urn:microsoft.com/office/officeart/2005/8/layout/hChevron3"/>
    <dgm:cxn modelId="{1C8B32CA-0884-544C-A36F-F23A9B903F26}" type="presParOf" srcId="{F45B1F72-E185-424E-B700-9D938BA01C06}" destId="{D886D044-6895-3447-8E6E-AEAA1C4D8635}" srcOrd="24" destOrd="0" presId="urn:microsoft.com/office/officeart/2005/8/layout/hChevron3"/>
    <dgm:cxn modelId="{A5627207-D7BF-854F-BC52-D900431253BC}" type="presParOf" srcId="{F45B1F72-E185-424E-B700-9D938BA01C06}" destId="{E6BD4C89-B66E-894F-A435-05CC6235A9E0}" srcOrd="25" destOrd="0" presId="urn:microsoft.com/office/officeart/2005/8/layout/hChevron3"/>
    <dgm:cxn modelId="{3A83F8BF-08CC-A640-8B4E-BF369B17414E}" type="presParOf" srcId="{F45B1F72-E185-424E-B700-9D938BA01C06}" destId="{4FF06C1D-05C4-3544-93DC-550818092398}" srcOrd="26" destOrd="0" presId="urn:microsoft.com/office/officeart/2005/8/layout/hChevron3"/>
    <dgm:cxn modelId="{533B1C2C-F17F-7241-B5B9-050734F3DF83}" type="presParOf" srcId="{F45B1F72-E185-424E-B700-9D938BA01C06}" destId="{17663586-B4BF-794F-A783-E6F5515E52C3}" srcOrd="27" destOrd="0" presId="urn:microsoft.com/office/officeart/2005/8/layout/hChevron3"/>
    <dgm:cxn modelId="{9C6D3B2E-C029-C04F-A69B-30F413E893B7}" type="presParOf" srcId="{F45B1F72-E185-424E-B700-9D938BA01C06}" destId="{AE1ECDC7-0B24-6D40-A652-01D35700777E}" srcOrd="28" destOrd="0" presId="urn:microsoft.com/office/officeart/2005/8/layout/hChevron3"/>
    <dgm:cxn modelId="{6D4D11C3-DB50-CC4F-A38D-DA07DC1036F7}" type="presParOf" srcId="{F45B1F72-E185-424E-B700-9D938BA01C06}" destId="{74CAD7ED-3C83-8046-8D39-CEC7F6960EAF}" srcOrd="29" destOrd="0" presId="urn:microsoft.com/office/officeart/2005/8/layout/hChevron3"/>
    <dgm:cxn modelId="{EF606865-AF42-7F44-8E1D-A290D80CBF67}" type="presParOf" srcId="{F45B1F72-E185-424E-B700-9D938BA01C06}" destId="{D534CEC5-7E51-424C-97CC-77F50AD317F8}" srcOrd="30" destOrd="0" presId="urn:microsoft.com/office/officeart/2005/8/layout/hChevron3"/>
    <dgm:cxn modelId="{17B19B81-98DF-A544-BDAB-C6FBBCFBBF4E}" type="presParOf" srcId="{F45B1F72-E185-424E-B700-9D938BA01C06}" destId="{AE069D3F-5C13-7B47-A225-1F2E5B30D4EE}" srcOrd="31" destOrd="0" presId="urn:microsoft.com/office/officeart/2005/8/layout/hChevron3"/>
    <dgm:cxn modelId="{D6B2223F-8FD2-4540-AADF-7C836C044121}" type="presParOf" srcId="{F45B1F72-E185-424E-B700-9D938BA01C06}" destId="{4B3B1409-25BA-DA48-A629-B11851209F61}" srcOrd="32" destOrd="0" presId="urn:microsoft.com/office/officeart/2005/8/layout/hChevron3"/>
    <dgm:cxn modelId="{02DB368E-198A-8243-A4FA-28E91B7D2B79}" type="presParOf" srcId="{F45B1F72-E185-424E-B700-9D938BA01C06}" destId="{F7DC9D4C-4316-C141-8028-B264A6AB9559}" srcOrd="33" destOrd="0" presId="urn:microsoft.com/office/officeart/2005/8/layout/hChevron3"/>
    <dgm:cxn modelId="{7D9F46C4-26C7-5640-AAAC-26CA11F4A1C5}" type="presParOf" srcId="{F45B1F72-E185-424E-B700-9D938BA01C06}" destId="{25B44BC1-FCEE-1A4B-8277-CAC5DA28E2EB}" srcOrd="34" destOrd="0" presId="urn:microsoft.com/office/officeart/2005/8/layout/hChevron3"/>
    <dgm:cxn modelId="{1A8CC15F-763E-7F47-8EFE-6AF9148F8431}" type="presParOf" srcId="{F45B1F72-E185-424E-B700-9D938BA01C06}" destId="{EB448B16-3C4E-1F4A-AA6D-191CA664111B}" srcOrd="35" destOrd="0" presId="urn:microsoft.com/office/officeart/2005/8/layout/hChevron3"/>
    <dgm:cxn modelId="{4D6E54A5-C2B4-B14F-8EA9-5F7F255DE0C8}" type="presParOf" srcId="{F45B1F72-E185-424E-B700-9D938BA01C06}" destId="{9D37CDB3-7182-1642-80E5-D98CD459D41E}" srcOrd="36" destOrd="0" presId="urn:microsoft.com/office/officeart/2005/8/layout/hChevron3"/>
    <dgm:cxn modelId="{C4E8F4A9-FCCC-DB4E-A480-AD0078B40563}" type="presParOf" srcId="{F45B1F72-E185-424E-B700-9D938BA01C06}" destId="{4B9D756F-9446-C94A-8B46-40349E6284CE}" srcOrd="37" destOrd="0" presId="urn:microsoft.com/office/officeart/2005/8/layout/hChevron3"/>
    <dgm:cxn modelId="{E839859A-3ADF-DC44-8F28-C4A10FA599D4}" type="presParOf" srcId="{F45B1F72-E185-424E-B700-9D938BA01C06}" destId="{58A3F720-6E90-1C45-8D21-786090B1EE3F}" srcOrd="38" destOrd="0" presId="urn:microsoft.com/office/officeart/2005/8/layout/hChevron3"/>
    <dgm:cxn modelId="{E18D7FDF-9E8D-7F42-B15A-E1CD7E26AC21}" type="presParOf" srcId="{F45B1F72-E185-424E-B700-9D938BA01C06}" destId="{2A1CB612-C244-D741-B12F-FB9BE46A5CD6}" srcOrd="39" destOrd="0" presId="urn:microsoft.com/office/officeart/2005/8/layout/hChevron3"/>
    <dgm:cxn modelId="{84A7A57B-7DB2-A342-A451-4C3434111343}" type="presParOf" srcId="{F45B1F72-E185-424E-B700-9D938BA01C06}" destId="{676F5F21-1F03-D244-860A-1CF9B3CA0FAE}" srcOrd="40" destOrd="0" presId="urn:microsoft.com/office/officeart/2005/8/layout/hChevron3"/>
    <dgm:cxn modelId="{0EBA06FF-1F53-3241-B712-621C8E8229D7}" type="presParOf" srcId="{F45B1F72-E185-424E-B700-9D938BA01C06}" destId="{EBA0D855-F7EC-9246-91B1-CD8A2D5D155A}" srcOrd="41" destOrd="0" presId="urn:microsoft.com/office/officeart/2005/8/layout/hChevron3"/>
    <dgm:cxn modelId="{5CE610D2-DBC9-6748-A673-CDAB706C5012}" type="presParOf" srcId="{F45B1F72-E185-424E-B700-9D938BA01C06}" destId="{0A91DB2E-FE68-D341-857C-7397DB1A244D}" srcOrd="42" destOrd="0" presId="urn:microsoft.com/office/officeart/2005/8/layout/hChevron3"/>
    <dgm:cxn modelId="{D4C634EB-42BE-9C48-849D-6115EA68CC59}" type="presParOf" srcId="{F45B1F72-E185-424E-B700-9D938BA01C06}" destId="{59032AE1-DEB2-A742-89B6-05E154D87076}" srcOrd="43" destOrd="0" presId="urn:microsoft.com/office/officeart/2005/8/layout/hChevron3"/>
    <dgm:cxn modelId="{6EDFF645-6D80-1747-BEAD-4A188CBC803B}" type="presParOf" srcId="{F45B1F72-E185-424E-B700-9D938BA01C06}" destId="{DF685358-BFD6-F846-8E6D-20A4065E10EA}" srcOrd="44" destOrd="0" presId="urn:microsoft.com/office/officeart/2005/8/layout/hChevron3"/>
    <dgm:cxn modelId="{DDDA7D8F-EFCC-FB49-920C-7BBE09E0B39B}" type="presParOf" srcId="{F45B1F72-E185-424E-B700-9D938BA01C06}" destId="{68DB26BA-F141-EB4D-8DA9-D3C957FEE948}" srcOrd="45" destOrd="0" presId="urn:microsoft.com/office/officeart/2005/8/layout/hChevron3"/>
    <dgm:cxn modelId="{3958FFB4-2422-7C4A-973F-876E3082EA7C}" type="presParOf" srcId="{F45B1F72-E185-424E-B700-9D938BA01C06}" destId="{C2CD2910-6A0E-F74F-B994-06A32548B331}" srcOrd="4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BBD422B-3487-D54C-9448-DA3518F45BCF}"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E5A160FE-63C1-874D-BF88-DA3654F6D706}">
      <dgm:prSet phldrT="[Text]"/>
      <dgm:spPr>
        <a:solidFill>
          <a:schemeClr val="accent5">
            <a:lumMod val="75000"/>
          </a:schemeClr>
        </a:solidFill>
      </dgm:spPr>
      <dgm:t>
        <a:bodyPr/>
        <a:lstStyle/>
        <a:p>
          <a:r>
            <a:rPr lang="en-US" b="0" dirty="0">
              <a:solidFill>
                <a:schemeClr val="bg1"/>
              </a:solidFill>
            </a:rPr>
            <a:t>1</a:t>
          </a:r>
        </a:p>
      </dgm:t>
    </dgm:pt>
    <dgm:pt modelId="{417CC721-43DD-8041-B542-8D13BB8CC262}" type="parTrans" cxnId="{C3A9FC2A-711D-724E-AC1B-DA0C2263B36E}">
      <dgm:prSet/>
      <dgm:spPr/>
      <dgm:t>
        <a:bodyPr/>
        <a:lstStyle/>
        <a:p>
          <a:endParaRPr lang="en-US"/>
        </a:p>
      </dgm:t>
    </dgm:pt>
    <dgm:pt modelId="{82253539-8355-F940-BB5D-68AB49295A0A}" type="sibTrans" cxnId="{C3A9FC2A-711D-724E-AC1B-DA0C2263B36E}">
      <dgm:prSet/>
      <dgm:spPr/>
      <dgm:t>
        <a:bodyPr/>
        <a:lstStyle/>
        <a:p>
          <a:endParaRPr lang="en-US"/>
        </a:p>
      </dgm:t>
    </dgm:pt>
    <dgm:pt modelId="{DC9E5DE2-8A73-B646-A0C4-600BA656285D}">
      <dgm:prSet phldrT="[Text]"/>
      <dgm:spPr>
        <a:solidFill>
          <a:schemeClr val="accent5">
            <a:lumMod val="75000"/>
          </a:schemeClr>
        </a:solidFill>
      </dgm:spPr>
      <dgm:t>
        <a:bodyPr/>
        <a:lstStyle/>
        <a:p>
          <a:r>
            <a:rPr lang="en-US" dirty="0">
              <a:solidFill>
                <a:schemeClr val="bg1"/>
              </a:solidFill>
            </a:rPr>
            <a:t>2</a:t>
          </a:r>
        </a:p>
      </dgm:t>
    </dgm:pt>
    <dgm:pt modelId="{59507570-D358-E24A-952F-B609E1440CDB}" type="parTrans" cxnId="{235D42E0-E67C-9840-BC80-BE0649033ED7}">
      <dgm:prSet/>
      <dgm:spPr/>
      <dgm:t>
        <a:bodyPr/>
        <a:lstStyle/>
        <a:p>
          <a:endParaRPr lang="en-US"/>
        </a:p>
      </dgm:t>
    </dgm:pt>
    <dgm:pt modelId="{A1C4B0E2-0298-CC44-9723-C38F9586D14C}" type="sibTrans" cxnId="{235D42E0-E67C-9840-BC80-BE0649033ED7}">
      <dgm:prSet/>
      <dgm:spPr/>
      <dgm:t>
        <a:bodyPr/>
        <a:lstStyle/>
        <a:p>
          <a:endParaRPr lang="en-US"/>
        </a:p>
      </dgm:t>
    </dgm:pt>
    <dgm:pt modelId="{801E1359-6517-F141-B5EB-481952E14461}">
      <dgm:prSet phldrT="[Text]"/>
      <dgm:spPr>
        <a:solidFill>
          <a:schemeClr val="accent5">
            <a:lumMod val="75000"/>
          </a:schemeClr>
        </a:solidFill>
      </dgm:spPr>
      <dgm:t>
        <a:bodyPr/>
        <a:lstStyle/>
        <a:p>
          <a:r>
            <a:rPr lang="en-US" dirty="0"/>
            <a:t>3</a:t>
          </a:r>
        </a:p>
      </dgm:t>
    </dgm:pt>
    <dgm:pt modelId="{40EAE5D0-652E-4149-BFD8-63B33E22BC0E}" type="parTrans" cxnId="{BEA2D9B6-696F-DE46-8C0D-E0258FA29E63}">
      <dgm:prSet/>
      <dgm:spPr/>
      <dgm:t>
        <a:bodyPr/>
        <a:lstStyle/>
        <a:p>
          <a:endParaRPr lang="en-US"/>
        </a:p>
      </dgm:t>
    </dgm:pt>
    <dgm:pt modelId="{A0927B89-928F-6641-A70F-E16CC6B24E6E}" type="sibTrans" cxnId="{BEA2D9B6-696F-DE46-8C0D-E0258FA29E63}">
      <dgm:prSet/>
      <dgm:spPr/>
      <dgm:t>
        <a:bodyPr/>
        <a:lstStyle/>
        <a:p>
          <a:endParaRPr lang="en-US"/>
        </a:p>
      </dgm:t>
    </dgm:pt>
    <dgm:pt modelId="{91536717-9F07-F942-B0A7-2398B173687C}">
      <dgm:prSet/>
      <dgm:spPr>
        <a:solidFill>
          <a:schemeClr val="accent5">
            <a:lumMod val="75000"/>
          </a:schemeClr>
        </a:solidFill>
      </dgm:spPr>
      <dgm:t>
        <a:bodyPr/>
        <a:lstStyle/>
        <a:p>
          <a:r>
            <a:rPr lang="en-US" dirty="0"/>
            <a:t>4</a:t>
          </a:r>
        </a:p>
      </dgm:t>
    </dgm:pt>
    <dgm:pt modelId="{9932C19D-A14F-0246-955F-054BCC0F9C1B}" type="parTrans" cxnId="{736E486B-C5D4-654D-89EC-02B52ECD1B3A}">
      <dgm:prSet/>
      <dgm:spPr/>
      <dgm:t>
        <a:bodyPr/>
        <a:lstStyle/>
        <a:p>
          <a:endParaRPr lang="en-US"/>
        </a:p>
      </dgm:t>
    </dgm:pt>
    <dgm:pt modelId="{BA7C437E-C07E-914B-9B7F-DAD0F40F9F11}" type="sibTrans" cxnId="{736E486B-C5D4-654D-89EC-02B52ECD1B3A}">
      <dgm:prSet/>
      <dgm:spPr/>
      <dgm:t>
        <a:bodyPr/>
        <a:lstStyle/>
        <a:p>
          <a:endParaRPr lang="en-US"/>
        </a:p>
      </dgm:t>
    </dgm:pt>
    <dgm:pt modelId="{A8EA2440-9574-D74F-9E48-F7517AC1F59C}">
      <dgm:prSet/>
      <dgm:spPr>
        <a:solidFill>
          <a:schemeClr val="accent5">
            <a:lumMod val="75000"/>
          </a:schemeClr>
        </a:solidFill>
      </dgm:spPr>
      <dgm:t>
        <a:bodyPr/>
        <a:lstStyle/>
        <a:p>
          <a:r>
            <a:rPr lang="en-US" dirty="0"/>
            <a:t>5</a:t>
          </a:r>
        </a:p>
      </dgm:t>
    </dgm:pt>
    <dgm:pt modelId="{EB0BB030-8A86-8B49-BC19-4DDD819EA3E9}" type="parTrans" cxnId="{A6C6757F-E1F1-964A-818D-F12C42C0CC11}">
      <dgm:prSet/>
      <dgm:spPr/>
      <dgm:t>
        <a:bodyPr/>
        <a:lstStyle/>
        <a:p>
          <a:endParaRPr lang="en-US"/>
        </a:p>
      </dgm:t>
    </dgm:pt>
    <dgm:pt modelId="{96ED5966-5392-2344-A4D2-84D8A8DD87FC}" type="sibTrans" cxnId="{A6C6757F-E1F1-964A-818D-F12C42C0CC11}">
      <dgm:prSet/>
      <dgm:spPr/>
      <dgm:t>
        <a:bodyPr/>
        <a:lstStyle/>
        <a:p>
          <a:endParaRPr lang="en-US"/>
        </a:p>
      </dgm:t>
    </dgm:pt>
    <dgm:pt modelId="{13DCD4F6-32B8-BE4E-B32A-E0F52151780D}">
      <dgm:prSet/>
      <dgm:spPr/>
      <dgm:t>
        <a:bodyPr/>
        <a:lstStyle/>
        <a:p>
          <a:r>
            <a:rPr lang="en-US" dirty="0"/>
            <a:t>6</a:t>
          </a:r>
        </a:p>
      </dgm:t>
    </dgm:pt>
    <dgm:pt modelId="{10E0FE5B-470A-954F-A842-126533522D92}" type="parTrans" cxnId="{941DFA44-DF9C-6340-81A2-C330B3B05D0F}">
      <dgm:prSet/>
      <dgm:spPr/>
      <dgm:t>
        <a:bodyPr/>
        <a:lstStyle/>
        <a:p>
          <a:endParaRPr lang="en-US"/>
        </a:p>
      </dgm:t>
    </dgm:pt>
    <dgm:pt modelId="{E2A3B37B-20A8-DB45-9BC9-6C6D37F66D63}" type="sibTrans" cxnId="{941DFA44-DF9C-6340-81A2-C330B3B05D0F}">
      <dgm:prSet/>
      <dgm:spPr/>
      <dgm:t>
        <a:bodyPr/>
        <a:lstStyle/>
        <a:p>
          <a:endParaRPr lang="en-US"/>
        </a:p>
      </dgm:t>
    </dgm:pt>
    <dgm:pt modelId="{92F85859-2C27-F24D-8E54-52E1BF1EE27D}">
      <dgm:prSet/>
      <dgm:spPr>
        <a:solidFill>
          <a:schemeClr val="accent5">
            <a:lumMod val="75000"/>
          </a:schemeClr>
        </a:solidFill>
      </dgm:spPr>
      <dgm:t>
        <a:bodyPr/>
        <a:lstStyle/>
        <a:p>
          <a:r>
            <a:rPr lang="en-US" dirty="0"/>
            <a:t>7</a:t>
          </a:r>
        </a:p>
      </dgm:t>
    </dgm:pt>
    <dgm:pt modelId="{3E99958D-E578-FE43-86E1-D8EF40EAAFDD}" type="parTrans" cxnId="{0917230C-D4DF-7849-9BA6-6BE9E104F8C5}">
      <dgm:prSet/>
      <dgm:spPr/>
      <dgm:t>
        <a:bodyPr/>
        <a:lstStyle/>
        <a:p>
          <a:endParaRPr lang="en-US"/>
        </a:p>
      </dgm:t>
    </dgm:pt>
    <dgm:pt modelId="{A1B6B2B3-8414-F64B-B345-6D0A6B94E0A3}" type="sibTrans" cxnId="{0917230C-D4DF-7849-9BA6-6BE9E104F8C5}">
      <dgm:prSet/>
      <dgm:spPr/>
      <dgm:t>
        <a:bodyPr/>
        <a:lstStyle/>
        <a:p>
          <a:endParaRPr lang="en-US"/>
        </a:p>
      </dgm:t>
    </dgm:pt>
    <dgm:pt modelId="{ACA19771-E26A-3A49-BFD2-3DE0BAAF66E6}">
      <dgm:prSet/>
      <dgm:spPr/>
      <dgm:t>
        <a:bodyPr/>
        <a:lstStyle/>
        <a:p>
          <a:r>
            <a:rPr lang="en-US" dirty="0"/>
            <a:t>8</a:t>
          </a:r>
        </a:p>
      </dgm:t>
    </dgm:pt>
    <dgm:pt modelId="{BC1DDF50-0ED5-1745-8AD5-22565AF7E46E}" type="parTrans" cxnId="{F2B5F22C-7711-1B4D-BFEE-5E3229498278}">
      <dgm:prSet/>
      <dgm:spPr/>
      <dgm:t>
        <a:bodyPr/>
        <a:lstStyle/>
        <a:p>
          <a:endParaRPr lang="en-US"/>
        </a:p>
      </dgm:t>
    </dgm:pt>
    <dgm:pt modelId="{63A0945C-BF8D-1F4C-98ED-1401CE528024}" type="sibTrans" cxnId="{F2B5F22C-7711-1B4D-BFEE-5E3229498278}">
      <dgm:prSet/>
      <dgm:spPr/>
      <dgm:t>
        <a:bodyPr/>
        <a:lstStyle/>
        <a:p>
          <a:endParaRPr lang="en-US"/>
        </a:p>
      </dgm:t>
    </dgm:pt>
    <dgm:pt modelId="{04BAE366-2D70-D649-9CB5-57116A0E6028}">
      <dgm:prSet/>
      <dgm:spPr/>
      <dgm:t>
        <a:bodyPr/>
        <a:lstStyle/>
        <a:p>
          <a:r>
            <a:rPr lang="en-US" dirty="0"/>
            <a:t>9</a:t>
          </a:r>
        </a:p>
      </dgm:t>
    </dgm:pt>
    <dgm:pt modelId="{D581F9FC-9075-E043-9E7B-976E577312FB}" type="parTrans" cxnId="{5B5092FA-8D42-BB42-8EE0-E92D6141EE2B}">
      <dgm:prSet/>
      <dgm:spPr/>
      <dgm:t>
        <a:bodyPr/>
        <a:lstStyle/>
        <a:p>
          <a:endParaRPr lang="en-US"/>
        </a:p>
      </dgm:t>
    </dgm:pt>
    <dgm:pt modelId="{8803777A-029D-474C-8EBE-C8F0C9C0050A}" type="sibTrans" cxnId="{5B5092FA-8D42-BB42-8EE0-E92D6141EE2B}">
      <dgm:prSet/>
      <dgm:spPr/>
      <dgm:t>
        <a:bodyPr/>
        <a:lstStyle/>
        <a:p>
          <a:endParaRPr lang="en-US"/>
        </a:p>
      </dgm:t>
    </dgm:pt>
    <dgm:pt modelId="{510F6D4E-ADCC-2C4B-8306-DCD43C5F8650}">
      <dgm:prSet/>
      <dgm:spPr/>
      <dgm:t>
        <a:bodyPr/>
        <a:lstStyle/>
        <a:p>
          <a:r>
            <a:rPr lang="en-US" dirty="0"/>
            <a:t>10</a:t>
          </a:r>
        </a:p>
      </dgm:t>
    </dgm:pt>
    <dgm:pt modelId="{F401F496-750C-8540-A8BB-0237B8423C39}" type="parTrans" cxnId="{0AA68A81-B027-5C4D-B487-AD3C01AD60BA}">
      <dgm:prSet/>
      <dgm:spPr/>
      <dgm:t>
        <a:bodyPr/>
        <a:lstStyle/>
        <a:p>
          <a:endParaRPr lang="en-US"/>
        </a:p>
      </dgm:t>
    </dgm:pt>
    <dgm:pt modelId="{7C1E61C4-BA63-814A-BC1C-F4DAE376F687}" type="sibTrans" cxnId="{0AA68A81-B027-5C4D-B487-AD3C01AD60BA}">
      <dgm:prSet/>
      <dgm:spPr/>
      <dgm:t>
        <a:bodyPr/>
        <a:lstStyle/>
        <a:p>
          <a:endParaRPr lang="en-US"/>
        </a:p>
      </dgm:t>
    </dgm:pt>
    <dgm:pt modelId="{14BB69D9-5742-2F42-A0F5-4DB2ABF599DE}">
      <dgm:prSet/>
      <dgm:spPr>
        <a:solidFill>
          <a:schemeClr val="accent5">
            <a:lumMod val="75000"/>
          </a:schemeClr>
        </a:solidFill>
      </dgm:spPr>
      <dgm:t>
        <a:bodyPr/>
        <a:lstStyle/>
        <a:p>
          <a:r>
            <a:rPr lang="en-US" dirty="0"/>
            <a:t>11</a:t>
          </a:r>
        </a:p>
      </dgm:t>
    </dgm:pt>
    <dgm:pt modelId="{64EB3574-387F-EE47-AF65-336AE9B04A24}" type="parTrans" cxnId="{CE509191-98DC-5F4C-A340-D7D811AD62C5}">
      <dgm:prSet/>
      <dgm:spPr/>
      <dgm:t>
        <a:bodyPr/>
        <a:lstStyle/>
        <a:p>
          <a:endParaRPr lang="en-US"/>
        </a:p>
      </dgm:t>
    </dgm:pt>
    <dgm:pt modelId="{B1215A5D-BF54-074A-8EE7-0FD3BC43C9C7}" type="sibTrans" cxnId="{CE509191-98DC-5F4C-A340-D7D811AD62C5}">
      <dgm:prSet/>
      <dgm:spPr/>
      <dgm:t>
        <a:bodyPr/>
        <a:lstStyle/>
        <a:p>
          <a:endParaRPr lang="en-US"/>
        </a:p>
      </dgm:t>
    </dgm:pt>
    <dgm:pt modelId="{55D83738-B64C-6B4D-B30E-4D76D77F3356}">
      <dgm:prSet/>
      <dgm:spPr/>
      <dgm:t>
        <a:bodyPr/>
        <a:lstStyle/>
        <a:p>
          <a:r>
            <a:rPr lang="en-US" dirty="0"/>
            <a:t>12</a:t>
          </a:r>
        </a:p>
      </dgm:t>
    </dgm:pt>
    <dgm:pt modelId="{B4BC37DE-0ECD-3F46-9A6E-5B143408F2DB}" type="parTrans" cxnId="{35B9F782-99EA-4244-BFB8-6ACDBCA6784E}">
      <dgm:prSet/>
      <dgm:spPr/>
      <dgm:t>
        <a:bodyPr/>
        <a:lstStyle/>
        <a:p>
          <a:endParaRPr lang="en-US"/>
        </a:p>
      </dgm:t>
    </dgm:pt>
    <dgm:pt modelId="{D32C1B6F-244C-5541-B804-132A5B6DC043}" type="sibTrans" cxnId="{35B9F782-99EA-4244-BFB8-6ACDBCA6784E}">
      <dgm:prSet/>
      <dgm:spPr/>
      <dgm:t>
        <a:bodyPr/>
        <a:lstStyle/>
        <a:p>
          <a:endParaRPr lang="en-US"/>
        </a:p>
      </dgm:t>
    </dgm:pt>
    <dgm:pt modelId="{2799C8FF-1BBE-0A44-BBCF-775C28EB5C5D}">
      <dgm:prSet/>
      <dgm:spPr>
        <a:solidFill>
          <a:srgbClr val="C00000"/>
        </a:solidFill>
      </dgm:spPr>
      <dgm:t>
        <a:bodyPr/>
        <a:lstStyle/>
        <a:p>
          <a:r>
            <a:rPr lang="en-US" dirty="0"/>
            <a:t>13</a:t>
          </a:r>
        </a:p>
      </dgm:t>
    </dgm:pt>
    <dgm:pt modelId="{AB6E2B67-2BC6-C24F-80DC-E26B18F90361}" type="parTrans" cxnId="{BB97E868-C60A-764F-8B86-3F2F7D0AF959}">
      <dgm:prSet/>
      <dgm:spPr/>
      <dgm:t>
        <a:bodyPr/>
        <a:lstStyle/>
        <a:p>
          <a:endParaRPr lang="en-US"/>
        </a:p>
      </dgm:t>
    </dgm:pt>
    <dgm:pt modelId="{CD403786-234E-4C42-9144-BCF7182DD670}" type="sibTrans" cxnId="{BB97E868-C60A-764F-8B86-3F2F7D0AF959}">
      <dgm:prSet/>
      <dgm:spPr/>
      <dgm:t>
        <a:bodyPr/>
        <a:lstStyle/>
        <a:p>
          <a:endParaRPr lang="en-US"/>
        </a:p>
      </dgm:t>
    </dgm:pt>
    <dgm:pt modelId="{995AF91D-94AB-F144-BCDE-827EEE121001}">
      <dgm:prSet/>
      <dgm:spPr/>
      <dgm:t>
        <a:bodyPr/>
        <a:lstStyle/>
        <a:p>
          <a:r>
            <a:rPr lang="en-US" dirty="0"/>
            <a:t>14</a:t>
          </a:r>
        </a:p>
      </dgm:t>
    </dgm:pt>
    <dgm:pt modelId="{25F3E54E-3BF7-B943-BE36-B026EE708982}" type="parTrans" cxnId="{3C92FB48-B3C5-8740-8B41-EDC816F7C0DF}">
      <dgm:prSet/>
      <dgm:spPr/>
      <dgm:t>
        <a:bodyPr/>
        <a:lstStyle/>
        <a:p>
          <a:endParaRPr lang="en-US"/>
        </a:p>
      </dgm:t>
    </dgm:pt>
    <dgm:pt modelId="{02E7C152-40E0-6D47-AFD1-8AB40F8DA478}" type="sibTrans" cxnId="{3C92FB48-B3C5-8740-8B41-EDC816F7C0DF}">
      <dgm:prSet/>
      <dgm:spPr/>
      <dgm:t>
        <a:bodyPr/>
        <a:lstStyle/>
        <a:p>
          <a:endParaRPr lang="en-US"/>
        </a:p>
      </dgm:t>
    </dgm:pt>
    <dgm:pt modelId="{02859E1D-774A-F04D-9E9C-92368DC2815F}">
      <dgm:prSet/>
      <dgm:spPr/>
      <dgm:t>
        <a:bodyPr/>
        <a:lstStyle/>
        <a:p>
          <a:r>
            <a:rPr lang="en-US" dirty="0"/>
            <a:t>15</a:t>
          </a:r>
        </a:p>
      </dgm:t>
    </dgm:pt>
    <dgm:pt modelId="{9B322FD1-911E-5047-93E8-B2323182E24A}" type="parTrans" cxnId="{15F91B7F-409D-344A-A2E7-CFD66D097E42}">
      <dgm:prSet/>
      <dgm:spPr/>
      <dgm:t>
        <a:bodyPr/>
        <a:lstStyle/>
        <a:p>
          <a:endParaRPr lang="en-US"/>
        </a:p>
      </dgm:t>
    </dgm:pt>
    <dgm:pt modelId="{3D6AA6B0-18A5-3F40-B9A4-870A25CF1E99}" type="sibTrans" cxnId="{15F91B7F-409D-344A-A2E7-CFD66D097E42}">
      <dgm:prSet/>
      <dgm:spPr/>
      <dgm:t>
        <a:bodyPr/>
        <a:lstStyle/>
        <a:p>
          <a:endParaRPr lang="en-US"/>
        </a:p>
      </dgm:t>
    </dgm:pt>
    <dgm:pt modelId="{6A1A2097-97E1-4348-9D8B-C2DE3BE55B0B}">
      <dgm:prSet/>
      <dgm:spPr/>
      <dgm:t>
        <a:bodyPr/>
        <a:lstStyle/>
        <a:p>
          <a:r>
            <a:rPr lang="en-US" dirty="0"/>
            <a:t>16</a:t>
          </a:r>
        </a:p>
      </dgm:t>
    </dgm:pt>
    <dgm:pt modelId="{DC7082C7-DE37-9247-B9A6-DAE1321D7C5D}" type="parTrans" cxnId="{B680801B-F81E-324B-9259-78810228727B}">
      <dgm:prSet/>
      <dgm:spPr/>
      <dgm:t>
        <a:bodyPr/>
        <a:lstStyle/>
        <a:p>
          <a:endParaRPr lang="en-US"/>
        </a:p>
      </dgm:t>
    </dgm:pt>
    <dgm:pt modelId="{2C778927-72E3-2241-BE9B-13855F6F30BA}" type="sibTrans" cxnId="{B680801B-F81E-324B-9259-78810228727B}">
      <dgm:prSet/>
      <dgm:spPr/>
      <dgm:t>
        <a:bodyPr/>
        <a:lstStyle/>
        <a:p>
          <a:endParaRPr lang="en-US"/>
        </a:p>
      </dgm:t>
    </dgm:pt>
    <dgm:pt modelId="{82FEDE62-B042-9743-B400-AA98B3DA0156}">
      <dgm:prSet/>
      <dgm:spPr/>
      <dgm:t>
        <a:bodyPr/>
        <a:lstStyle/>
        <a:p>
          <a:r>
            <a:rPr lang="en-US" dirty="0"/>
            <a:t>17</a:t>
          </a:r>
        </a:p>
      </dgm:t>
    </dgm:pt>
    <dgm:pt modelId="{2AB7FD8B-9F53-724A-83CD-48494616A09C}" type="parTrans" cxnId="{5E3FD3D3-7FE7-BF4F-91AC-E40A383D7F8D}">
      <dgm:prSet/>
      <dgm:spPr/>
      <dgm:t>
        <a:bodyPr/>
        <a:lstStyle/>
        <a:p>
          <a:endParaRPr lang="en-US"/>
        </a:p>
      </dgm:t>
    </dgm:pt>
    <dgm:pt modelId="{A66E825C-D53F-2740-9937-33973C1D763B}" type="sibTrans" cxnId="{5E3FD3D3-7FE7-BF4F-91AC-E40A383D7F8D}">
      <dgm:prSet/>
      <dgm:spPr/>
      <dgm:t>
        <a:bodyPr/>
        <a:lstStyle/>
        <a:p>
          <a:endParaRPr lang="en-US"/>
        </a:p>
      </dgm:t>
    </dgm:pt>
    <dgm:pt modelId="{9705CCF6-DCA3-D047-BFF4-A97D552C9F1A}">
      <dgm:prSet/>
      <dgm:spPr/>
      <dgm:t>
        <a:bodyPr/>
        <a:lstStyle/>
        <a:p>
          <a:r>
            <a:rPr lang="en-US" dirty="0"/>
            <a:t>18</a:t>
          </a:r>
        </a:p>
      </dgm:t>
    </dgm:pt>
    <dgm:pt modelId="{686482CC-7CC8-E240-B2C5-4694E4E89243}" type="parTrans" cxnId="{18C58C21-3155-9042-B4FF-845DB3A07AE8}">
      <dgm:prSet/>
      <dgm:spPr/>
      <dgm:t>
        <a:bodyPr/>
        <a:lstStyle/>
        <a:p>
          <a:endParaRPr lang="en-US"/>
        </a:p>
      </dgm:t>
    </dgm:pt>
    <dgm:pt modelId="{6F38C689-75A0-DC4A-876B-2D8E66237495}" type="sibTrans" cxnId="{18C58C21-3155-9042-B4FF-845DB3A07AE8}">
      <dgm:prSet/>
      <dgm:spPr/>
      <dgm:t>
        <a:bodyPr/>
        <a:lstStyle/>
        <a:p>
          <a:endParaRPr lang="en-US"/>
        </a:p>
      </dgm:t>
    </dgm:pt>
    <dgm:pt modelId="{13806BA4-73AC-2A45-A311-0FE08398177C}">
      <dgm:prSet/>
      <dgm:spPr/>
      <dgm:t>
        <a:bodyPr/>
        <a:lstStyle/>
        <a:p>
          <a:r>
            <a:rPr lang="en-US" dirty="0"/>
            <a:t>19</a:t>
          </a:r>
        </a:p>
      </dgm:t>
    </dgm:pt>
    <dgm:pt modelId="{27832877-4F93-0844-97B5-76845ECEBFA9}" type="parTrans" cxnId="{2240A2B4-F99B-DD48-9F24-446A59B0EA37}">
      <dgm:prSet/>
      <dgm:spPr/>
      <dgm:t>
        <a:bodyPr/>
        <a:lstStyle/>
        <a:p>
          <a:endParaRPr lang="en-US"/>
        </a:p>
      </dgm:t>
    </dgm:pt>
    <dgm:pt modelId="{3397EBBD-318C-C94E-9FCA-7CBA6CE194B6}" type="sibTrans" cxnId="{2240A2B4-F99B-DD48-9F24-446A59B0EA37}">
      <dgm:prSet/>
      <dgm:spPr/>
      <dgm:t>
        <a:bodyPr/>
        <a:lstStyle/>
        <a:p>
          <a:endParaRPr lang="en-US"/>
        </a:p>
      </dgm:t>
    </dgm:pt>
    <dgm:pt modelId="{4B831B95-D3B5-0B4C-9170-01B96CCED742}">
      <dgm:prSet/>
      <dgm:spPr/>
      <dgm:t>
        <a:bodyPr/>
        <a:lstStyle/>
        <a:p>
          <a:r>
            <a:rPr lang="en-US" dirty="0"/>
            <a:t>20</a:t>
          </a:r>
        </a:p>
      </dgm:t>
    </dgm:pt>
    <dgm:pt modelId="{857D2446-C131-FE44-B2E7-0142FFDB5EA1}" type="parTrans" cxnId="{54879048-CF32-EF4C-BF02-46D96A6B8290}">
      <dgm:prSet/>
      <dgm:spPr/>
      <dgm:t>
        <a:bodyPr/>
        <a:lstStyle/>
        <a:p>
          <a:endParaRPr lang="en-US"/>
        </a:p>
      </dgm:t>
    </dgm:pt>
    <dgm:pt modelId="{BAF3B110-6B80-1D44-A5BD-02018C369CD8}" type="sibTrans" cxnId="{54879048-CF32-EF4C-BF02-46D96A6B8290}">
      <dgm:prSet/>
      <dgm:spPr/>
      <dgm:t>
        <a:bodyPr/>
        <a:lstStyle/>
        <a:p>
          <a:endParaRPr lang="en-US"/>
        </a:p>
      </dgm:t>
    </dgm:pt>
    <dgm:pt modelId="{28CED4AF-D968-6843-A71C-8E13B1C20C36}">
      <dgm:prSet/>
      <dgm:spPr/>
      <dgm:t>
        <a:bodyPr/>
        <a:lstStyle/>
        <a:p>
          <a:r>
            <a:rPr lang="en-US" dirty="0"/>
            <a:t>21</a:t>
          </a:r>
        </a:p>
      </dgm:t>
    </dgm:pt>
    <dgm:pt modelId="{3B286EB3-0C1D-ED46-8DCD-20292E5373FC}" type="parTrans" cxnId="{E8A22C92-0A74-A841-8ACA-D48C7E7DF1F5}">
      <dgm:prSet/>
      <dgm:spPr/>
      <dgm:t>
        <a:bodyPr/>
        <a:lstStyle/>
        <a:p>
          <a:endParaRPr lang="en-US"/>
        </a:p>
      </dgm:t>
    </dgm:pt>
    <dgm:pt modelId="{AFF744BC-16E0-BD4E-9308-044D474DD4E3}" type="sibTrans" cxnId="{E8A22C92-0A74-A841-8ACA-D48C7E7DF1F5}">
      <dgm:prSet/>
      <dgm:spPr/>
      <dgm:t>
        <a:bodyPr/>
        <a:lstStyle/>
        <a:p>
          <a:endParaRPr lang="en-US"/>
        </a:p>
      </dgm:t>
    </dgm:pt>
    <dgm:pt modelId="{74F64A0D-C426-5E4D-ABF5-6E196A5EA475}">
      <dgm:prSet/>
      <dgm:spPr/>
      <dgm:t>
        <a:bodyPr/>
        <a:lstStyle/>
        <a:p>
          <a:r>
            <a:rPr lang="en-US" dirty="0"/>
            <a:t>22</a:t>
          </a:r>
        </a:p>
      </dgm:t>
    </dgm:pt>
    <dgm:pt modelId="{E230F6E5-840B-1D4F-98CB-8F2C486FA3E0}" type="parTrans" cxnId="{92545C9F-F3E2-D849-B545-27EB388BCFEA}">
      <dgm:prSet/>
      <dgm:spPr/>
      <dgm:t>
        <a:bodyPr/>
        <a:lstStyle/>
        <a:p>
          <a:endParaRPr lang="en-US"/>
        </a:p>
      </dgm:t>
    </dgm:pt>
    <dgm:pt modelId="{61A13CB3-A41D-9543-9693-74EA769F3FAC}" type="sibTrans" cxnId="{92545C9F-F3E2-D849-B545-27EB388BCFEA}">
      <dgm:prSet/>
      <dgm:spPr/>
      <dgm:t>
        <a:bodyPr/>
        <a:lstStyle/>
        <a:p>
          <a:endParaRPr lang="en-US"/>
        </a:p>
      </dgm:t>
    </dgm:pt>
    <dgm:pt modelId="{6BFC58C9-1C75-7444-9B34-CFFB898F6299}">
      <dgm:prSet/>
      <dgm:spPr/>
      <dgm:t>
        <a:bodyPr/>
        <a:lstStyle/>
        <a:p>
          <a:r>
            <a:rPr lang="en-US" dirty="0"/>
            <a:t>23</a:t>
          </a:r>
        </a:p>
      </dgm:t>
    </dgm:pt>
    <dgm:pt modelId="{E5B8E65B-CC3D-2D48-A2CC-EC164127AE8B}" type="parTrans" cxnId="{D7A3BEC4-DC1B-A046-B30F-D5C14C55433C}">
      <dgm:prSet/>
      <dgm:spPr/>
      <dgm:t>
        <a:bodyPr/>
        <a:lstStyle/>
        <a:p>
          <a:endParaRPr lang="en-US"/>
        </a:p>
      </dgm:t>
    </dgm:pt>
    <dgm:pt modelId="{1DE3AEF3-36CD-014D-AB8C-1E9695BB04A8}" type="sibTrans" cxnId="{D7A3BEC4-DC1B-A046-B30F-D5C14C55433C}">
      <dgm:prSet/>
      <dgm:spPr/>
      <dgm:t>
        <a:bodyPr/>
        <a:lstStyle/>
        <a:p>
          <a:endParaRPr lang="en-US"/>
        </a:p>
      </dgm:t>
    </dgm:pt>
    <dgm:pt modelId="{490B8173-6E59-BF46-A288-AA87D5290289}">
      <dgm:prSet/>
      <dgm:spPr/>
      <dgm:t>
        <a:bodyPr/>
        <a:lstStyle/>
        <a:p>
          <a:r>
            <a:rPr lang="en-US" dirty="0"/>
            <a:t>24</a:t>
          </a:r>
        </a:p>
      </dgm:t>
    </dgm:pt>
    <dgm:pt modelId="{12C93BA8-F1B1-B34B-BFC7-3CC226F4D506}" type="parTrans" cxnId="{A18DA77C-0D2A-804D-B297-E665B7F46941}">
      <dgm:prSet/>
      <dgm:spPr/>
      <dgm:t>
        <a:bodyPr/>
        <a:lstStyle/>
        <a:p>
          <a:endParaRPr lang="en-US"/>
        </a:p>
      </dgm:t>
    </dgm:pt>
    <dgm:pt modelId="{62C9C4F1-0DB5-A04D-8ACD-D36E48B34E2E}" type="sibTrans" cxnId="{A18DA77C-0D2A-804D-B297-E665B7F46941}">
      <dgm:prSet/>
      <dgm:spPr/>
      <dgm:t>
        <a:bodyPr/>
        <a:lstStyle/>
        <a:p>
          <a:endParaRPr lang="en-US"/>
        </a:p>
      </dgm:t>
    </dgm:pt>
    <dgm:pt modelId="{F45B1F72-E185-424E-B700-9D938BA01C06}" type="pres">
      <dgm:prSet presAssocID="{3BBD422B-3487-D54C-9448-DA3518F45BCF}" presName="Name0" presStyleCnt="0">
        <dgm:presLayoutVars>
          <dgm:dir/>
          <dgm:resizeHandles val="exact"/>
        </dgm:presLayoutVars>
      </dgm:prSet>
      <dgm:spPr/>
    </dgm:pt>
    <dgm:pt modelId="{1F84931C-DC60-664C-93C4-4B12C97CF870}" type="pres">
      <dgm:prSet presAssocID="{E5A160FE-63C1-874D-BF88-DA3654F6D706}" presName="parTxOnly" presStyleLbl="node1" presStyleIdx="0" presStyleCnt="24">
        <dgm:presLayoutVars>
          <dgm:bulletEnabled val="1"/>
        </dgm:presLayoutVars>
      </dgm:prSet>
      <dgm:spPr/>
    </dgm:pt>
    <dgm:pt modelId="{E15621C8-C526-2B48-856E-8A035D8BAB7F}" type="pres">
      <dgm:prSet presAssocID="{82253539-8355-F940-BB5D-68AB49295A0A}" presName="parSpace" presStyleCnt="0"/>
      <dgm:spPr/>
    </dgm:pt>
    <dgm:pt modelId="{BCBB1DF6-6652-5A4A-9AA4-BB3B0336FD8D}" type="pres">
      <dgm:prSet presAssocID="{DC9E5DE2-8A73-B646-A0C4-600BA656285D}" presName="parTxOnly" presStyleLbl="node1" presStyleIdx="1" presStyleCnt="24">
        <dgm:presLayoutVars>
          <dgm:bulletEnabled val="1"/>
        </dgm:presLayoutVars>
      </dgm:prSet>
      <dgm:spPr/>
    </dgm:pt>
    <dgm:pt modelId="{FD3AF944-2FF4-884B-9EC6-61539A17D367}" type="pres">
      <dgm:prSet presAssocID="{A1C4B0E2-0298-CC44-9723-C38F9586D14C}" presName="parSpace" presStyleCnt="0"/>
      <dgm:spPr/>
    </dgm:pt>
    <dgm:pt modelId="{C1CC043F-39E0-2743-AD11-1BC6DB772A04}" type="pres">
      <dgm:prSet presAssocID="{801E1359-6517-F141-B5EB-481952E14461}" presName="parTxOnly" presStyleLbl="node1" presStyleIdx="2" presStyleCnt="24">
        <dgm:presLayoutVars>
          <dgm:bulletEnabled val="1"/>
        </dgm:presLayoutVars>
      </dgm:prSet>
      <dgm:spPr/>
    </dgm:pt>
    <dgm:pt modelId="{7859A2B6-EDAF-2B4A-BD83-D4E2EFAC8B5D}" type="pres">
      <dgm:prSet presAssocID="{A0927B89-928F-6641-A70F-E16CC6B24E6E}" presName="parSpace" presStyleCnt="0"/>
      <dgm:spPr/>
    </dgm:pt>
    <dgm:pt modelId="{6953732C-A69B-9148-9139-6A4990510EE1}" type="pres">
      <dgm:prSet presAssocID="{91536717-9F07-F942-B0A7-2398B173687C}" presName="parTxOnly" presStyleLbl="node1" presStyleIdx="3" presStyleCnt="24">
        <dgm:presLayoutVars>
          <dgm:bulletEnabled val="1"/>
        </dgm:presLayoutVars>
      </dgm:prSet>
      <dgm:spPr/>
    </dgm:pt>
    <dgm:pt modelId="{50B061FC-8833-4648-B872-28E9B6502639}" type="pres">
      <dgm:prSet presAssocID="{BA7C437E-C07E-914B-9B7F-DAD0F40F9F11}" presName="parSpace" presStyleCnt="0"/>
      <dgm:spPr/>
    </dgm:pt>
    <dgm:pt modelId="{2C2887FF-889F-FE43-8D7D-502C65396CBF}" type="pres">
      <dgm:prSet presAssocID="{A8EA2440-9574-D74F-9E48-F7517AC1F59C}" presName="parTxOnly" presStyleLbl="node1" presStyleIdx="4" presStyleCnt="24">
        <dgm:presLayoutVars>
          <dgm:bulletEnabled val="1"/>
        </dgm:presLayoutVars>
      </dgm:prSet>
      <dgm:spPr/>
    </dgm:pt>
    <dgm:pt modelId="{516BA840-7B45-8046-901F-4DEF2B2B9D9D}" type="pres">
      <dgm:prSet presAssocID="{96ED5966-5392-2344-A4D2-84D8A8DD87FC}" presName="parSpace" presStyleCnt="0"/>
      <dgm:spPr/>
    </dgm:pt>
    <dgm:pt modelId="{A1A9FEDC-52CC-A543-AC0B-C4F4046932B6}" type="pres">
      <dgm:prSet presAssocID="{13DCD4F6-32B8-BE4E-B32A-E0F52151780D}" presName="parTxOnly" presStyleLbl="node1" presStyleIdx="5" presStyleCnt="24">
        <dgm:presLayoutVars>
          <dgm:bulletEnabled val="1"/>
        </dgm:presLayoutVars>
      </dgm:prSet>
      <dgm:spPr/>
    </dgm:pt>
    <dgm:pt modelId="{987EBDC9-84E5-EE45-83FB-06A91E1C6665}" type="pres">
      <dgm:prSet presAssocID="{E2A3B37B-20A8-DB45-9BC9-6C6D37F66D63}" presName="parSpace" presStyleCnt="0"/>
      <dgm:spPr/>
    </dgm:pt>
    <dgm:pt modelId="{F401ADCF-07C7-D940-8864-47EBA17462C7}" type="pres">
      <dgm:prSet presAssocID="{92F85859-2C27-F24D-8E54-52E1BF1EE27D}" presName="parTxOnly" presStyleLbl="node1" presStyleIdx="6" presStyleCnt="24">
        <dgm:presLayoutVars>
          <dgm:bulletEnabled val="1"/>
        </dgm:presLayoutVars>
      </dgm:prSet>
      <dgm:spPr/>
    </dgm:pt>
    <dgm:pt modelId="{15FF907A-AB77-6540-AB36-3C5659DE1888}" type="pres">
      <dgm:prSet presAssocID="{A1B6B2B3-8414-F64B-B345-6D0A6B94E0A3}" presName="parSpace" presStyleCnt="0"/>
      <dgm:spPr/>
    </dgm:pt>
    <dgm:pt modelId="{AFF5C2A6-3122-554B-970A-B0093A851811}" type="pres">
      <dgm:prSet presAssocID="{ACA19771-E26A-3A49-BFD2-3DE0BAAF66E6}" presName="parTxOnly" presStyleLbl="node1" presStyleIdx="7" presStyleCnt="24">
        <dgm:presLayoutVars>
          <dgm:bulletEnabled val="1"/>
        </dgm:presLayoutVars>
      </dgm:prSet>
      <dgm:spPr/>
    </dgm:pt>
    <dgm:pt modelId="{B47E16A4-0BC6-184B-9017-1F185C07CF19}" type="pres">
      <dgm:prSet presAssocID="{63A0945C-BF8D-1F4C-98ED-1401CE528024}" presName="parSpace" presStyleCnt="0"/>
      <dgm:spPr/>
    </dgm:pt>
    <dgm:pt modelId="{4AE41986-2E7E-204D-9512-10EDB4912E8F}" type="pres">
      <dgm:prSet presAssocID="{04BAE366-2D70-D649-9CB5-57116A0E6028}" presName="parTxOnly" presStyleLbl="node1" presStyleIdx="8" presStyleCnt="24">
        <dgm:presLayoutVars>
          <dgm:bulletEnabled val="1"/>
        </dgm:presLayoutVars>
      </dgm:prSet>
      <dgm:spPr/>
    </dgm:pt>
    <dgm:pt modelId="{5A1FF950-519E-4348-A31D-91D9E704FA08}" type="pres">
      <dgm:prSet presAssocID="{8803777A-029D-474C-8EBE-C8F0C9C0050A}" presName="parSpace" presStyleCnt="0"/>
      <dgm:spPr/>
    </dgm:pt>
    <dgm:pt modelId="{1FAE95F5-4A9E-104E-A367-C7FD55AE1190}" type="pres">
      <dgm:prSet presAssocID="{510F6D4E-ADCC-2C4B-8306-DCD43C5F8650}" presName="parTxOnly" presStyleLbl="node1" presStyleIdx="9" presStyleCnt="24">
        <dgm:presLayoutVars>
          <dgm:bulletEnabled val="1"/>
        </dgm:presLayoutVars>
      </dgm:prSet>
      <dgm:spPr/>
    </dgm:pt>
    <dgm:pt modelId="{35253A8A-EBC0-FE44-8BD8-68D0067D5193}" type="pres">
      <dgm:prSet presAssocID="{7C1E61C4-BA63-814A-BC1C-F4DAE376F687}" presName="parSpace" presStyleCnt="0"/>
      <dgm:spPr/>
    </dgm:pt>
    <dgm:pt modelId="{2FB95BE6-65EE-1047-9BBE-EDA8E0460D99}" type="pres">
      <dgm:prSet presAssocID="{14BB69D9-5742-2F42-A0F5-4DB2ABF599DE}" presName="parTxOnly" presStyleLbl="node1" presStyleIdx="10" presStyleCnt="24">
        <dgm:presLayoutVars>
          <dgm:bulletEnabled val="1"/>
        </dgm:presLayoutVars>
      </dgm:prSet>
      <dgm:spPr/>
    </dgm:pt>
    <dgm:pt modelId="{8505C1CE-796A-4E4E-84CE-6BE4957887F3}" type="pres">
      <dgm:prSet presAssocID="{B1215A5D-BF54-074A-8EE7-0FD3BC43C9C7}" presName="parSpace" presStyleCnt="0"/>
      <dgm:spPr/>
    </dgm:pt>
    <dgm:pt modelId="{EB086E2D-7692-E244-AE1E-E96CBC749908}" type="pres">
      <dgm:prSet presAssocID="{55D83738-B64C-6B4D-B30E-4D76D77F3356}" presName="parTxOnly" presStyleLbl="node1" presStyleIdx="11" presStyleCnt="24">
        <dgm:presLayoutVars>
          <dgm:bulletEnabled val="1"/>
        </dgm:presLayoutVars>
      </dgm:prSet>
      <dgm:spPr/>
    </dgm:pt>
    <dgm:pt modelId="{FA93BABC-0624-F040-8227-4C32CEF43504}" type="pres">
      <dgm:prSet presAssocID="{D32C1B6F-244C-5541-B804-132A5B6DC043}" presName="parSpace" presStyleCnt="0"/>
      <dgm:spPr/>
    </dgm:pt>
    <dgm:pt modelId="{D886D044-6895-3447-8E6E-AEAA1C4D8635}" type="pres">
      <dgm:prSet presAssocID="{2799C8FF-1BBE-0A44-BBCF-775C28EB5C5D}" presName="parTxOnly" presStyleLbl="node1" presStyleIdx="12" presStyleCnt="24">
        <dgm:presLayoutVars>
          <dgm:bulletEnabled val="1"/>
        </dgm:presLayoutVars>
      </dgm:prSet>
      <dgm:spPr/>
    </dgm:pt>
    <dgm:pt modelId="{E6BD4C89-B66E-894F-A435-05CC6235A9E0}" type="pres">
      <dgm:prSet presAssocID="{CD403786-234E-4C42-9144-BCF7182DD670}" presName="parSpace" presStyleCnt="0"/>
      <dgm:spPr/>
    </dgm:pt>
    <dgm:pt modelId="{4FF06C1D-05C4-3544-93DC-550818092398}" type="pres">
      <dgm:prSet presAssocID="{995AF91D-94AB-F144-BCDE-827EEE121001}" presName="parTxOnly" presStyleLbl="node1" presStyleIdx="13" presStyleCnt="24">
        <dgm:presLayoutVars>
          <dgm:bulletEnabled val="1"/>
        </dgm:presLayoutVars>
      </dgm:prSet>
      <dgm:spPr/>
    </dgm:pt>
    <dgm:pt modelId="{17663586-B4BF-794F-A783-E6F5515E52C3}" type="pres">
      <dgm:prSet presAssocID="{02E7C152-40E0-6D47-AFD1-8AB40F8DA478}" presName="parSpace" presStyleCnt="0"/>
      <dgm:spPr/>
    </dgm:pt>
    <dgm:pt modelId="{AE1ECDC7-0B24-6D40-A652-01D35700777E}" type="pres">
      <dgm:prSet presAssocID="{02859E1D-774A-F04D-9E9C-92368DC2815F}" presName="parTxOnly" presStyleLbl="node1" presStyleIdx="14" presStyleCnt="24">
        <dgm:presLayoutVars>
          <dgm:bulletEnabled val="1"/>
        </dgm:presLayoutVars>
      </dgm:prSet>
      <dgm:spPr/>
    </dgm:pt>
    <dgm:pt modelId="{74CAD7ED-3C83-8046-8D39-CEC7F6960EAF}" type="pres">
      <dgm:prSet presAssocID="{3D6AA6B0-18A5-3F40-B9A4-870A25CF1E99}" presName="parSpace" presStyleCnt="0"/>
      <dgm:spPr/>
    </dgm:pt>
    <dgm:pt modelId="{D534CEC5-7E51-424C-97CC-77F50AD317F8}" type="pres">
      <dgm:prSet presAssocID="{6A1A2097-97E1-4348-9D8B-C2DE3BE55B0B}" presName="parTxOnly" presStyleLbl="node1" presStyleIdx="15" presStyleCnt="24">
        <dgm:presLayoutVars>
          <dgm:bulletEnabled val="1"/>
        </dgm:presLayoutVars>
      </dgm:prSet>
      <dgm:spPr/>
    </dgm:pt>
    <dgm:pt modelId="{AE069D3F-5C13-7B47-A225-1F2E5B30D4EE}" type="pres">
      <dgm:prSet presAssocID="{2C778927-72E3-2241-BE9B-13855F6F30BA}" presName="parSpace" presStyleCnt="0"/>
      <dgm:spPr/>
    </dgm:pt>
    <dgm:pt modelId="{4B3B1409-25BA-DA48-A629-B11851209F61}" type="pres">
      <dgm:prSet presAssocID="{82FEDE62-B042-9743-B400-AA98B3DA0156}" presName="parTxOnly" presStyleLbl="node1" presStyleIdx="16" presStyleCnt="24">
        <dgm:presLayoutVars>
          <dgm:bulletEnabled val="1"/>
        </dgm:presLayoutVars>
      </dgm:prSet>
      <dgm:spPr/>
    </dgm:pt>
    <dgm:pt modelId="{F7DC9D4C-4316-C141-8028-B264A6AB9559}" type="pres">
      <dgm:prSet presAssocID="{A66E825C-D53F-2740-9937-33973C1D763B}" presName="parSpace" presStyleCnt="0"/>
      <dgm:spPr/>
    </dgm:pt>
    <dgm:pt modelId="{25B44BC1-FCEE-1A4B-8277-CAC5DA28E2EB}" type="pres">
      <dgm:prSet presAssocID="{9705CCF6-DCA3-D047-BFF4-A97D552C9F1A}" presName="parTxOnly" presStyleLbl="node1" presStyleIdx="17" presStyleCnt="24">
        <dgm:presLayoutVars>
          <dgm:bulletEnabled val="1"/>
        </dgm:presLayoutVars>
      </dgm:prSet>
      <dgm:spPr/>
    </dgm:pt>
    <dgm:pt modelId="{EB448B16-3C4E-1F4A-AA6D-191CA664111B}" type="pres">
      <dgm:prSet presAssocID="{6F38C689-75A0-DC4A-876B-2D8E66237495}" presName="parSpace" presStyleCnt="0"/>
      <dgm:spPr/>
    </dgm:pt>
    <dgm:pt modelId="{9D37CDB3-7182-1642-80E5-D98CD459D41E}" type="pres">
      <dgm:prSet presAssocID="{13806BA4-73AC-2A45-A311-0FE08398177C}" presName="parTxOnly" presStyleLbl="node1" presStyleIdx="18" presStyleCnt="24">
        <dgm:presLayoutVars>
          <dgm:bulletEnabled val="1"/>
        </dgm:presLayoutVars>
      </dgm:prSet>
      <dgm:spPr/>
    </dgm:pt>
    <dgm:pt modelId="{4B9D756F-9446-C94A-8B46-40349E6284CE}" type="pres">
      <dgm:prSet presAssocID="{3397EBBD-318C-C94E-9FCA-7CBA6CE194B6}" presName="parSpace" presStyleCnt="0"/>
      <dgm:spPr/>
    </dgm:pt>
    <dgm:pt modelId="{58A3F720-6E90-1C45-8D21-786090B1EE3F}" type="pres">
      <dgm:prSet presAssocID="{4B831B95-D3B5-0B4C-9170-01B96CCED742}" presName="parTxOnly" presStyleLbl="node1" presStyleIdx="19" presStyleCnt="24">
        <dgm:presLayoutVars>
          <dgm:bulletEnabled val="1"/>
        </dgm:presLayoutVars>
      </dgm:prSet>
      <dgm:spPr/>
    </dgm:pt>
    <dgm:pt modelId="{2A1CB612-C244-D741-B12F-FB9BE46A5CD6}" type="pres">
      <dgm:prSet presAssocID="{BAF3B110-6B80-1D44-A5BD-02018C369CD8}" presName="parSpace" presStyleCnt="0"/>
      <dgm:spPr/>
    </dgm:pt>
    <dgm:pt modelId="{676F5F21-1F03-D244-860A-1CF9B3CA0FAE}" type="pres">
      <dgm:prSet presAssocID="{28CED4AF-D968-6843-A71C-8E13B1C20C36}" presName="parTxOnly" presStyleLbl="node1" presStyleIdx="20" presStyleCnt="24">
        <dgm:presLayoutVars>
          <dgm:bulletEnabled val="1"/>
        </dgm:presLayoutVars>
      </dgm:prSet>
      <dgm:spPr/>
    </dgm:pt>
    <dgm:pt modelId="{EBA0D855-F7EC-9246-91B1-CD8A2D5D155A}" type="pres">
      <dgm:prSet presAssocID="{AFF744BC-16E0-BD4E-9308-044D474DD4E3}" presName="parSpace" presStyleCnt="0"/>
      <dgm:spPr/>
    </dgm:pt>
    <dgm:pt modelId="{0A91DB2E-FE68-D341-857C-7397DB1A244D}" type="pres">
      <dgm:prSet presAssocID="{74F64A0D-C426-5E4D-ABF5-6E196A5EA475}" presName="parTxOnly" presStyleLbl="node1" presStyleIdx="21" presStyleCnt="24">
        <dgm:presLayoutVars>
          <dgm:bulletEnabled val="1"/>
        </dgm:presLayoutVars>
      </dgm:prSet>
      <dgm:spPr/>
    </dgm:pt>
    <dgm:pt modelId="{59032AE1-DEB2-A742-89B6-05E154D87076}" type="pres">
      <dgm:prSet presAssocID="{61A13CB3-A41D-9543-9693-74EA769F3FAC}" presName="parSpace" presStyleCnt="0"/>
      <dgm:spPr/>
    </dgm:pt>
    <dgm:pt modelId="{DF685358-BFD6-F846-8E6D-20A4065E10EA}" type="pres">
      <dgm:prSet presAssocID="{6BFC58C9-1C75-7444-9B34-CFFB898F6299}" presName="parTxOnly" presStyleLbl="node1" presStyleIdx="22" presStyleCnt="24">
        <dgm:presLayoutVars>
          <dgm:bulletEnabled val="1"/>
        </dgm:presLayoutVars>
      </dgm:prSet>
      <dgm:spPr/>
    </dgm:pt>
    <dgm:pt modelId="{68DB26BA-F141-EB4D-8DA9-D3C957FEE948}" type="pres">
      <dgm:prSet presAssocID="{1DE3AEF3-36CD-014D-AB8C-1E9695BB04A8}" presName="parSpace" presStyleCnt="0"/>
      <dgm:spPr/>
    </dgm:pt>
    <dgm:pt modelId="{C2CD2910-6A0E-F74F-B994-06A32548B331}" type="pres">
      <dgm:prSet presAssocID="{490B8173-6E59-BF46-A288-AA87D5290289}" presName="parTxOnly" presStyleLbl="node1" presStyleIdx="23" presStyleCnt="24">
        <dgm:presLayoutVars>
          <dgm:bulletEnabled val="1"/>
        </dgm:presLayoutVars>
      </dgm:prSet>
      <dgm:spPr/>
    </dgm:pt>
  </dgm:ptLst>
  <dgm:cxnLst>
    <dgm:cxn modelId="{0917230C-D4DF-7849-9BA6-6BE9E104F8C5}" srcId="{3BBD422B-3487-D54C-9448-DA3518F45BCF}" destId="{92F85859-2C27-F24D-8E54-52E1BF1EE27D}" srcOrd="6" destOrd="0" parTransId="{3E99958D-E578-FE43-86E1-D8EF40EAAFDD}" sibTransId="{A1B6B2B3-8414-F64B-B345-6D0A6B94E0A3}"/>
    <dgm:cxn modelId="{AFA9430D-94A8-4748-B86C-9CE9335F94F0}" type="presOf" srcId="{9705CCF6-DCA3-D047-BFF4-A97D552C9F1A}" destId="{25B44BC1-FCEE-1A4B-8277-CAC5DA28E2EB}" srcOrd="0" destOrd="0" presId="urn:microsoft.com/office/officeart/2005/8/layout/hChevron3"/>
    <dgm:cxn modelId="{AEB2580E-E2F5-9C44-BB3C-B3A713E2F589}" type="presOf" srcId="{14BB69D9-5742-2F42-A0F5-4DB2ABF599DE}" destId="{2FB95BE6-65EE-1047-9BBE-EDA8E0460D99}" srcOrd="0" destOrd="0" presId="urn:microsoft.com/office/officeart/2005/8/layout/hChevron3"/>
    <dgm:cxn modelId="{B680801B-F81E-324B-9259-78810228727B}" srcId="{3BBD422B-3487-D54C-9448-DA3518F45BCF}" destId="{6A1A2097-97E1-4348-9D8B-C2DE3BE55B0B}" srcOrd="15" destOrd="0" parTransId="{DC7082C7-DE37-9247-B9A6-DAE1321D7C5D}" sibTransId="{2C778927-72E3-2241-BE9B-13855F6F30BA}"/>
    <dgm:cxn modelId="{18C58C21-3155-9042-B4FF-845DB3A07AE8}" srcId="{3BBD422B-3487-D54C-9448-DA3518F45BCF}" destId="{9705CCF6-DCA3-D047-BFF4-A97D552C9F1A}" srcOrd="17" destOrd="0" parTransId="{686482CC-7CC8-E240-B2C5-4694E4E89243}" sibTransId="{6F38C689-75A0-DC4A-876B-2D8E66237495}"/>
    <dgm:cxn modelId="{3D930C23-7747-1146-B44C-27C19A79D898}" type="presOf" srcId="{55D83738-B64C-6B4D-B30E-4D76D77F3356}" destId="{EB086E2D-7692-E244-AE1E-E96CBC749908}" srcOrd="0" destOrd="0" presId="urn:microsoft.com/office/officeart/2005/8/layout/hChevron3"/>
    <dgm:cxn modelId="{524DA825-5545-034A-BEC0-8CA4A962050A}" type="presOf" srcId="{2799C8FF-1BBE-0A44-BBCF-775C28EB5C5D}" destId="{D886D044-6895-3447-8E6E-AEAA1C4D8635}" srcOrd="0" destOrd="0" presId="urn:microsoft.com/office/officeart/2005/8/layout/hChevron3"/>
    <dgm:cxn modelId="{C3A9FC2A-711D-724E-AC1B-DA0C2263B36E}" srcId="{3BBD422B-3487-D54C-9448-DA3518F45BCF}" destId="{E5A160FE-63C1-874D-BF88-DA3654F6D706}" srcOrd="0" destOrd="0" parTransId="{417CC721-43DD-8041-B542-8D13BB8CC262}" sibTransId="{82253539-8355-F940-BB5D-68AB49295A0A}"/>
    <dgm:cxn modelId="{30D1E72B-1083-B444-8AAF-1AE661534459}" type="presOf" srcId="{801E1359-6517-F141-B5EB-481952E14461}" destId="{C1CC043F-39E0-2743-AD11-1BC6DB772A04}" srcOrd="0" destOrd="0" presId="urn:microsoft.com/office/officeart/2005/8/layout/hChevron3"/>
    <dgm:cxn modelId="{F2B5F22C-7711-1B4D-BFEE-5E3229498278}" srcId="{3BBD422B-3487-D54C-9448-DA3518F45BCF}" destId="{ACA19771-E26A-3A49-BFD2-3DE0BAAF66E6}" srcOrd="7" destOrd="0" parTransId="{BC1DDF50-0ED5-1745-8AD5-22565AF7E46E}" sibTransId="{63A0945C-BF8D-1F4C-98ED-1401CE528024}"/>
    <dgm:cxn modelId="{D738182D-19E3-684C-B41E-DD188DA1A6EB}" type="presOf" srcId="{6A1A2097-97E1-4348-9D8B-C2DE3BE55B0B}" destId="{D534CEC5-7E51-424C-97CC-77F50AD317F8}" srcOrd="0" destOrd="0" presId="urn:microsoft.com/office/officeart/2005/8/layout/hChevron3"/>
    <dgm:cxn modelId="{941DFA44-DF9C-6340-81A2-C330B3B05D0F}" srcId="{3BBD422B-3487-D54C-9448-DA3518F45BCF}" destId="{13DCD4F6-32B8-BE4E-B32A-E0F52151780D}" srcOrd="5" destOrd="0" parTransId="{10E0FE5B-470A-954F-A842-126533522D92}" sibTransId="{E2A3B37B-20A8-DB45-9BC9-6C6D37F66D63}"/>
    <dgm:cxn modelId="{54879048-CF32-EF4C-BF02-46D96A6B8290}" srcId="{3BBD422B-3487-D54C-9448-DA3518F45BCF}" destId="{4B831B95-D3B5-0B4C-9170-01B96CCED742}" srcOrd="19" destOrd="0" parTransId="{857D2446-C131-FE44-B2E7-0142FFDB5EA1}" sibTransId="{BAF3B110-6B80-1D44-A5BD-02018C369CD8}"/>
    <dgm:cxn modelId="{E034A348-AA0C-CB49-B98D-9FB68735AB0C}" type="presOf" srcId="{E5A160FE-63C1-874D-BF88-DA3654F6D706}" destId="{1F84931C-DC60-664C-93C4-4B12C97CF870}" srcOrd="0" destOrd="0" presId="urn:microsoft.com/office/officeart/2005/8/layout/hChevron3"/>
    <dgm:cxn modelId="{3C92FB48-B3C5-8740-8B41-EDC816F7C0DF}" srcId="{3BBD422B-3487-D54C-9448-DA3518F45BCF}" destId="{995AF91D-94AB-F144-BCDE-827EEE121001}" srcOrd="13" destOrd="0" parTransId="{25F3E54E-3BF7-B943-BE36-B026EE708982}" sibTransId="{02E7C152-40E0-6D47-AFD1-8AB40F8DA478}"/>
    <dgm:cxn modelId="{BD5B8149-0D56-BE4E-81FB-1357380E626E}" type="presOf" srcId="{510F6D4E-ADCC-2C4B-8306-DCD43C5F8650}" destId="{1FAE95F5-4A9E-104E-A367-C7FD55AE1190}" srcOrd="0" destOrd="0" presId="urn:microsoft.com/office/officeart/2005/8/layout/hChevron3"/>
    <dgm:cxn modelId="{C9C5914C-9031-7145-9D1C-B6B309256B96}" type="presOf" srcId="{4B831B95-D3B5-0B4C-9170-01B96CCED742}" destId="{58A3F720-6E90-1C45-8D21-786090B1EE3F}" srcOrd="0" destOrd="0" presId="urn:microsoft.com/office/officeart/2005/8/layout/hChevron3"/>
    <dgm:cxn modelId="{496AC464-F5BD-344C-BD28-1D20D1BECF9D}" type="presOf" srcId="{995AF91D-94AB-F144-BCDE-827EEE121001}" destId="{4FF06C1D-05C4-3544-93DC-550818092398}" srcOrd="0" destOrd="0" presId="urn:microsoft.com/office/officeart/2005/8/layout/hChevron3"/>
    <dgm:cxn modelId="{BB97E868-C60A-764F-8B86-3F2F7D0AF959}" srcId="{3BBD422B-3487-D54C-9448-DA3518F45BCF}" destId="{2799C8FF-1BBE-0A44-BBCF-775C28EB5C5D}" srcOrd="12" destOrd="0" parTransId="{AB6E2B67-2BC6-C24F-80DC-E26B18F90361}" sibTransId="{CD403786-234E-4C42-9144-BCF7182DD670}"/>
    <dgm:cxn modelId="{E1854969-38F4-884E-B440-87F544FDECD8}" type="presOf" srcId="{92F85859-2C27-F24D-8E54-52E1BF1EE27D}" destId="{F401ADCF-07C7-D940-8864-47EBA17462C7}" srcOrd="0" destOrd="0" presId="urn:microsoft.com/office/officeart/2005/8/layout/hChevron3"/>
    <dgm:cxn modelId="{736E486B-C5D4-654D-89EC-02B52ECD1B3A}" srcId="{3BBD422B-3487-D54C-9448-DA3518F45BCF}" destId="{91536717-9F07-F942-B0A7-2398B173687C}" srcOrd="3" destOrd="0" parTransId="{9932C19D-A14F-0246-955F-054BCC0F9C1B}" sibTransId="{BA7C437E-C07E-914B-9B7F-DAD0F40F9F11}"/>
    <dgm:cxn modelId="{6EA3386C-20AB-664B-BEE8-D69B89F9F191}" type="presOf" srcId="{3BBD422B-3487-D54C-9448-DA3518F45BCF}" destId="{F45B1F72-E185-424E-B700-9D938BA01C06}" srcOrd="0" destOrd="0" presId="urn:microsoft.com/office/officeart/2005/8/layout/hChevron3"/>
    <dgm:cxn modelId="{42191A7A-2453-6943-BE37-530826828D24}" type="presOf" srcId="{13DCD4F6-32B8-BE4E-B32A-E0F52151780D}" destId="{A1A9FEDC-52CC-A543-AC0B-C4F4046932B6}" srcOrd="0" destOrd="0" presId="urn:microsoft.com/office/officeart/2005/8/layout/hChevron3"/>
    <dgm:cxn modelId="{A18DA77C-0D2A-804D-B297-E665B7F46941}" srcId="{3BBD422B-3487-D54C-9448-DA3518F45BCF}" destId="{490B8173-6E59-BF46-A288-AA87D5290289}" srcOrd="23" destOrd="0" parTransId="{12C93BA8-F1B1-B34B-BFC7-3CC226F4D506}" sibTransId="{62C9C4F1-0DB5-A04D-8ACD-D36E48B34E2E}"/>
    <dgm:cxn modelId="{15F91B7F-409D-344A-A2E7-CFD66D097E42}" srcId="{3BBD422B-3487-D54C-9448-DA3518F45BCF}" destId="{02859E1D-774A-F04D-9E9C-92368DC2815F}" srcOrd="14" destOrd="0" parTransId="{9B322FD1-911E-5047-93E8-B2323182E24A}" sibTransId="{3D6AA6B0-18A5-3F40-B9A4-870A25CF1E99}"/>
    <dgm:cxn modelId="{A6C6757F-E1F1-964A-818D-F12C42C0CC11}" srcId="{3BBD422B-3487-D54C-9448-DA3518F45BCF}" destId="{A8EA2440-9574-D74F-9E48-F7517AC1F59C}" srcOrd="4" destOrd="0" parTransId="{EB0BB030-8A86-8B49-BC19-4DDD819EA3E9}" sibTransId="{96ED5966-5392-2344-A4D2-84D8A8DD87FC}"/>
    <dgm:cxn modelId="{838C2C81-85DF-E245-95D3-A69B11CCDDAA}" type="presOf" srcId="{6BFC58C9-1C75-7444-9B34-CFFB898F6299}" destId="{DF685358-BFD6-F846-8E6D-20A4065E10EA}" srcOrd="0" destOrd="0" presId="urn:microsoft.com/office/officeart/2005/8/layout/hChevron3"/>
    <dgm:cxn modelId="{0AA68A81-B027-5C4D-B487-AD3C01AD60BA}" srcId="{3BBD422B-3487-D54C-9448-DA3518F45BCF}" destId="{510F6D4E-ADCC-2C4B-8306-DCD43C5F8650}" srcOrd="9" destOrd="0" parTransId="{F401F496-750C-8540-A8BB-0237B8423C39}" sibTransId="{7C1E61C4-BA63-814A-BC1C-F4DAE376F687}"/>
    <dgm:cxn modelId="{35B9F782-99EA-4244-BFB8-6ACDBCA6784E}" srcId="{3BBD422B-3487-D54C-9448-DA3518F45BCF}" destId="{55D83738-B64C-6B4D-B30E-4D76D77F3356}" srcOrd="11" destOrd="0" parTransId="{B4BC37DE-0ECD-3F46-9A6E-5B143408F2DB}" sibTransId="{D32C1B6F-244C-5541-B804-132A5B6DC043}"/>
    <dgm:cxn modelId="{7E872789-2100-8E47-B343-FAE9F626E38E}" type="presOf" srcId="{74F64A0D-C426-5E4D-ABF5-6E196A5EA475}" destId="{0A91DB2E-FE68-D341-857C-7397DB1A244D}" srcOrd="0" destOrd="0" presId="urn:microsoft.com/office/officeart/2005/8/layout/hChevron3"/>
    <dgm:cxn modelId="{61AAB18C-1877-7C4F-A2BC-177D80B6005A}" type="presOf" srcId="{DC9E5DE2-8A73-B646-A0C4-600BA656285D}" destId="{BCBB1DF6-6652-5A4A-9AA4-BB3B0336FD8D}" srcOrd="0" destOrd="0" presId="urn:microsoft.com/office/officeart/2005/8/layout/hChevron3"/>
    <dgm:cxn modelId="{CE509191-98DC-5F4C-A340-D7D811AD62C5}" srcId="{3BBD422B-3487-D54C-9448-DA3518F45BCF}" destId="{14BB69D9-5742-2F42-A0F5-4DB2ABF599DE}" srcOrd="10" destOrd="0" parTransId="{64EB3574-387F-EE47-AF65-336AE9B04A24}" sibTransId="{B1215A5D-BF54-074A-8EE7-0FD3BC43C9C7}"/>
    <dgm:cxn modelId="{E8A22C92-0A74-A841-8ACA-D48C7E7DF1F5}" srcId="{3BBD422B-3487-D54C-9448-DA3518F45BCF}" destId="{28CED4AF-D968-6843-A71C-8E13B1C20C36}" srcOrd="20" destOrd="0" parTransId="{3B286EB3-0C1D-ED46-8DCD-20292E5373FC}" sibTransId="{AFF744BC-16E0-BD4E-9308-044D474DD4E3}"/>
    <dgm:cxn modelId="{92545C9F-F3E2-D849-B545-27EB388BCFEA}" srcId="{3BBD422B-3487-D54C-9448-DA3518F45BCF}" destId="{74F64A0D-C426-5E4D-ABF5-6E196A5EA475}" srcOrd="21" destOrd="0" parTransId="{E230F6E5-840B-1D4F-98CB-8F2C486FA3E0}" sibTransId="{61A13CB3-A41D-9543-9693-74EA769F3FAC}"/>
    <dgm:cxn modelId="{DB403FB4-95F9-9440-A876-0F3CADA7106F}" type="presOf" srcId="{04BAE366-2D70-D649-9CB5-57116A0E6028}" destId="{4AE41986-2E7E-204D-9512-10EDB4912E8F}" srcOrd="0" destOrd="0" presId="urn:microsoft.com/office/officeart/2005/8/layout/hChevron3"/>
    <dgm:cxn modelId="{2240A2B4-F99B-DD48-9F24-446A59B0EA37}" srcId="{3BBD422B-3487-D54C-9448-DA3518F45BCF}" destId="{13806BA4-73AC-2A45-A311-0FE08398177C}" srcOrd="18" destOrd="0" parTransId="{27832877-4F93-0844-97B5-76845ECEBFA9}" sibTransId="{3397EBBD-318C-C94E-9FCA-7CBA6CE194B6}"/>
    <dgm:cxn modelId="{BEA2D9B6-696F-DE46-8C0D-E0258FA29E63}" srcId="{3BBD422B-3487-D54C-9448-DA3518F45BCF}" destId="{801E1359-6517-F141-B5EB-481952E14461}" srcOrd="2" destOrd="0" parTransId="{40EAE5D0-652E-4149-BFD8-63B33E22BC0E}" sibTransId="{A0927B89-928F-6641-A70F-E16CC6B24E6E}"/>
    <dgm:cxn modelId="{9115ADBC-2C0A-0E41-B205-8A4A4CB91A17}" type="presOf" srcId="{A8EA2440-9574-D74F-9E48-F7517AC1F59C}" destId="{2C2887FF-889F-FE43-8D7D-502C65396CBF}" srcOrd="0" destOrd="0" presId="urn:microsoft.com/office/officeart/2005/8/layout/hChevron3"/>
    <dgm:cxn modelId="{58ED1BC4-CB58-D747-A41A-3990F1BE32A5}" type="presOf" srcId="{91536717-9F07-F942-B0A7-2398B173687C}" destId="{6953732C-A69B-9148-9139-6A4990510EE1}" srcOrd="0" destOrd="0" presId="urn:microsoft.com/office/officeart/2005/8/layout/hChevron3"/>
    <dgm:cxn modelId="{D7A3BEC4-DC1B-A046-B30F-D5C14C55433C}" srcId="{3BBD422B-3487-D54C-9448-DA3518F45BCF}" destId="{6BFC58C9-1C75-7444-9B34-CFFB898F6299}" srcOrd="22" destOrd="0" parTransId="{E5B8E65B-CC3D-2D48-A2CC-EC164127AE8B}" sibTransId="{1DE3AEF3-36CD-014D-AB8C-1E9695BB04A8}"/>
    <dgm:cxn modelId="{450AF1CE-6480-9A4C-833B-DFA6FF35B64F}" type="presOf" srcId="{28CED4AF-D968-6843-A71C-8E13B1C20C36}" destId="{676F5F21-1F03-D244-860A-1CF9B3CA0FAE}" srcOrd="0" destOrd="0" presId="urn:microsoft.com/office/officeart/2005/8/layout/hChevron3"/>
    <dgm:cxn modelId="{5E3FD3D3-7FE7-BF4F-91AC-E40A383D7F8D}" srcId="{3BBD422B-3487-D54C-9448-DA3518F45BCF}" destId="{82FEDE62-B042-9743-B400-AA98B3DA0156}" srcOrd="16" destOrd="0" parTransId="{2AB7FD8B-9F53-724A-83CD-48494616A09C}" sibTransId="{A66E825C-D53F-2740-9937-33973C1D763B}"/>
    <dgm:cxn modelId="{A269FAD9-A940-FD47-B015-845500F3D81B}" type="presOf" srcId="{02859E1D-774A-F04D-9E9C-92368DC2815F}" destId="{AE1ECDC7-0B24-6D40-A652-01D35700777E}" srcOrd="0" destOrd="0" presId="urn:microsoft.com/office/officeart/2005/8/layout/hChevron3"/>
    <dgm:cxn modelId="{A98674DA-5F53-CF4F-8220-C5A06F91E055}" type="presOf" srcId="{ACA19771-E26A-3A49-BFD2-3DE0BAAF66E6}" destId="{AFF5C2A6-3122-554B-970A-B0093A851811}" srcOrd="0" destOrd="0" presId="urn:microsoft.com/office/officeart/2005/8/layout/hChevron3"/>
    <dgm:cxn modelId="{235D42E0-E67C-9840-BC80-BE0649033ED7}" srcId="{3BBD422B-3487-D54C-9448-DA3518F45BCF}" destId="{DC9E5DE2-8A73-B646-A0C4-600BA656285D}" srcOrd="1" destOrd="0" parTransId="{59507570-D358-E24A-952F-B609E1440CDB}" sibTransId="{A1C4B0E2-0298-CC44-9723-C38F9586D14C}"/>
    <dgm:cxn modelId="{3A9F0DE9-79D8-0049-B8B3-F0AD4BFC300F}" type="presOf" srcId="{82FEDE62-B042-9743-B400-AA98B3DA0156}" destId="{4B3B1409-25BA-DA48-A629-B11851209F61}" srcOrd="0" destOrd="0" presId="urn:microsoft.com/office/officeart/2005/8/layout/hChevron3"/>
    <dgm:cxn modelId="{85D95BE9-DF38-C545-8ADA-A2AF82736371}" type="presOf" srcId="{13806BA4-73AC-2A45-A311-0FE08398177C}" destId="{9D37CDB3-7182-1642-80E5-D98CD459D41E}" srcOrd="0" destOrd="0" presId="urn:microsoft.com/office/officeart/2005/8/layout/hChevron3"/>
    <dgm:cxn modelId="{05B7FDEA-50B6-174A-B89A-2A55570576E4}" type="presOf" srcId="{490B8173-6E59-BF46-A288-AA87D5290289}" destId="{C2CD2910-6A0E-F74F-B994-06A32548B331}" srcOrd="0" destOrd="0" presId="urn:microsoft.com/office/officeart/2005/8/layout/hChevron3"/>
    <dgm:cxn modelId="{5B5092FA-8D42-BB42-8EE0-E92D6141EE2B}" srcId="{3BBD422B-3487-D54C-9448-DA3518F45BCF}" destId="{04BAE366-2D70-D649-9CB5-57116A0E6028}" srcOrd="8" destOrd="0" parTransId="{D581F9FC-9075-E043-9E7B-976E577312FB}" sibTransId="{8803777A-029D-474C-8EBE-C8F0C9C0050A}"/>
    <dgm:cxn modelId="{8F79A57C-AF9E-E54B-A9A7-D060632FA16D}" type="presParOf" srcId="{F45B1F72-E185-424E-B700-9D938BA01C06}" destId="{1F84931C-DC60-664C-93C4-4B12C97CF870}" srcOrd="0" destOrd="0" presId="urn:microsoft.com/office/officeart/2005/8/layout/hChevron3"/>
    <dgm:cxn modelId="{306F4CC8-421E-3D43-A9D2-5DAF35001106}" type="presParOf" srcId="{F45B1F72-E185-424E-B700-9D938BA01C06}" destId="{E15621C8-C526-2B48-856E-8A035D8BAB7F}" srcOrd="1" destOrd="0" presId="urn:microsoft.com/office/officeart/2005/8/layout/hChevron3"/>
    <dgm:cxn modelId="{0C08ACBB-2B91-2544-9141-9BBAD18BA6FC}" type="presParOf" srcId="{F45B1F72-E185-424E-B700-9D938BA01C06}" destId="{BCBB1DF6-6652-5A4A-9AA4-BB3B0336FD8D}" srcOrd="2" destOrd="0" presId="urn:microsoft.com/office/officeart/2005/8/layout/hChevron3"/>
    <dgm:cxn modelId="{6CA49DD8-67A0-F540-ACF3-9F387F8A611C}" type="presParOf" srcId="{F45B1F72-E185-424E-B700-9D938BA01C06}" destId="{FD3AF944-2FF4-884B-9EC6-61539A17D367}" srcOrd="3" destOrd="0" presId="urn:microsoft.com/office/officeart/2005/8/layout/hChevron3"/>
    <dgm:cxn modelId="{03F246C0-0FF6-044E-95BF-DB7CD2A888FE}" type="presParOf" srcId="{F45B1F72-E185-424E-B700-9D938BA01C06}" destId="{C1CC043F-39E0-2743-AD11-1BC6DB772A04}" srcOrd="4" destOrd="0" presId="urn:microsoft.com/office/officeart/2005/8/layout/hChevron3"/>
    <dgm:cxn modelId="{1CA1FBD1-4637-1B4A-9885-145FBBAE918F}" type="presParOf" srcId="{F45B1F72-E185-424E-B700-9D938BA01C06}" destId="{7859A2B6-EDAF-2B4A-BD83-D4E2EFAC8B5D}" srcOrd="5" destOrd="0" presId="urn:microsoft.com/office/officeart/2005/8/layout/hChevron3"/>
    <dgm:cxn modelId="{BC964959-0E4D-C340-A833-250E579A6A1D}" type="presParOf" srcId="{F45B1F72-E185-424E-B700-9D938BA01C06}" destId="{6953732C-A69B-9148-9139-6A4990510EE1}" srcOrd="6" destOrd="0" presId="urn:microsoft.com/office/officeart/2005/8/layout/hChevron3"/>
    <dgm:cxn modelId="{6C629FD9-5D19-F74D-84C0-66E63EE07496}" type="presParOf" srcId="{F45B1F72-E185-424E-B700-9D938BA01C06}" destId="{50B061FC-8833-4648-B872-28E9B6502639}" srcOrd="7" destOrd="0" presId="urn:microsoft.com/office/officeart/2005/8/layout/hChevron3"/>
    <dgm:cxn modelId="{F3913132-7953-804C-96D0-5737906D9200}" type="presParOf" srcId="{F45B1F72-E185-424E-B700-9D938BA01C06}" destId="{2C2887FF-889F-FE43-8D7D-502C65396CBF}" srcOrd="8" destOrd="0" presId="urn:microsoft.com/office/officeart/2005/8/layout/hChevron3"/>
    <dgm:cxn modelId="{8C05FE77-C4D9-5843-9EA7-53136237106A}" type="presParOf" srcId="{F45B1F72-E185-424E-B700-9D938BA01C06}" destId="{516BA840-7B45-8046-901F-4DEF2B2B9D9D}" srcOrd="9" destOrd="0" presId="urn:microsoft.com/office/officeart/2005/8/layout/hChevron3"/>
    <dgm:cxn modelId="{6529D2F4-9B2A-464A-B200-F0A1E5B26835}" type="presParOf" srcId="{F45B1F72-E185-424E-B700-9D938BA01C06}" destId="{A1A9FEDC-52CC-A543-AC0B-C4F4046932B6}" srcOrd="10" destOrd="0" presId="urn:microsoft.com/office/officeart/2005/8/layout/hChevron3"/>
    <dgm:cxn modelId="{B58E8714-D499-BF46-8148-4C672FE24109}" type="presParOf" srcId="{F45B1F72-E185-424E-B700-9D938BA01C06}" destId="{987EBDC9-84E5-EE45-83FB-06A91E1C6665}" srcOrd="11" destOrd="0" presId="urn:microsoft.com/office/officeart/2005/8/layout/hChevron3"/>
    <dgm:cxn modelId="{D5C0C6EA-246D-2E45-9CBE-F7A360ADC307}" type="presParOf" srcId="{F45B1F72-E185-424E-B700-9D938BA01C06}" destId="{F401ADCF-07C7-D940-8864-47EBA17462C7}" srcOrd="12" destOrd="0" presId="urn:microsoft.com/office/officeart/2005/8/layout/hChevron3"/>
    <dgm:cxn modelId="{A996FEB0-A88A-4944-85B7-176A353CBFA8}" type="presParOf" srcId="{F45B1F72-E185-424E-B700-9D938BA01C06}" destId="{15FF907A-AB77-6540-AB36-3C5659DE1888}" srcOrd="13" destOrd="0" presId="urn:microsoft.com/office/officeart/2005/8/layout/hChevron3"/>
    <dgm:cxn modelId="{D6D05315-29AB-7544-BD09-1D61147CB417}" type="presParOf" srcId="{F45B1F72-E185-424E-B700-9D938BA01C06}" destId="{AFF5C2A6-3122-554B-970A-B0093A851811}" srcOrd="14" destOrd="0" presId="urn:microsoft.com/office/officeart/2005/8/layout/hChevron3"/>
    <dgm:cxn modelId="{45586D23-0500-E949-86E1-8D6CC0181B32}" type="presParOf" srcId="{F45B1F72-E185-424E-B700-9D938BA01C06}" destId="{B47E16A4-0BC6-184B-9017-1F185C07CF19}" srcOrd="15" destOrd="0" presId="urn:microsoft.com/office/officeart/2005/8/layout/hChevron3"/>
    <dgm:cxn modelId="{41A921C0-CC74-F442-B321-CFB80ED0EC78}" type="presParOf" srcId="{F45B1F72-E185-424E-B700-9D938BA01C06}" destId="{4AE41986-2E7E-204D-9512-10EDB4912E8F}" srcOrd="16" destOrd="0" presId="urn:microsoft.com/office/officeart/2005/8/layout/hChevron3"/>
    <dgm:cxn modelId="{5F05F954-D9BD-6541-AEC7-B09FE84C4394}" type="presParOf" srcId="{F45B1F72-E185-424E-B700-9D938BA01C06}" destId="{5A1FF950-519E-4348-A31D-91D9E704FA08}" srcOrd="17" destOrd="0" presId="urn:microsoft.com/office/officeart/2005/8/layout/hChevron3"/>
    <dgm:cxn modelId="{8C5C44AE-BFA0-C244-8483-0534A92A699C}" type="presParOf" srcId="{F45B1F72-E185-424E-B700-9D938BA01C06}" destId="{1FAE95F5-4A9E-104E-A367-C7FD55AE1190}" srcOrd="18" destOrd="0" presId="urn:microsoft.com/office/officeart/2005/8/layout/hChevron3"/>
    <dgm:cxn modelId="{79C90BB0-F749-3C4A-A20B-D95EDBE66B44}" type="presParOf" srcId="{F45B1F72-E185-424E-B700-9D938BA01C06}" destId="{35253A8A-EBC0-FE44-8BD8-68D0067D5193}" srcOrd="19" destOrd="0" presId="urn:microsoft.com/office/officeart/2005/8/layout/hChevron3"/>
    <dgm:cxn modelId="{0C0CCA6A-F662-BA43-BD30-9B8A9C0A6C6B}" type="presParOf" srcId="{F45B1F72-E185-424E-B700-9D938BA01C06}" destId="{2FB95BE6-65EE-1047-9BBE-EDA8E0460D99}" srcOrd="20" destOrd="0" presId="urn:microsoft.com/office/officeart/2005/8/layout/hChevron3"/>
    <dgm:cxn modelId="{E74E0ED5-378A-A040-8C73-FCD206453233}" type="presParOf" srcId="{F45B1F72-E185-424E-B700-9D938BA01C06}" destId="{8505C1CE-796A-4E4E-84CE-6BE4957887F3}" srcOrd="21" destOrd="0" presId="urn:microsoft.com/office/officeart/2005/8/layout/hChevron3"/>
    <dgm:cxn modelId="{E20AAF35-9E20-6344-B92F-AE84DB47CE20}" type="presParOf" srcId="{F45B1F72-E185-424E-B700-9D938BA01C06}" destId="{EB086E2D-7692-E244-AE1E-E96CBC749908}" srcOrd="22" destOrd="0" presId="urn:microsoft.com/office/officeart/2005/8/layout/hChevron3"/>
    <dgm:cxn modelId="{62FEDED6-6E41-2F49-BEA1-9950E0B7FEEA}" type="presParOf" srcId="{F45B1F72-E185-424E-B700-9D938BA01C06}" destId="{FA93BABC-0624-F040-8227-4C32CEF43504}" srcOrd="23" destOrd="0" presId="urn:microsoft.com/office/officeart/2005/8/layout/hChevron3"/>
    <dgm:cxn modelId="{1C8B32CA-0884-544C-A36F-F23A9B903F26}" type="presParOf" srcId="{F45B1F72-E185-424E-B700-9D938BA01C06}" destId="{D886D044-6895-3447-8E6E-AEAA1C4D8635}" srcOrd="24" destOrd="0" presId="urn:microsoft.com/office/officeart/2005/8/layout/hChevron3"/>
    <dgm:cxn modelId="{A5627207-D7BF-854F-BC52-D900431253BC}" type="presParOf" srcId="{F45B1F72-E185-424E-B700-9D938BA01C06}" destId="{E6BD4C89-B66E-894F-A435-05CC6235A9E0}" srcOrd="25" destOrd="0" presId="urn:microsoft.com/office/officeart/2005/8/layout/hChevron3"/>
    <dgm:cxn modelId="{3A83F8BF-08CC-A640-8B4E-BF369B17414E}" type="presParOf" srcId="{F45B1F72-E185-424E-B700-9D938BA01C06}" destId="{4FF06C1D-05C4-3544-93DC-550818092398}" srcOrd="26" destOrd="0" presId="urn:microsoft.com/office/officeart/2005/8/layout/hChevron3"/>
    <dgm:cxn modelId="{533B1C2C-F17F-7241-B5B9-050734F3DF83}" type="presParOf" srcId="{F45B1F72-E185-424E-B700-9D938BA01C06}" destId="{17663586-B4BF-794F-A783-E6F5515E52C3}" srcOrd="27" destOrd="0" presId="urn:microsoft.com/office/officeart/2005/8/layout/hChevron3"/>
    <dgm:cxn modelId="{9C6D3B2E-C029-C04F-A69B-30F413E893B7}" type="presParOf" srcId="{F45B1F72-E185-424E-B700-9D938BA01C06}" destId="{AE1ECDC7-0B24-6D40-A652-01D35700777E}" srcOrd="28" destOrd="0" presId="urn:microsoft.com/office/officeart/2005/8/layout/hChevron3"/>
    <dgm:cxn modelId="{6D4D11C3-DB50-CC4F-A38D-DA07DC1036F7}" type="presParOf" srcId="{F45B1F72-E185-424E-B700-9D938BA01C06}" destId="{74CAD7ED-3C83-8046-8D39-CEC7F6960EAF}" srcOrd="29" destOrd="0" presId="urn:microsoft.com/office/officeart/2005/8/layout/hChevron3"/>
    <dgm:cxn modelId="{EF606865-AF42-7F44-8E1D-A290D80CBF67}" type="presParOf" srcId="{F45B1F72-E185-424E-B700-9D938BA01C06}" destId="{D534CEC5-7E51-424C-97CC-77F50AD317F8}" srcOrd="30" destOrd="0" presId="urn:microsoft.com/office/officeart/2005/8/layout/hChevron3"/>
    <dgm:cxn modelId="{17B19B81-98DF-A544-BDAB-C6FBBCFBBF4E}" type="presParOf" srcId="{F45B1F72-E185-424E-B700-9D938BA01C06}" destId="{AE069D3F-5C13-7B47-A225-1F2E5B30D4EE}" srcOrd="31" destOrd="0" presId="urn:microsoft.com/office/officeart/2005/8/layout/hChevron3"/>
    <dgm:cxn modelId="{D6B2223F-8FD2-4540-AADF-7C836C044121}" type="presParOf" srcId="{F45B1F72-E185-424E-B700-9D938BA01C06}" destId="{4B3B1409-25BA-DA48-A629-B11851209F61}" srcOrd="32" destOrd="0" presId="urn:microsoft.com/office/officeart/2005/8/layout/hChevron3"/>
    <dgm:cxn modelId="{02DB368E-198A-8243-A4FA-28E91B7D2B79}" type="presParOf" srcId="{F45B1F72-E185-424E-B700-9D938BA01C06}" destId="{F7DC9D4C-4316-C141-8028-B264A6AB9559}" srcOrd="33" destOrd="0" presId="urn:microsoft.com/office/officeart/2005/8/layout/hChevron3"/>
    <dgm:cxn modelId="{7D9F46C4-26C7-5640-AAAC-26CA11F4A1C5}" type="presParOf" srcId="{F45B1F72-E185-424E-B700-9D938BA01C06}" destId="{25B44BC1-FCEE-1A4B-8277-CAC5DA28E2EB}" srcOrd="34" destOrd="0" presId="urn:microsoft.com/office/officeart/2005/8/layout/hChevron3"/>
    <dgm:cxn modelId="{1A8CC15F-763E-7F47-8EFE-6AF9148F8431}" type="presParOf" srcId="{F45B1F72-E185-424E-B700-9D938BA01C06}" destId="{EB448B16-3C4E-1F4A-AA6D-191CA664111B}" srcOrd="35" destOrd="0" presId="urn:microsoft.com/office/officeart/2005/8/layout/hChevron3"/>
    <dgm:cxn modelId="{4D6E54A5-C2B4-B14F-8EA9-5F7F255DE0C8}" type="presParOf" srcId="{F45B1F72-E185-424E-B700-9D938BA01C06}" destId="{9D37CDB3-7182-1642-80E5-D98CD459D41E}" srcOrd="36" destOrd="0" presId="urn:microsoft.com/office/officeart/2005/8/layout/hChevron3"/>
    <dgm:cxn modelId="{C4E8F4A9-FCCC-DB4E-A480-AD0078B40563}" type="presParOf" srcId="{F45B1F72-E185-424E-B700-9D938BA01C06}" destId="{4B9D756F-9446-C94A-8B46-40349E6284CE}" srcOrd="37" destOrd="0" presId="urn:microsoft.com/office/officeart/2005/8/layout/hChevron3"/>
    <dgm:cxn modelId="{E839859A-3ADF-DC44-8F28-C4A10FA599D4}" type="presParOf" srcId="{F45B1F72-E185-424E-B700-9D938BA01C06}" destId="{58A3F720-6E90-1C45-8D21-786090B1EE3F}" srcOrd="38" destOrd="0" presId="urn:microsoft.com/office/officeart/2005/8/layout/hChevron3"/>
    <dgm:cxn modelId="{E18D7FDF-9E8D-7F42-B15A-E1CD7E26AC21}" type="presParOf" srcId="{F45B1F72-E185-424E-B700-9D938BA01C06}" destId="{2A1CB612-C244-D741-B12F-FB9BE46A5CD6}" srcOrd="39" destOrd="0" presId="urn:microsoft.com/office/officeart/2005/8/layout/hChevron3"/>
    <dgm:cxn modelId="{84A7A57B-7DB2-A342-A451-4C3434111343}" type="presParOf" srcId="{F45B1F72-E185-424E-B700-9D938BA01C06}" destId="{676F5F21-1F03-D244-860A-1CF9B3CA0FAE}" srcOrd="40" destOrd="0" presId="urn:microsoft.com/office/officeart/2005/8/layout/hChevron3"/>
    <dgm:cxn modelId="{0EBA06FF-1F53-3241-B712-621C8E8229D7}" type="presParOf" srcId="{F45B1F72-E185-424E-B700-9D938BA01C06}" destId="{EBA0D855-F7EC-9246-91B1-CD8A2D5D155A}" srcOrd="41" destOrd="0" presId="urn:microsoft.com/office/officeart/2005/8/layout/hChevron3"/>
    <dgm:cxn modelId="{5CE610D2-DBC9-6748-A673-CDAB706C5012}" type="presParOf" srcId="{F45B1F72-E185-424E-B700-9D938BA01C06}" destId="{0A91DB2E-FE68-D341-857C-7397DB1A244D}" srcOrd="42" destOrd="0" presId="urn:microsoft.com/office/officeart/2005/8/layout/hChevron3"/>
    <dgm:cxn modelId="{D4C634EB-42BE-9C48-849D-6115EA68CC59}" type="presParOf" srcId="{F45B1F72-E185-424E-B700-9D938BA01C06}" destId="{59032AE1-DEB2-A742-89B6-05E154D87076}" srcOrd="43" destOrd="0" presId="urn:microsoft.com/office/officeart/2005/8/layout/hChevron3"/>
    <dgm:cxn modelId="{6EDFF645-6D80-1747-BEAD-4A188CBC803B}" type="presParOf" srcId="{F45B1F72-E185-424E-B700-9D938BA01C06}" destId="{DF685358-BFD6-F846-8E6D-20A4065E10EA}" srcOrd="44" destOrd="0" presId="urn:microsoft.com/office/officeart/2005/8/layout/hChevron3"/>
    <dgm:cxn modelId="{DDDA7D8F-EFCC-FB49-920C-7BBE09E0B39B}" type="presParOf" srcId="{F45B1F72-E185-424E-B700-9D938BA01C06}" destId="{68DB26BA-F141-EB4D-8DA9-D3C957FEE948}" srcOrd="45" destOrd="0" presId="urn:microsoft.com/office/officeart/2005/8/layout/hChevron3"/>
    <dgm:cxn modelId="{3958FFB4-2422-7C4A-973F-876E3082EA7C}" type="presParOf" srcId="{F45B1F72-E185-424E-B700-9D938BA01C06}" destId="{C2CD2910-6A0E-F74F-B994-06A32548B331}" srcOrd="4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9B3C3AB-D1DB-4992-A907-95DC9F9E83F5}"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A9484C8C-AAB4-4D64-B3FE-77783ED7B80C}">
      <dgm:prSet/>
      <dgm:spPr/>
      <dgm:t>
        <a:bodyPr/>
        <a:lstStyle/>
        <a:p>
          <a:r>
            <a:rPr lang="en-US"/>
            <a:t>Labs worsening</a:t>
          </a:r>
        </a:p>
      </dgm:t>
    </dgm:pt>
    <dgm:pt modelId="{7E2D4373-FCFD-4B68-B1ED-03FA32020704}" type="parTrans" cxnId="{FB43D9AB-E3E8-4544-A8F1-8028AD090896}">
      <dgm:prSet/>
      <dgm:spPr/>
      <dgm:t>
        <a:bodyPr/>
        <a:lstStyle/>
        <a:p>
          <a:endParaRPr lang="en-US"/>
        </a:p>
      </dgm:t>
    </dgm:pt>
    <dgm:pt modelId="{D9907E39-9BEA-4959-81C7-0F3490BDD285}" type="sibTrans" cxnId="{FB43D9AB-E3E8-4544-A8F1-8028AD090896}">
      <dgm:prSet/>
      <dgm:spPr/>
      <dgm:t>
        <a:bodyPr/>
        <a:lstStyle/>
        <a:p>
          <a:endParaRPr lang="en-US"/>
        </a:p>
      </dgm:t>
    </dgm:pt>
    <dgm:pt modelId="{56EF8800-5169-47D4-B08D-3D4FCCCEB338}">
      <dgm:prSet/>
      <dgm:spPr/>
      <dgm:t>
        <a:bodyPr/>
        <a:lstStyle/>
        <a:p>
          <a:r>
            <a:rPr lang="en-US"/>
            <a:t>pH 6.89</a:t>
          </a:r>
        </a:p>
      </dgm:t>
    </dgm:pt>
    <dgm:pt modelId="{213F6533-803C-4C67-A9BD-612C2D8BFB40}" type="parTrans" cxnId="{FC90222C-D5CA-443A-8936-B3BC8A2FB806}">
      <dgm:prSet/>
      <dgm:spPr/>
      <dgm:t>
        <a:bodyPr/>
        <a:lstStyle/>
        <a:p>
          <a:endParaRPr lang="en-US"/>
        </a:p>
      </dgm:t>
    </dgm:pt>
    <dgm:pt modelId="{B1D9F658-3FA0-4A9F-A21D-84D4BA62FC90}" type="sibTrans" cxnId="{FC90222C-D5CA-443A-8936-B3BC8A2FB806}">
      <dgm:prSet/>
      <dgm:spPr/>
      <dgm:t>
        <a:bodyPr/>
        <a:lstStyle/>
        <a:p>
          <a:endParaRPr lang="en-US"/>
        </a:p>
      </dgm:t>
    </dgm:pt>
    <dgm:pt modelId="{F837F8CF-8FC9-4422-8D9E-7E5084DC1956}">
      <dgm:prSet/>
      <dgm:spPr/>
      <dgm:t>
        <a:bodyPr/>
        <a:lstStyle/>
        <a:p>
          <a:r>
            <a:rPr lang="en-US"/>
            <a:t>WBC 23.3</a:t>
          </a:r>
        </a:p>
      </dgm:t>
    </dgm:pt>
    <dgm:pt modelId="{242F3604-6F30-4FCA-B444-1D5AD097290F}" type="parTrans" cxnId="{C1A62115-3FD6-4EDF-ADB4-44696BD7895F}">
      <dgm:prSet/>
      <dgm:spPr/>
      <dgm:t>
        <a:bodyPr/>
        <a:lstStyle/>
        <a:p>
          <a:endParaRPr lang="en-US"/>
        </a:p>
      </dgm:t>
    </dgm:pt>
    <dgm:pt modelId="{E88C1371-1334-473B-975C-BD6E2EC73741}" type="sibTrans" cxnId="{C1A62115-3FD6-4EDF-ADB4-44696BD7895F}">
      <dgm:prSet/>
      <dgm:spPr/>
      <dgm:t>
        <a:bodyPr/>
        <a:lstStyle/>
        <a:p>
          <a:endParaRPr lang="en-US"/>
        </a:p>
      </dgm:t>
    </dgm:pt>
    <dgm:pt modelId="{D88EA505-734C-40CF-8B84-5F0AEB2328A2}">
      <dgm:prSet/>
      <dgm:spPr/>
      <dgm:t>
        <a:bodyPr/>
        <a:lstStyle/>
        <a:p>
          <a:r>
            <a:rPr lang="en-US"/>
            <a:t>Plt 39</a:t>
          </a:r>
        </a:p>
      </dgm:t>
    </dgm:pt>
    <dgm:pt modelId="{9CC663C1-2155-4CC1-BA0A-7DBA9DFE9342}" type="parTrans" cxnId="{27D2FD3D-C472-4690-A666-4805F0828F18}">
      <dgm:prSet/>
      <dgm:spPr/>
      <dgm:t>
        <a:bodyPr/>
        <a:lstStyle/>
        <a:p>
          <a:endParaRPr lang="en-US"/>
        </a:p>
      </dgm:t>
    </dgm:pt>
    <dgm:pt modelId="{2297D4BF-CF31-4D3C-B1AA-FB6F45DC7ED2}" type="sibTrans" cxnId="{27D2FD3D-C472-4690-A666-4805F0828F18}">
      <dgm:prSet/>
      <dgm:spPr/>
      <dgm:t>
        <a:bodyPr/>
        <a:lstStyle/>
        <a:p>
          <a:endParaRPr lang="en-US"/>
        </a:p>
      </dgm:t>
    </dgm:pt>
    <dgm:pt modelId="{C32C22DE-C1D1-458D-A75D-1180074AC81C}">
      <dgm:prSet/>
      <dgm:spPr/>
      <dgm:t>
        <a:bodyPr/>
        <a:lstStyle/>
        <a:p>
          <a:r>
            <a:rPr lang="en-US"/>
            <a:t>Hgb 7.4</a:t>
          </a:r>
        </a:p>
      </dgm:t>
    </dgm:pt>
    <dgm:pt modelId="{B3512E5C-BA1B-42B3-A2DC-3C7349BD5E13}" type="parTrans" cxnId="{FA9921CD-36DB-4893-9A4C-7B854C007434}">
      <dgm:prSet/>
      <dgm:spPr/>
      <dgm:t>
        <a:bodyPr/>
        <a:lstStyle/>
        <a:p>
          <a:endParaRPr lang="en-US"/>
        </a:p>
      </dgm:t>
    </dgm:pt>
    <dgm:pt modelId="{49E67318-5B0D-4AF4-B137-715E51F95F4F}" type="sibTrans" cxnId="{FA9921CD-36DB-4893-9A4C-7B854C007434}">
      <dgm:prSet/>
      <dgm:spPr/>
      <dgm:t>
        <a:bodyPr/>
        <a:lstStyle/>
        <a:p>
          <a:endParaRPr lang="en-US"/>
        </a:p>
      </dgm:t>
    </dgm:pt>
    <dgm:pt modelId="{D55424D7-2B16-4D18-A062-56728141A139}">
      <dgm:prSet/>
      <dgm:spPr/>
      <dgm:t>
        <a:bodyPr/>
        <a:lstStyle/>
        <a:p>
          <a:r>
            <a:rPr lang="en-US"/>
            <a:t>INR 2.1</a:t>
          </a:r>
        </a:p>
      </dgm:t>
    </dgm:pt>
    <dgm:pt modelId="{E9C58152-7053-411F-A89A-F86E2FE8A826}" type="parTrans" cxnId="{E3E2B4C0-6135-48B7-908F-FD6D11F7360B}">
      <dgm:prSet/>
      <dgm:spPr/>
      <dgm:t>
        <a:bodyPr/>
        <a:lstStyle/>
        <a:p>
          <a:endParaRPr lang="en-US"/>
        </a:p>
      </dgm:t>
    </dgm:pt>
    <dgm:pt modelId="{8D603293-3A8F-4E52-927C-59F68D578D61}" type="sibTrans" cxnId="{E3E2B4C0-6135-48B7-908F-FD6D11F7360B}">
      <dgm:prSet/>
      <dgm:spPr/>
      <dgm:t>
        <a:bodyPr/>
        <a:lstStyle/>
        <a:p>
          <a:endParaRPr lang="en-US"/>
        </a:p>
      </dgm:t>
    </dgm:pt>
    <dgm:pt modelId="{A88E7E8D-A42D-4147-9FB2-BE27165F2FD7}">
      <dgm:prSet/>
      <dgm:spPr/>
      <dgm:t>
        <a:bodyPr/>
        <a:lstStyle/>
        <a:p>
          <a:r>
            <a:rPr lang="en-US"/>
            <a:t>NA 124, K 6.5, HCO3 9, Cr 4.8, Glu 233</a:t>
          </a:r>
        </a:p>
      </dgm:t>
    </dgm:pt>
    <dgm:pt modelId="{BD8E3F04-59B3-406E-980C-78EF49F8FEDF}" type="parTrans" cxnId="{2966507F-9C5B-4B1F-9E95-DDD623929370}">
      <dgm:prSet/>
      <dgm:spPr/>
      <dgm:t>
        <a:bodyPr/>
        <a:lstStyle/>
        <a:p>
          <a:endParaRPr lang="en-US"/>
        </a:p>
      </dgm:t>
    </dgm:pt>
    <dgm:pt modelId="{48F4C07F-C1EA-42B6-A52B-FF5F7AF6CDEB}" type="sibTrans" cxnId="{2966507F-9C5B-4B1F-9E95-DDD623929370}">
      <dgm:prSet/>
      <dgm:spPr/>
      <dgm:t>
        <a:bodyPr/>
        <a:lstStyle/>
        <a:p>
          <a:endParaRPr lang="en-US"/>
        </a:p>
      </dgm:t>
    </dgm:pt>
    <dgm:pt modelId="{878E3A71-9FB5-4F9B-810B-B89E953B074D}">
      <dgm:prSet/>
      <dgm:spPr/>
      <dgm:t>
        <a:bodyPr/>
        <a:lstStyle/>
        <a:p>
          <a:r>
            <a:rPr lang="en-US"/>
            <a:t>Additional RBC and FFP given</a:t>
          </a:r>
        </a:p>
      </dgm:t>
    </dgm:pt>
    <dgm:pt modelId="{065C106C-B12A-404E-BB54-7BAC0340A75A}" type="parTrans" cxnId="{09E9E993-3CE8-4B54-95F1-81832420E729}">
      <dgm:prSet/>
      <dgm:spPr/>
      <dgm:t>
        <a:bodyPr/>
        <a:lstStyle/>
        <a:p>
          <a:endParaRPr lang="en-US"/>
        </a:p>
      </dgm:t>
    </dgm:pt>
    <dgm:pt modelId="{07A5D58D-F739-4607-8CC4-B6BD57BB7EBB}" type="sibTrans" cxnId="{09E9E993-3CE8-4B54-95F1-81832420E729}">
      <dgm:prSet/>
      <dgm:spPr/>
      <dgm:t>
        <a:bodyPr/>
        <a:lstStyle/>
        <a:p>
          <a:endParaRPr lang="en-US"/>
        </a:p>
      </dgm:t>
    </dgm:pt>
    <dgm:pt modelId="{C2EAE558-D944-7740-9BAE-123F834FE300}" type="pres">
      <dgm:prSet presAssocID="{B9B3C3AB-D1DB-4992-A907-95DC9F9E83F5}" presName="Name0" presStyleCnt="0">
        <dgm:presLayoutVars>
          <dgm:dir/>
          <dgm:resizeHandles val="exact"/>
        </dgm:presLayoutVars>
      </dgm:prSet>
      <dgm:spPr/>
    </dgm:pt>
    <dgm:pt modelId="{B8ECFD99-47DF-024D-BFE0-9B3AE99FD8A3}" type="pres">
      <dgm:prSet presAssocID="{A9484C8C-AAB4-4D64-B3FE-77783ED7B80C}" presName="node" presStyleLbl="node1" presStyleIdx="0" presStyleCnt="8">
        <dgm:presLayoutVars>
          <dgm:bulletEnabled val="1"/>
        </dgm:presLayoutVars>
      </dgm:prSet>
      <dgm:spPr/>
    </dgm:pt>
    <dgm:pt modelId="{74BE888B-84F1-4C46-9DAF-A3EF44B14F3A}" type="pres">
      <dgm:prSet presAssocID="{D9907E39-9BEA-4959-81C7-0F3490BDD285}" presName="sibTrans" presStyleLbl="sibTrans2D1" presStyleIdx="0" presStyleCnt="7"/>
      <dgm:spPr/>
    </dgm:pt>
    <dgm:pt modelId="{638D8463-DC56-9C4F-B254-3B76C10812A1}" type="pres">
      <dgm:prSet presAssocID="{D9907E39-9BEA-4959-81C7-0F3490BDD285}" presName="connectorText" presStyleLbl="sibTrans2D1" presStyleIdx="0" presStyleCnt="7"/>
      <dgm:spPr/>
    </dgm:pt>
    <dgm:pt modelId="{0B6066CD-45F2-B94F-B9C9-86CD8F334C95}" type="pres">
      <dgm:prSet presAssocID="{56EF8800-5169-47D4-B08D-3D4FCCCEB338}" presName="node" presStyleLbl="node1" presStyleIdx="1" presStyleCnt="8">
        <dgm:presLayoutVars>
          <dgm:bulletEnabled val="1"/>
        </dgm:presLayoutVars>
      </dgm:prSet>
      <dgm:spPr/>
    </dgm:pt>
    <dgm:pt modelId="{4EF18024-5CCB-2E49-83E9-887236BD1E9A}" type="pres">
      <dgm:prSet presAssocID="{B1D9F658-3FA0-4A9F-A21D-84D4BA62FC90}" presName="sibTrans" presStyleLbl="sibTrans2D1" presStyleIdx="1" presStyleCnt="7"/>
      <dgm:spPr/>
    </dgm:pt>
    <dgm:pt modelId="{5F42009F-101F-ED45-907C-311A0EADAF40}" type="pres">
      <dgm:prSet presAssocID="{B1D9F658-3FA0-4A9F-A21D-84D4BA62FC90}" presName="connectorText" presStyleLbl="sibTrans2D1" presStyleIdx="1" presStyleCnt="7"/>
      <dgm:spPr/>
    </dgm:pt>
    <dgm:pt modelId="{B85179B3-E9AA-E047-BD82-B9E2355C6F68}" type="pres">
      <dgm:prSet presAssocID="{F837F8CF-8FC9-4422-8D9E-7E5084DC1956}" presName="node" presStyleLbl="node1" presStyleIdx="2" presStyleCnt="8">
        <dgm:presLayoutVars>
          <dgm:bulletEnabled val="1"/>
        </dgm:presLayoutVars>
      </dgm:prSet>
      <dgm:spPr/>
    </dgm:pt>
    <dgm:pt modelId="{50BEFD5E-3BA9-7E44-864A-34EBCE3200E7}" type="pres">
      <dgm:prSet presAssocID="{E88C1371-1334-473B-975C-BD6E2EC73741}" presName="sibTrans" presStyleLbl="sibTrans2D1" presStyleIdx="2" presStyleCnt="7"/>
      <dgm:spPr/>
    </dgm:pt>
    <dgm:pt modelId="{ACE086F6-D45E-0D44-B88E-2B8BF44441E1}" type="pres">
      <dgm:prSet presAssocID="{E88C1371-1334-473B-975C-BD6E2EC73741}" presName="connectorText" presStyleLbl="sibTrans2D1" presStyleIdx="2" presStyleCnt="7"/>
      <dgm:spPr/>
    </dgm:pt>
    <dgm:pt modelId="{2E880695-405F-BA4B-8B32-EE651C3573B9}" type="pres">
      <dgm:prSet presAssocID="{D88EA505-734C-40CF-8B84-5F0AEB2328A2}" presName="node" presStyleLbl="node1" presStyleIdx="3" presStyleCnt="8">
        <dgm:presLayoutVars>
          <dgm:bulletEnabled val="1"/>
        </dgm:presLayoutVars>
      </dgm:prSet>
      <dgm:spPr/>
    </dgm:pt>
    <dgm:pt modelId="{9631DB4D-B039-C649-8C03-2DDEE0E8512B}" type="pres">
      <dgm:prSet presAssocID="{2297D4BF-CF31-4D3C-B1AA-FB6F45DC7ED2}" presName="sibTrans" presStyleLbl="sibTrans2D1" presStyleIdx="3" presStyleCnt="7"/>
      <dgm:spPr/>
    </dgm:pt>
    <dgm:pt modelId="{3C9C9B2D-8288-144C-A91D-F77EB8DBF037}" type="pres">
      <dgm:prSet presAssocID="{2297D4BF-CF31-4D3C-B1AA-FB6F45DC7ED2}" presName="connectorText" presStyleLbl="sibTrans2D1" presStyleIdx="3" presStyleCnt="7"/>
      <dgm:spPr/>
    </dgm:pt>
    <dgm:pt modelId="{92238BBC-1A7C-2F41-AB97-BF5A1A2251F4}" type="pres">
      <dgm:prSet presAssocID="{C32C22DE-C1D1-458D-A75D-1180074AC81C}" presName="node" presStyleLbl="node1" presStyleIdx="4" presStyleCnt="8">
        <dgm:presLayoutVars>
          <dgm:bulletEnabled val="1"/>
        </dgm:presLayoutVars>
      </dgm:prSet>
      <dgm:spPr/>
    </dgm:pt>
    <dgm:pt modelId="{1B21C9E6-EA0E-A34B-B444-E21B232CC2C6}" type="pres">
      <dgm:prSet presAssocID="{49E67318-5B0D-4AF4-B137-715E51F95F4F}" presName="sibTrans" presStyleLbl="sibTrans2D1" presStyleIdx="4" presStyleCnt="7"/>
      <dgm:spPr/>
    </dgm:pt>
    <dgm:pt modelId="{8017A1C0-E0C4-624B-871C-8ECCB1112D69}" type="pres">
      <dgm:prSet presAssocID="{49E67318-5B0D-4AF4-B137-715E51F95F4F}" presName="connectorText" presStyleLbl="sibTrans2D1" presStyleIdx="4" presStyleCnt="7"/>
      <dgm:spPr/>
    </dgm:pt>
    <dgm:pt modelId="{8E6D04F3-7A67-4547-BD4D-7C964EB3115D}" type="pres">
      <dgm:prSet presAssocID="{D55424D7-2B16-4D18-A062-56728141A139}" presName="node" presStyleLbl="node1" presStyleIdx="5" presStyleCnt="8">
        <dgm:presLayoutVars>
          <dgm:bulletEnabled val="1"/>
        </dgm:presLayoutVars>
      </dgm:prSet>
      <dgm:spPr/>
    </dgm:pt>
    <dgm:pt modelId="{941B8AEB-EFD3-3D43-9DB8-C26464AF4980}" type="pres">
      <dgm:prSet presAssocID="{8D603293-3A8F-4E52-927C-59F68D578D61}" presName="sibTrans" presStyleLbl="sibTrans2D1" presStyleIdx="5" presStyleCnt="7"/>
      <dgm:spPr/>
    </dgm:pt>
    <dgm:pt modelId="{91D0398D-C04B-504F-A7D6-526821C5600E}" type="pres">
      <dgm:prSet presAssocID="{8D603293-3A8F-4E52-927C-59F68D578D61}" presName="connectorText" presStyleLbl="sibTrans2D1" presStyleIdx="5" presStyleCnt="7"/>
      <dgm:spPr/>
    </dgm:pt>
    <dgm:pt modelId="{2E5A6ACD-28DE-EC45-9205-EAC6A7282A57}" type="pres">
      <dgm:prSet presAssocID="{A88E7E8D-A42D-4147-9FB2-BE27165F2FD7}" presName="node" presStyleLbl="node1" presStyleIdx="6" presStyleCnt="8">
        <dgm:presLayoutVars>
          <dgm:bulletEnabled val="1"/>
        </dgm:presLayoutVars>
      </dgm:prSet>
      <dgm:spPr/>
    </dgm:pt>
    <dgm:pt modelId="{30128571-367D-A243-8810-9ED218FAD129}" type="pres">
      <dgm:prSet presAssocID="{48F4C07F-C1EA-42B6-A52B-FF5F7AF6CDEB}" presName="sibTrans" presStyleLbl="sibTrans2D1" presStyleIdx="6" presStyleCnt="7"/>
      <dgm:spPr/>
    </dgm:pt>
    <dgm:pt modelId="{F7D915CE-6A35-3149-8CAA-C326C30AFB2C}" type="pres">
      <dgm:prSet presAssocID="{48F4C07F-C1EA-42B6-A52B-FF5F7AF6CDEB}" presName="connectorText" presStyleLbl="sibTrans2D1" presStyleIdx="6" presStyleCnt="7"/>
      <dgm:spPr/>
    </dgm:pt>
    <dgm:pt modelId="{3C5F2EC0-E9E6-4348-8749-84E194DAA726}" type="pres">
      <dgm:prSet presAssocID="{878E3A71-9FB5-4F9B-810B-B89E953B074D}" presName="node" presStyleLbl="node1" presStyleIdx="7" presStyleCnt="8">
        <dgm:presLayoutVars>
          <dgm:bulletEnabled val="1"/>
        </dgm:presLayoutVars>
      </dgm:prSet>
      <dgm:spPr/>
    </dgm:pt>
  </dgm:ptLst>
  <dgm:cxnLst>
    <dgm:cxn modelId="{DA260D03-413B-BB45-A32F-8A0EC76C69ED}" type="presOf" srcId="{2297D4BF-CF31-4D3C-B1AA-FB6F45DC7ED2}" destId="{3C9C9B2D-8288-144C-A91D-F77EB8DBF037}" srcOrd="1" destOrd="0" presId="urn:microsoft.com/office/officeart/2005/8/layout/process1"/>
    <dgm:cxn modelId="{BA439E06-3895-B449-AA2F-27BE4C5226DC}" type="presOf" srcId="{A88E7E8D-A42D-4147-9FB2-BE27165F2FD7}" destId="{2E5A6ACD-28DE-EC45-9205-EAC6A7282A57}" srcOrd="0" destOrd="0" presId="urn:microsoft.com/office/officeart/2005/8/layout/process1"/>
    <dgm:cxn modelId="{D58FB30E-54BD-E541-BD0D-7348688EB7E7}" type="presOf" srcId="{F837F8CF-8FC9-4422-8D9E-7E5084DC1956}" destId="{B85179B3-E9AA-E047-BD82-B9E2355C6F68}" srcOrd="0" destOrd="0" presId="urn:microsoft.com/office/officeart/2005/8/layout/process1"/>
    <dgm:cxn modelId="{C1A62115-3FD6-4EDF-ADB4-44696BD7895F}" srcId="{B9B3C3AB-D1DB-4992-A907-95DC9F9E83F5}" destId="{F837F8CF-8FC9-4422-8D9E-7E5084DC1956}" srcOrd="2" destOrd="0" parTransId="{242F3604-6F30-4FCA-B444-1D5AD097290F}" sibTransId="{E88C1371-1334-473B-975C-BD6E2EC73741}"/>
    <dgm:cxn modelId="{99D13319-2DC6-1441-863B-F9B552B7DC0C}" type="presOf" srcId="{B1D9F658-3FA0-4A9F-A21D-84D4BA62FC90}" destId="{5F42009F-101F-ED45-907C-311A0EADAF40}" srcOrd="1" destOrd="0" presId="urn:microsoft.com/office/officeart/2005/8/layout/process1"/>
    <dgm:cxn modelId="{07594719-3323-694D-BEA7-1114E5CDEA56}" type="presOf" srcId="{48F4C07F-C1EA-42B6-A52B-FF5F7AF6CDEB}" destId="{F7D915CE-6A35-3149-8CAA-C326C30AFB2C}" srcOrd="1" destOrd="0" presId="urn:microsoft.com/office/officeart/2005/8/layout/process1"/>
    <dgm:cxn modelId="{FB72331F-1298-6B44-8578-F5526D436851}" type="presOf" srcId="{D9907E39-9BEA-4959-81C7-0F3490BDD285}" destId="{74BE888B-84F1-4C46-9DAF-A3EF44B14F3A}" srcOrd="0" destOrd="0" presId="urn:microsoft.com/office/officeart/2005/8/layout/process1"/>
    <dgm:cxn modelId="{D44B1D27-4F51-B941-B9CF-778A12187955}" type="presOf" srcId="{8D603293-3A8F-4E52-927C-59F68D578D61}" destId="{91D0398D-C04B-504F-A7D6-526821C5600E}" srcOrd="1" destOrd="0" presId="urn:microsoft.com/office/officeart/2005/8/layout/process1"/>
    <dgm:cxn modelId="{FC90222C-D5CA-443A-8936-B3BC8A2FB806}" srcId="{B9B3C3AB-D1DB-4992-A907-95DC9F9E83F5}" destId="{56EF8800-5169-47D4-B08D-3D4FCCCEB338}" srcOrd="1" destOrd="0" parTransId="{213F6533-803C-4C67-A9BD-612C2D8BFB40}" sibTransId="{B1D9F658-3FA0-4A9F-A21D-84D4BA62FC90}"/>
    <dgm:cxn modelId="{465C072F-8B6E-4A42-B830-1507BC35BA8C}" type="presOf" srcId="{49E67318-5B0D-4AF4-B137-715E51F95F4F}" destId="{1B21C9E6-EA0E-A34B-B444-E21B232CC2C6}" srcOrd="0" destOrd="0" presId="urn:microsoft.com/office/officeart/2005/8/layout/process1"/>
    <dgm:cxn modelId="{D4670D31-C49D-7247-AD66-26D01DB6C52C}" type="presOf" srcId="{A9484C8C-AAB4-4D64-B3FE-77783ED7B80C}" destId="{B8ECFD99-47DF-024D-BFE0-9B3AE99FD8A3}" srcOrd="0" destOrd="0" presId="urn:microsoft.com/office/officeart/2005/8/layout/process1"/>
    <dgm:cxn modelId="{27D2FD3D-C472-4690-A666-4805F0828F18}" srcId="{B9B3C3AB-D1DB-4992-A907-95DC9F9E83F5}" destId="{D88EA505-734C-40CF-8B84-5F0AEB2328A2}" srcOrd="3" destOrd="0" parTransId="{9CC663C1-2155-4CC1-BA0A-7DBA9DFE9342}" sibTransId="{2297D4BF-CF31-4D3C-B1AA-FB6F45DC7ED2}"/>
    <dgm:cxn modelId="{C1668A44-E208-6144-BB03-6010E5FC6FF3}" type="presOf" srcId="{E88C1371-1334-473B-975C-BD6E2EC73741}" destId="{50BEFD5E-3BA9-7E44-864A-34EBCE3200E7}" srcOrd="0" destOrd="0" presId="urn:microsoft.com/office/officeart/2005/8/layout/process1"/>
    <dgm:cxn modelId="{35A34B4C-744A-7342-B783-85D1227E30EF}" type="presOf" srcId="{878E3A71-9FB5-4F9B-810B-B89E953B074D}" destId="{3C5F2EC0-E9E6-4348-8749-84E194DAA726}" srcOrd="0" destOrd="0" presId="urn:microsoft.com/office/officeart/2005/8/layout/process1"/>
    <dgm:cxn modelId="{D3F6355C-8060-6B46-ADC0-C642861667FE}" type="presOf" srcId="{B9B3C3AB-D1DB-4992-A907-95DC9F9E83F5}" destId="{C2EAE558-D944-7740-9BAE-123F834FE300}" srcOrd="0" destOrd="0" presId="urn:microsoft.com/office/officeart/2005/8/layout/process1"/>
    <dgm:cxn modelId="{2966507F-9C5B-4B1F-9E95-DDD623929370}" srcId="{B9B3C3AB-D1DB-4992-A907-95DC9F9E83F5}" destId="{A88E7E8D-A42D-4147-9FB2-BE27165F2FD7}" srcOrd="6" destOrd="0" parTransId="{BD8E3F04-59B3-406E-980C-78EF49F8FEDF}" sibTransId="{48F4C07F-C1EA-42B6-A52B-FF5F7AF6CDEB}"/>
    <dgm:cxn modelId="{1581647F-2F1C-9A48-AEBA-489D56BDC739}" type="presOf" srcId="{C32C22DE-C1D1-458D-A75D-1180074AC81C}" destId="{92238BBC-1A7C-2F41-AB97-BF5A1A2251F4}" srcOrd="0" destOrd="0" presId="urn:microsoft.com/office/officeart/2005/8/layout/process1"/>
    <dgm:cxn modelId="{B18AB184-A723-5F46-B777-38A85BEAD48B}" type="presOf" srcId="{56EF8800-5169-47D4-B08D-3D4FCCCEB338}" destId="{0B6066CD-45F2-B94F-B9C9-86CD8F334C95}" srcOrd="0" destOrd="0" presId="urn:microsoft.com/office/officeart/2005/8/layout/process1"/>
    <dgm:cxn modelId="{9DEDBF88-D21C-804B-BCE4-BFC74CE402DA}" type="presOf" srcId="{E88C1371-1334-473B-975C-BD6E2EC73741}" destId="{ACE086F6-D45E-0D44-B88E-2B8BF44441E1}" srcOrd="1" destOrd="0" presId="urn:microsoft.com/office/officeart/2005/8/layout/process1"/>
    <dgm:cxn modelId="{8A8FD391-8CA8-C146-9D77-93A0294B2548}" type="presOf" srcId="{B1D9F658-3FA0-4A9F-A21D-84D4BA62FC90}" destId="{4EF18024-5CCB-2E49-83E9-887236BD1E9A}" srcOrd="0" destOrd="0" presId="urn:microsoft.com/office/officeart/2005/8/layout/process1"/>
    <dgm:cxn modelId="{09E9E993-3CE8-4B54-95F1-81832420E729}" srcId="{B9B3C3AB-D1DB-4992-A907-95DC9F9E83F5}" destId="{878E3A71-9FB5-4F9B-810B-B89E953B074D}" srcOrd="7" destOrd="0" parTransId="{065C106C-B12A-404E-BB54-7BAC0340A75A}" sibTransId="{07A5D58D-F739-4607-8CC4-B6BD57BB7EBB}"/>
    <dgm:cxn modelId="{FB43D9AB-E3E8-4544-A8F1-8028AD090896}" srcId="{B9B3C3AB-D1DB-4992-A907-95DC9F9E83F5}" destId="{A9484C8C-AAB4-4D64-B3FE-77783ED7B80C}" srcOrd="0" destOrd="0" parTransId="{7E2D4373-FCFD-4B68-B1ED-03FA32020704}" sibTransId="{D9907E39-9BEA-4959-81C7-0F3490BDD285}"/>
    <dgm:cxn modelId="{98F1C0BB-A494-A94B-A3D0-79BDAFE80DBE}" type="presOf" srcId="{D88EA505-734C-40CF-8B84-5F0AEB2328A2}" destId="{2E880695-405F-BA4B-8B32-EE651C3573B9}" srcOrd="0" destOrd="0" presId="urn:microsoft.com/office/officeart/2005/8/layout/process1"/>
    <dgm:cxn modelId="{E3E2B4C0-6135-48B7-908F-FD6D11F7360B}" srcId="{B9B3C3AB-D1DB-4992-A907-95DC9F9E83F5}" destId="{D55424D7-2B16-4D18-A062-56728141A139}" srcOrd="5" destOrd="0" parTransId="{E9C58152-7053-411F-A89A-F86E2FE8A826}" sibTransId="{8D603293-3A8F-4E52-927C-59F68D578D61}"/>
    <dgm:cxn modelId="{A4F18BC2-18F2-D248-97DE-FF0072C58214}" type="presOf" srcId="{48F4C07F-C1EA-42B6-A52B-FF5F7AF6CDEB}" destId="{30128571-367D-A243-8810-9ED218FAD129}" srcOrd="0" destOrd="0" presId="urn:microsoft.com/office/officeart/2005/8/layout/process1"/>
    <dgm:cxn modelId="{FA9921CD-36DB-4893-9A4C-7B854C007434}" srcId="{B9B3C3AB-D1DB-4992-A907-95DC9F9E83F5}" destId="{C32C22DE-C1D1-458D-A75D-1180074AC81C}" srcOrd="4" destOrd="0" parTransId="{B3512E5C-BA1B-42B3-A2DC-3C7349BD5E13}" sibTransId="{49E67318-5B0D-4AF4-B137-715E51F95F4F}"/>
    <dgm:cxn modelId="{D45CADCD-FD00-4847-AB3D-6CB0C7662B13}" type="presOf" srcId="{D9907E39-9BEA-4959-81C7-0F3490BDD285}" destId="{638D8463-DC56-9C4F-B254-3B76C10812A1}" srcOrd="1" destOrd="0" presId="urn:microsoft.com/office/officeart/2005/8/layout/process1"/>
    <dgm:cxn modelId="{BA18F1DB-8567-D947-803E-724473596EB2}" type="presOf" srcId="{49E67318-5B0D-4AF4-B137-715E51F95F4F}" destId="{8017A1C0-E0C4-624B-871C-8ECCB1112D69}" srcOrd="1" destOrd="0" presId="urn:microsoft.com/office/officeart/2005/8/layout/process1"/>
    <dgm:cxn modelId="{AB4BCEF0-39F6-A64D-95A3-A355EA7D43F8}" type="presOf" srcId="{D55424D7-2B16-4D18-A062-56728141A139}" destId="{8E6D04F3-7A67-4547-BD4D-7C964EB3115D}" srcOrd="0" destOrd="0" presId="urn:microsoft.com/office/officeart/2005/8/layout/process1"/>
    <dgm:cxn modelId="{620B25F2-EB83-BB40-AB2C-066ED58E7B4C}" type="presOf" srcId="{8D603293-3A8F-4E52-927C-59F68D578D61}" destId="{941B8AEB-EFD3-3D43-9DB8-C26464AF4980}" srcOrd="0" destOrd="0" presId="urn:microsoft.com/office/officeart/2005/8/layout/process1"/>
    <dgm:cxn modelId="{3F8B36FA-B10B-414A-B929-B98C62E2CADF}" type="presOf" srcId="{2297D4BF-CF31-4D3C-B1AA-FB6F45DC7ED2}" destId="{9631DB4D-B039-C649-8C03-2DDEE0E8512B}" srcOrd="0" destOrd="0" presId="urn:microsoft.com/office/officeart/2005/8/layout/process1"/>
    <dgm:cxn modelId="{9828407C-787D-1948-B6F1-49CBA51A8D5B}" type="presParOf" srcId="{C2EAE558-D944-7740-9BAE-123F834FE300}" destId="{B8ECFD99-47DF-024D-BFE0-9B3AE99FD8A3}" srcOrd="0" destOrd="0" presId="urn:microsoft.com/office/officeart/2005/8/layout/process1"/>
    <dgm:cxn modelId="{7F48DD6F-1F44-C04C-966E-415C548B2D5E}" type="presParOf" srcId="{C2EAE558-D944-7740-9BAE-123F834FE300}" destId="{74BE888B-84F1-4C46-9DAF-A3EF44B14F3A}" srcOrd="1" destOrd="0" presId="urn:microsoft.com/office/officeart/2005/8/layout/process1"/>
    <dgm:cxn modelId="{703C7A59-C8B8-D649-A862-7497973F413B}" type="presParOf" srcId="{74BE888B-84F1-4C46-9DAF-A3EF44B14F3A}" destId="{638D8463-DC56-9C4F-B254-3B76C10812A1}" srcOrd="0" destOrd="0" presId="urn:microsoft.com/office/officeart/2005/8/layout/process1"/>
    <dgm:cxn modelId="{7B117A96-6BCB-CD49-BBF6-E7C7341FB3E7}" type="presParOf" srcId="{C2EAE558-D944-7740-9BAE-123F834FE300}" destId="{0B6066CD-45F2-B94F-B9C9-86CD8F334C95}" srcOrd="2" destOrd="0" presId="urn:microsoft.com/office/officeart/2005/8/layout/process1"/>
    <dgm:cxn modelId="{8DADB224-B53A-564D-AD9D-435D4F2CE051}" type="presParOf" srcId="{C2EAE558-D944-7740-9BAE-123F834FE300}" destId="{4EF18024-5CCB-2E49-83E9-887236BD1E9A}" srcOrd="3" destOrd="0" presId="urn:microsoft.com/office/officeart/2005/8/layout/process1"/>
    <dgm:cxn modelId="{9161E5A7-71D0-7E45-A42F-DDA5C05F6D5A}" type="presParOf" srcId="{4EF18024-5CCB-2E49-83E9-887236BD1E9A}" destId="{5F42009F-101F-ED45-907C-311A0EADAF40}" srcOrd="0" destOrd="0" presId="urn:microsoft.com/office/officeart/2005/8/layout/process1"/>
    <dgm:cxn modelId="{5D0CA482-7ABF-3E48-9BFF-73CFB72EA858}" type="presParOf" srcId="{C2EAE558-D944-7740-9BAE-123F834FE300}" destId="{B85179B3-E9AA-E047-BD82-B9E2355C6F68}" srcOrd="4" destOrd="0" presId="urn:microsoft.com/office/officeart/2005/8/layout/process1"/>
    <dgm:cxn modelId="{384FBD4F-A21C-F349-84D3-E23A9406A3C2}" type="presParOf" srcId="{C2EAE558-D944-7740-9BAE-123F834FE300}" destId="{50BEFD5E-3BA9-7E44-864A-34EBCE3200E7}" srcOrd="5" destOrd="0" presId="urn:microsoft.com/office/officeart/2005/8/layout/process1"/>
    <dgm:cxn modelId="{E02F3D74-8EE2-C34A-80E5-6562DC42D6CA}" type="presParOf" srcId="{50BEFD5E-3BA9-7E44-864A-34EBCE3200E7}" destId="{ACE086F6-D45E-0D44-B88E-2B8BF44441E1}" srcOrd="0" destOrd="0" presId="urn:microsoft.com/office/officeart/2005/8/layout/process1"/>
    <dgm:cxn modelId="{C3496B66-0FD4-E24D-90F4-45973792F994}" type="presParOf" srcId="{C2EAE558-D944-7740-9BAE-123F834FE300}" destId="{2E880695-405F-BA4B-8B32-EE651C3573B9}" srcOrd="6" destOrd="0" presId="urn:microsoft.com/office/officeart/2005/8/layout/process1"/>
    <dgm:cxn modelId="{C5F2B8AF-4EC7-9740-9F54-295CBF96759F}" type="presParOf" srcId="{C2EAE558-D944-7740-9BAE-123F834FE300}" destId="{9631DB4D-B039-C649-8C03-2DDEE0E8512B}" srcOrd="7" destOrd="0" presId="urn:microsoft.com/office/officeart/2005/8/layout/process1"/>
    <dgm:cxn modelId="{244B023B-C6F9-6242-9CA2-091E6D08BAA4}" type="presParOf" srcId="{9631DB4D-B039-C649-8C03-2DDEE0E8512B}" destId="{3C9C9B2D-8288-144C-A91D-F77EB8DBF037}" srcOrd="0" destOrd="0" presId="urn:microsoft.com/office/officeart/2005/8/layout/process1"/>
    <dgm:cxn modelId="{BAAECC15-85E8-644D-AB0A-27CF20A6B49C}" type="presParOf" srcId="{C2EAE558-D944-7740-9BAE-123F834FE300}" destId="{92238BBC-1A7C-2F41-AB97-BF5A1A2251F4}" srcOrd="8" destOrd="0" presId="urn:microsoft.com/office/officeart/2005/8/layout/process1"/>
    <dgm:cxn modelId="{321903A9-3175-C548-878A-08A444F7E32F}" type="presParOf" srcId="{C2EAE558-D944-7740-9BAE-123F834FE300}" destId="{1B21C9E6-EA0E-A34B-B444-E21B232CC2C6}" srcOrd="9" destOrd="0" presId="urn:microsoft.com/office/officeart/2005/8/layout/process1"/>
    <dgm:cxn modelId="{47542057-BEDE-A041-8018-40E5F7E30D97}" type="presParOf" srcId="{1B21C9E6-EA0E-A34B-B444-E21B232CC2C6}" destId="{8017A1C0-E0C4-624B-871C-8ECCB1112D69}" srcOrd="0" destOrd="0" presId="urn:microsoft.com/office/officeart/2005/8/layout/process1"/>
    <dgm:cxn modelId="{F604EEBF-58F0-4845-A5F5-33371B23DD85}" type="presParOf" srcId="{C2EAE558-D944-7740-9BAE-123F834FE300}" destId="{8E6D04F3-7A67-4547-BD4D-7C964EB3115D}" srcOrd="10" destOrd="0" presId="urn:microsoft.com/office/officeart/2005/8/layout/process1"/>
    <dgm:cxn modelId="{04359502-D8B7-E14E-BB92-9AF421103517}" type="presParOf" srcId="{C2EAE558-D944-7740-9BAE-123F834FE300}" destId="{941B8AEB-EFD3-3D43-9DB8-C26464AF4980}" srcOrd="11" destOrd="0" presId="urn:microsoft.com/office/officeart/2005/8/layout/process1"/>
    <dgm:cxn modelId="{DC020B7F-DA26-7D44-A4E5-6EA058A948DD}" type="presParOf" srcId="{941B8AEB-EFD3-3D43-9DB8-C26464AF4980}" destId="{91D0398D-C04B-504F-A7D6-526821C5600E}" srcOrd="0" destOrd="0" presId="urn:microsoft.com/office/officeart/2005/8/layout/process1"/>
    <dgm:cxn modelId="{2BAFB5CC-9879-7D48-92D1-5FDA944421D9}" type="presParOf" srcId="{C2EAE558-D944-7740-9BAE-123F834FE300}" destId="{2E5A6ACD-28DE-EC45-9205-EAC6A7282A57}" srcOrd="12" destOrd="0" presId="urn:microsoft.com/office/officeart/2005/8/layout/process1"/>
    <dgm:cxn modelId="{7B2F8805-9CDC-914E-A3FC-BFD527BC548C}" type="presParOf" srcId="{C2EAE558-D944-7740-9BAE-123F834FE300}" destId="{30128571-367D-A243-8810-9ED218FAD129}" srcOrd="13" destOrd="0" presId="urn:microsoft.com/office/officeart/2005/8/layout/process1"/>
    <dgm:cxn modelId="{BEE4E2FB-4282-E048-9525-1A74808521AF}" type="presParOf" srcId="{30128571-367D-A243-8810-9ED218FAD129}" destId="{F7D915CE-6A35-3149-8CAA-C326C30AFB2C}" srcOrd="0" destOrd="0" presId="urn:microsoft.com/office/officeart/2005/8/layout/process1"/>
    <dgm:cxn modelId="{E07AA505-341C-FF48-8223-EE2AFF3228C5}" type="presParOf" srcId="{C2EAE558-D944-7740-9BAE-123F834FE300}" destId="{3C5F2EC0-E9E6-4348-8749-84E194DAA726}" srcOrd="1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BBD422B-3487-D54C-9448-DA3518F45BCF}"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E5A160FE-63C1-874D-BF88-DA3654F6D706}">
      <dgm:prSet phldrT="[Text]"/>
      <dgm:spPr>
        <a:solidFill>
          <a:schemeClr val="accent5">
            <a:lumMod val="75000"/>
          </a:schemeClr>
        </a:solidFill>
      </dgm:spPr>
      <dgm:t>
        <a:bodyPr/>
        <a:lstStyle/>
        <a:p>
          <a:r>
            <a:rPr lang="en-US" b="0" dirty="0">
              <a:solidFill>
                <a:schemeClr val="bg1"/>
              </a:solidFill>
            </a:rPr>
            <a:t>1</a:t>
          </a:r>
        </a:p>
      </dgm:t>
    </dgm:pt>
    <dgm:pt modelId="{417CC721-43DD-8041-B542-8D13BB8CC262}" type="parTrans" cxnId="{C3A9FC2A-711D-724E-AC1B-DA0C2263B36E}">
      <dgm:prSet/>
      <dgm:spPr/>
      <dgm:t>
        <a:bodyPr/>
        <a:lstStyle/>
        <a:p>
          <a:endParaRPr lang="en-US"/>
        </a:p>
      </dgm:t>
    </dgm:pt>
    <dgm:pt modelId="{82253539-8355-F940-BB5D-68AB49295A0A}" type="sibTrans" cxnId="{C3A9FC2A-711D-724E-AC1B-DA0C2263B36E}">
      <dgm:prSet/>
      <dgm:spPr/>
      <dgm:t>
        <a:bodyPr/>
        <a:lstStyle/>
        <a:p>
          <a:endParaRPr lang="en-US"/>
        </a:p>
      </dgm:t>
    </dgm:pt>
    <dgm:pt modelId="{DC9E5DE2-8A73-B646-A0C4-600BA656285D}">
      <dgm:prSet phldrT="[Text]"/>
      <dgm:spPr>
        <a:solidFill>
          <a:schemeClr val="accent5">
            <a:lumMod val="75000"/>
          </a:schemeClr>
        </a:solidFill>
      </dgm:spPr>
      <dgm:t>
        <a:bodyPr/>
        <a:lstStyle/>
        <a:p>
          <a:r>
            <a:rPr lang="en-US" dirty="0">
              <a:solidFill>
                <a:schemeClr val="bg1"/>
              </a:solidFill>
            </a:rPr>
            <a:t>2</a:t>
          </a:r>
        </a:p>
      </dgm:t>
    </dgm:pt>
    <dgm:pt modelId="{59507570-D358-E24A-952F-B609E1440CDB}" type="parTrans" cxnId="{235D42E0-E67C-9840-BC80-BE0649033ED7}">
      <dgm:prSet/>
      <dgm:spPr/>
      <dgm:t>
        <a:bodyPr/>
        <a:lstStyle/>
        <a:p>
          <a:endParaRPr lang="en-US"/>
        </a:p>
      </dgm:t>
    </dgm:pt>
    <dgm:pt modelId="{A1C4B0E2-0298-CC44-9723-C38F9586D14C}" type="sibTrans" cxnId="{235D42E0-E67C-9840-BC80-BE0649033ED7}">
      <dgm:prSet/>
      <dgm:spPr/>
      <dgm:t>
        <a:bodyPr/>
        <a:lstStyle/>
        <a:p>
          <a:endParaRPr lang="en-US"/>
        </a:p>
      </dgm:t>
    </dgm:pt>
    <dgm:pt modelId="{801E1359-6517-F141-B5EB-481952E14461}">
      <dgm:prSet phldrT="[Text]"/>
      <dgm:spPr>
        <a:solidFill>
          <a:schemeClr val="accent5">
            <a:lumMod val="75000"/>
          </a:schemeClr>
        </a:solidFill>
      </dgm:spPr>
      <dgm:t>
        <a:bodyPr/>
        <a:lstStyle/>
        <a:p>
          <a:r>
            <a:rPr lang="en-US" dirty="0"/>
            <a:t>3</a:t>
          </a:r>
        </a:p>
      </dgm:t>
    </dgm:pt>
    <dgm:pt modelId="{40EAE5D0-652E-4149-BFD8-63B33E22BC0E}" type="parTrans" cxnId="{BEA2D9B6-696F-DE46-8C0D-E0258FA29E63}">
      <dgm:prSet/>
      <dgm:spPr/>
      <dgm:t>
        <a:bodyPr/>
        <a:lstStyle/>
        <a:p>
          <a:endParaRPr lang="en-US"/>
        </a:p>
      </dgm:t>
    </dgm:pt>
    <dgm:pt modelId="{A0927B89-928F-6641-A70F-E16CC6B24E6E}" type="sibTrans" cxnId="{BEA2D9B6-696F-DE46-8C0D-E0258FA29E63}">
      <dgm:prSet/>
      <dgm:spPr/>
      <dgm:t>
        <a:bodyPr/>
        <a:lstStyle/>
        <a:p>
          <a:endParaRPr lang="en-US"/>
        </a:p>
      </dgm:t>
    </dgm:pt>
    <dgm:pt modelId="{91536717-9F07-F942-B0A7-2398B173687C}">
      <dgm:prSet/>
      <dgm:spPr>
        <a:solidFill>
          <a:schemeClr val="accent5">
            <a:lumMod val="75000"/>
          </a:schemeClr>
        </a:solidFill>
      </dgm:spPr>
      <dgm:t>
        <a:bodyPr/>
        <a:lstStyle/>
        <a:p>
          <a:r>
            <a:rPr lang="en-US" dirty="0"/>
            <a:t>4</a:t>
          </a:r>
        </a:p>
      </dgm:t>
    </dgm:pt>
    <dgm:pt modelId="{9932C19D-A14F-0246-955F-054BCC0F9C1B}" type="parTrans" cxnId="{736E486B-C5D4-654D-89EC-02B52ECD1B3A}">
      <dgm:prSet/>
      <dgm:spPr/>
      <dgm:t>
        <a:bodyPr/>
        <a:lstStyle/>
        <a:p>
          <a:endParaRPr lang="en-US"/>
        </a:p>
      </dgm:t>
    </dgm:pt>
    <dgm:pt modelId="{BA7C437E-C07E-914B-9B7F-DAD0F40F9F11}" type="sibTrans" cxnId="{736E486B-C5D4-654D-89EC-02B52ECD1B3A}">
      <dgm:prSet/>
      <dgm:spPr/>
      <dgm:t>
        <a:bodyPr/>
        <a:lstStyle/>
        <a:p>
          <a:endParaRPr lang="en-US"/>
        </a:p>
      </dgm:t>
    </dgm:pt>
    <dgm:pt modelId="{A8EA2440-9574-D74F-9E48-F7517AC1F59C}">
      <dgm:prSet/>
      <dgm:spPr>
        <a:solidFill>
          <a:schemeClr val="accent5">
            <a:lumMod val="75000"/>
          </a:schemeClr>
        </a:solidFill>
      </dgm:spPr>
      <dgm:t>
        <a:bodyPr/>
        <a:lstStyle/>
        <a:p>
          <a:r>
            <a:rPr lang="en-US" dirty="0"/>
            <a:t>5</a:t>
          </a:r>
        </a:p>
      </dgm:t>
    </dgm:pt>
    <dgm:pt modelId="{EB0BB030-8A86-8B49-BC19-4DDD819EA3E9}" type="parTrans" cxnId="{A6C6757F-E1F1-964A-818D-F12C42C0CC11}">
      <dgm:prSet/>
      <dgm:spPr/>
      <dgm:t>
        <a:bodyPr/>
        <a:lstStyle/>
        <a:p>
          <a:endParaRPr lang="en-US"/>
        </a:p>
      </dgm:t>
    </dgm:pt>
    <dgm:pt modelId="{96ED5966-5392-2344-A4D2-84D8A8DD87FC}" type="sibTrans" cxnId="{A6C6757F-E1F1-964A-818D-F12C42C0CC11}">
      <dgm:prSet/>
      <dgm:spPr/>
      <dgm:t>
        <a:bodyPr/>
        <a:lstStyle/>
        <a:p>
          <a:endParaRPr lang="en-US"/>
        </a:p>
      </dgm:t>
    </dgm:pt>
    <dgm:pt modelId="{13DCD4F6-32B8-BE4E-B32A-E0F52151780D}">
      <dgm:prSet/>
      <dgm:spPr/>
      <dgm:t>
        <a:bodyPr/>
        <a:lstStyle/>
        <a:p>
          <a:r>
            <a:rPr lang="en-US" dirty="0"/>
            <a:t>6</a:t>
          </a:r>
        </a:p>
      </dgm:t>
    </dgm:pt>
    <dgm:pt modelId="{10E0FE5B-470A-954F-A842-126533522D92}" type="parTrans" cxnId="{941DFA44-DF9C-6340-81A2-C330B3B05D0F}">
      <dgm:prSet/>
      <dgm:spPr/>
      <dgm:t>
        <a:bodyPr/>
        <a:lstStyle/>
        <a:p>
          <a:endParaRPr lang="en-US"/>
        </a:p>
      </dgm:t>
    </dgm:pt>
    <dgm:pt modelId="{E2A3B37B-20A8-DB45-9BC9-6C6D37F66D63}" type="sibTrans" cxnId="{941DFA44-DF9C-6340-81A2-C330B3B05D0F}">
      <dgm:prSet/>
      <dgm:spPr/>
      <dgm:t>
        <a:bodyPr/>
        <a:lstStyle/>
        <a:p>
          <a:endParaRPr lang="en-US"/>
        </a:p>
      </dgm:t>
    </dgm:pt>
    <dgm:pt modelId="{92F85859-2C27-F24D-8E54-52E1BF1EE27D}">
      <dgm:prSet/>
      <dgm:spPr>
        <a:solidFill>
          <a:schemeClr val="accent5">
            <a:lumMod val="75000"/>
          </a:schemeClr>
        </a:solidFill>
      </dgm:spPr>
      <dgm:t>
        <a:bodyPr/>
        <a:lstStyle/>
        <a:p>
          <a:r>
            <a:rPr lang="en-US" dirty="0"/>
            <a:t>7</a:t>
          </a:r>
        </a:p>
      </dgm:t>
    </dgm:pt>
    <dgm:pt modelId="{3E99958D-E578-FE43-86E1-D8EF40EAAFDD}" type="parTrans" cxnId="{0917230C-D4DF-7849-9BA6-6BE9E104F8C5}">
      <dgm:prSet/>
      <dgm:spPr/>
      <dgm:t>
        <a:bodyPr/>
        <a:lstStyle/>
        <a:p>
          <a:endParaRPr lang="en-US"/>
        </a:p>
      </dgm:t>
    </dgm:pt>
    <dgm:pt modelId="{A1B6B2B3-8414-F64B-B345-6D0A6B94E0A3}" type="sibTrans" cxnId="{0917230C-D4DF-7849-9BA6-6BE9E104F8C5}">
      <dgm:prSet/>
      <dgm:spPr/>
      <dgm:t>
        <a:bodyPr/>
        <a:lstStyle/>
        <a:p>
          <a:endParaRPr lang="en-US"/>
        </a:p>
      </dgm:t>
    </dgm:pt>
    <dgm:pt modelId="{ACA19771-E26A-3A49-BFD2-3DE0BAAF66E6}">
      <dgm:prSet/>
      <dgm:spPr/>
      <dgm:t>
        <a:bodyPr/>
        <a:lstStyle/>
        <a:p>
          <a:r>
            <a:rPr lang="en-US" dirty="0"/>
            <a:t>8</a:t>
          </a:r>
        </a:p>
      </dgm:t>
    </dgm:pt>
    <dgm:pt modelId="{BC1DDF50-0ED5-1745-8AD5-22565AF7E46E}" type="parTrans" cxnId="{F2B5F22C-7711-1B4D-BFEE-5E3229498278}">
      <dgm:prSet/>
      <dgm:spPr/>
      <dgm:t>
        <a:bodyPr/>
        <a:lstStyle/>
        <a:p>
          <a:endParaRPr lang="en-US"/>
        </a:p>
      </dgm:t>
    </dgm:pt>
    <dgm:pt modelId="{63A0945C-BF8D-1F4C-98ED-1401CE528024}" type="sibTrans" cxnId="{F2B5F22C-7711-1B4D-BFEE-5E3229498278}">
      <dgm:prSet/>
      <dgm:spPr/>
      <dgm:t>
        <a:bodyPr/>
        <a:lstStyle/>
        <a:p>
          <a:endParaRPr lang="en-US"/>
        </a:p>
      </dgm:t>
    </dgm:pt>
    <dgm:pt modelId="{04BAE366-2D70-D649-9CB5-57116A0E6028}">
      <dgm:prSet/>
      <dgm:spPr/>
      <dgm:t>
        <a:bodyPr/>
        <a:lstStyle/>
        <a:p>
          <a:r>
            <a:rPr lang="en-US" dirty="0"/>
            <a:t>9</a:t>
          </a:r>
        </a:p>
      </dgm:t>
    </dgm:pt>
    <dgm:pt modelId="{D581F9FC-9075-E043-9E7B-976E577312FB}" type="parTrans" cxnId="{5B5092FA-8D42-BB42-8EE0-E92D6141EE2B}">
      <dgm:prSet/>
      <dgm:spPr/>
      <dgm:t>
        <a:bodyPr/>
        <a:lstStyle/>
        <a:p>
          <a:endParaRPr lang="en-US"/>
        </a:p>
      </dgm:t>
    </dgm:pt>
    <dgm:pt modelId="{8803777A-029D-474C-8EBE-C8F0C9C0050A}" type="sibTrans" cxnId="{5B5092FA-8D42-BB42-8EE0-E92D6141EE2B}">
      <dgm:prSet/>
      <dgm:spPr/>
      <dgm:t>
        <a:bodyPr/>
        <a:lstStyle/>
        <a:p>
          <a:endParaRPr lang="en-US"/>
        </a:p>
      </dgm:t>
    </dgm:pt>
    <dgm:pt modelId="{510F6D4E-ADCC-2C4B-8306-DCD43C5F8650}">
      <dgm:prSet/>
      <dgm:spPr/>
      <dgm:t>
        <a:bodyPr/>
        <a:lstStyle/>
        <a:p>
          <a:r>
            <a:rPr lang="en-US" dirty="0"/>
            <a:t>10</a:t>
          </a:r>
        </a:p>
      </dgm:t>
    </dgm:pt>
    <dgm:pt modelId="{F401F496-750C-8540-A8BB-0237B8423C39}" type="parTrans" cxnId="{0AA68A81-B027-5C4D-B487-AD3C01AD60BA}">
      <dgm:prSet/>
      <dgm:spPr/>
      <dgm:t>
        <a:bodyPr/>
        <a:lstStyle/>
        <a:p>
          <a:endParaRPr lang="en-US"/>
        </a:p>
      </dgm:t>
    </dgm:pt>
    <dgm:pt modelId="{7C1E61C4-BA63-814A-BC1C-F4DAE376F687}" type="sibTrans" cxnId="{0AA68A81-B027-5C4D-B487-AD3C01AD60BA}">
      <dgm:prSet/>
      <dgm:spPr/>
      <dgm:t>
        <a:bodyPr/>
        <a:lstStyle/>
        <a:p>
          <a:endParaRPr lang="en-US"/>
        </a:p>
      </dgm:t>
    </dgm:pt>
    <dgm:pt modelId="{14BB69D9-5742-2F42-A0F5-4DB2ABF599DE}">
      <dgm:prSet/>
      <dgm:spPr>
        <a:solidFill>
          <a:schemeClr val="accent5">
            <a:lumMod val="75000"/>
          </a:schemeClr>
        </a:solidFill>
      </dgm:spPr>
      <dgm:t>
        <a:bodyPr/>
        <a:lstStyle/>
        <a:p>
          <a:r>
            <a:rPr lang="en-US" dirty="0"/>
            <a:t>11</a:t>
          </a:r>
        </a:p>
      </dgm:t>
    </dgm:pt>
    <dgm:pt modelId="{64EB3574-387F-EE47-AF65-336AE9B04A24}" type="parTrans" cxnId="{CE509191-98DC-5F4C-A340-D7D811AD62C5}">
      <dgm:prSet/>
      <dgm:spPr/>
      <dgm:t>
        <a:bodyPr/>
        <a:lstStyle/>
        <a:p>
          <a:endParaRPr lang="en-US"/>
        </a:p>
      </dgm:t>
    </dgm:pt>
    <dgm:pt modelId="{B1215A5D-BF54-074A-8EE7-0FD3BC43C9C7}" type="sibTrans" cxnId="{CE509191-98DC-5F4C-A340-D7D811AD62C5}">
      <dgm:prSet/>
      <dgm:spPr/>
      <dgm:t>
        <a:bodyPr/>
        <a:lstStyle/>
        <a:p>
          <a:endParaRPr lang="en-US"/>
        </a:p>
      </dgm:t>
    </dgm:pt>
    <dgm:pt modelId="{55D83738-B64C-6B4D-B30E-4D76D77F3356}">
      <dgm:prSet/>
      <dgm:spPr/>
      <dgm:t>
        <a:bodyPr/>
        <a:lstStyle/>
        <a:p>
          <a:r>
            <a:rPr lang="en-US" dirty="0"/>
            <a:t>12</a:t>
          </a:r>
        </a:p>
      </dgm:t>
    </dgm:pt>
    <dgm:pt modelId="{B4BC37DE-0ECD-3F46-9A6E-5B143408F2DB}" type="parTrans" cxnId="{35B9F782-99EA-4244-BFB8-6ACDBCA6784E}">
      <dgm:prSet/>
      <dgm:spPr/>
      <dgm:t>
        <a:bodyPr/>
        <a:lstStyle/>
        <a:p>
          <a:endParaRPr lang="en-US"/>
        </a:p>
      </dgm:t>
    </dgm:pt>
    <dgm:pt modelId="{D32C1B6F-244C-5541-B804-132A5B6DC043}" type="sibTrans" cxnId="{35B9F782-99EA-4244-BFB8-6ACDBCA6784E}">
      <dgm:prSet/>
      <dgm:spPr/>
      <dgm:t>
        <a:bodyPr/>
        <a:lstStyle/>
        <a:p>
          <a:endParaRPr lang="en-US"/>
        </a:p>
      </dgm:t>
    </dgm:pt>
    <dgm:pt modelId="{2799C8FF-1BBE-0A44-BBCF-775C28EB5C5D}">
      <dgm:prSet/>
      <dgm:spPr>
        <a:solidFill>
          <a:srgbClr val="C00000"/>
        </a:solidFill>
      </dgm:spPr>
      <dgm:t>
        <a:bodyPr/>
        <a:lstStyle/>
        <a:p>
          <a:r>
            <a:rPr lang="en-US" dirty="0"/>
            <a:t>13</a:t>
          </a:r>
        </a:p>
      </dgm:t>
    </dgm:pt>
    <dgm:pt modelId="{AB6E2B67-2BC6-C24F-80DC-E26B18F90361}" type="parTrans" cxnId="{BB97E868-C60A-764F-8B86-3F2F7D0AF959}">
      <dgm:prSet/>
      <dgm:spPr/>
      <dgm:t>
        <a:bodyPr/>
        <a:lstStyle/>
        <a:p>
          <a:endParaRPr lang="en-US"/>
        </a:p>
      </dgm:t>
    </dgm:pt>
    <dgm:pt modelId="{CD403786-234E-4C42-9144-BCF7182DD670}" type="sibTrans" cxnId="{BB97E868-C60A-764F-8B86-3F2F7D0AF959}">
      <dgm:prSet/>
      <dgm:spPr/>
      <dgm:t>
        <a:bodyPr/>
        <a:lstStyle/>
        <a:p>
          <a:endParaRPr lang="en-US"/>
        </a:p>
      </dgm:t>
    </dgm:pt>
    <dgm:pt modelId="{995AF91D-94AB-F144-BCDE-827EEE121001}">
      <dgm:prSet/>
      <dgm:spPr/>
      <dgm:t>
        <a:bodyPr/>
        <a:lstStyle/>
        <a:p>
          <a:r>
            <a:rPr lang="en-US" dirty="0"/>
            <a:t>14</a:t>
          </a:r>
        </a:p>
      </dgm:t>
    </dgm:pt>
    <dgm:pt modelId="{25F3E54E-3BF7-B943-BE36-B026EE708982}" type="parTrans" cxnId="{3C92FB48-B3C5-8740-8B41-EDC816F7C0DF}">
      <dgm:prSet/>
      <dgm:spPr/>
      <dgm:t>
        <a:bodyPr/>
        <a:lstStyle/>
        <a:p>
          <a:endParaRPr lang="en-US"/>
        </a:p>
      </dgm:t>
    </dgm:pt>
    <dgm:pt modelId="{02E7C152-40E0-6D47-AFD1-8AB40F8DA478}" type="sibTrans" cxnId="{3C92FB48-B3C5-8740-8B41-EDC816F7C0DF}">
      <dgm:prSet/>
      <dgm:spPr/>
      <dgm:t>
        <a:bodyPr/>
        <a:lstStyle/>
        <a:p>
          <a:endParaRPr lang="en-US"/>
        </a:p>
      </dgm:t>
    </dgm:pt>
    <dgm:pt modelId="{02859E1D-774A-F04D-9E9C-92368DC2815F}">
      <dgm:prSet/>
      <dgm:spPr/>
      <dgm:t>
        <a:bodyPr/>
        <a:lstStyle/>
        <a:p>
          <a:r>
            <a:rPr lang="en-US" dirty="0"/>
            <a:t>15</a:t>
          </a:r>
        </a:p>
      </dgm:t>
    </dgm:pt>
    <dgm:pt modelId="{9B322FD1-911E-5047-93E8-B2323182E24A}" type="parTrans" cxnId="{15F91B7F-409D-344A-A2E7-CFD66D097E42}">
      <dgm:prSet/>
      <dgm:spPr/>
      <dgm:t>
        <a:bodyPr/>
        <a:lstStyle/>
        <a:p>
          <a:endParaRPr lang="en-US"/>
        </a:p>
      </dgm:t>
    </dgm:pt>
    <dgm:pt modelId="{3D6AA6B0-18A5-3F40-B9A4-870A25CF1E99}" type="sibTrans" cxnId="{15F91B7F-409D-344A-A2E7-CFD66D097E42}">
      <dgm:prSet/>
      <dgm:spPr/>
      <dgm:t>
        <a:bodyPr/>
        <a:lstStyle/>
        <a:p>
          <a:endParaRPr lang="en-US"/>
        </a:p>
      </dgm:t>
    </dgm:pt>
    <dgm:pt modelId="{6A1A2097-97E1-4348-9D8B-C2DE3BE55B0B}">
      <dgm:prSet/>
      <dgm:spPr/>
      <dgm:t>
        <a:bodyPr/>
        <a:lstStyle/>
        <a:p>
          <a:r>
            <a:rPr lang="en-US" dirty="0"/>
            <a:t>16</a:t>
          </a:r>
        </a:p>
      </dgm:t>
    </dgm:pt>
    <dgm:pt modelId="{DC7082C7-DE37-9247-B9A6-DAE1321D7C5D}" type="parTrans" cxnId="{B680801B-F81E-324B-9259-78810228727B}">
      <dgm:prSet/>
      <dgm:spPr/>
      <dgm:t>
        <a:bodyPr/>
        <a:lstStyle/>
        <a:p>
          <a:endParaRPr lang="en-US"/>
        </a:p>
      </dgm:t>
    </dgm:pt>
    <dgm:pt modelId="{2C778927-72E3-2241-BE9B-13855F6F30BA}" type="sibTrans" cxnId="{B680801B-F81E-324B-9259-78810228727B}">
      <dgm:prSet/>
      <dgm:spPr/>
      <dgm:t>
        <a:bodyPr/>
        <a:lstStyle/>
        <a:p>
          <a:endParaRPr lang="en-US"/>
        </a:p>
      </dgm:t>
    </dgm:pt>
    <dgm:pt modelId="{82FEDE62-B042-9743-B400-AA98B3DA0156}">
      <dgm:prSet/>
      <dgm:spPr/>
      <dgm:t>
        <a:bodyPr/>
        <a:lstStyle/>
        <a:p>
          <a:r>
            <a:rPr lang="en-US" dirty="0"/>
            <a:t>17</a:t>
          </a:r>
        </a:p>
      </dgm:t>
    </dgm:pt>
    <dgm:pt modelId="{2AB7FD8B-9F53-724A-83CD-48494616A09C}" type="parTrans" cxnId="{5E3FD3D3-7FE7-BF4F-91AC-E40A383D7F8D}">
      <dgm:prSet/>
      <dgm:spPr/>
      <dgm:t>
        <a:bodyPr/>
        <a:lstStyle/>
        <a:p>
          <a:endParaRPr lang="en-US"/>
        </a:p>
      </dgm:t>
    </dgm:pt>
    <dgm:pt modelId="{A66E825C-D53F-2740-9937-33973C1D763B}" type="sibTrans" cxnId="{5E3FD3D3-7FE7-BF4F-91AC-E40A383D7F8D}">
      <dgm:prSet/>
      <dgm:spPr/>
      <dgm:t>
        <a:bodyPr/>
        <a:lstStyle/>
        <a:p>
          <a:endParaRPr lang="en-US"/>
        </a:p>
      </dgm:t>
    </dgm:pt>
    <dgm:pt modelId="{9705CCF6-DCA3-D047-BFF4-A97D552C9F1A}">
      <dgm:prSet/>
      <dgm:spPr/>
      <dgm:t>
        <a:bodyPr/>
        <a:lstStyle/>
        <a:p>
          <a:r>
            <a:rPr lang="en-US" dirty="0"/>
            <a:t>18</a:t>
          </a:r>
        </a:p>
      </dgm:t>
    </dgm:pt>
    <dgm:pt modelId="{686482CC-7CC8-E240-B2C5-4694E4E89243}" type="parTrans" cxnId="{18C58C21-3155-9042-B4FF-845DB3A07AE8}">
      <dgm:prSet/>
      <dgm:spPr/>
      <dgm:t>
        <a:bodyPr/>
        <a:lstStyle/>
        <a:p>
          <a:endParaRPr lang="en-US"/>
        </a:p>
      </dgm:t>
    </dgm:pt>
    <dgm:pt modelId="{6F38C689-75A0-DC4A-876B-2D8E66237495}" type="sibTrans" cxnId="{18C58C21-3155-9042-B4FF-845DB3A07AE8}">
      <dgm:prSet/>
      <dgm:spPr/>
      <dgm:t>
        <a:bodyPr/>
        <a:lstStyle/>
        <a:p>
          <a:endParaRPr lang="en-US"/>
        </a:p>
      </dgm:t>
    </dgm:pt>
    <dgm:pt modelId="{13806BA4-73AC-2A45-A311-0FE08398177C}">
      <dgm:prSet/>
      <dgm:spPr/>
      <dgm:t>
        <a:bodyPr/>
        <a:lstStyle/>
        <a:p>
          <a:r>
            <a:rPr lang="en-US" dirty="0"/>
            <a:t>19</a:t>
          </a:r>
        </a:p>
      </dgm:t>
    </dgm:pt>
    <dgm:pt modelId="{27832877-4F93-0844-97B5-76845ECEBFA9}" type="parTrans" cxnId="{2240A2B4-F99B-DD48-9F24-446A59B0EA37}">
      <dgm:prSet/>
      <dgm:spPr/>
      <dgm:t>
        <a:bodyPr/>
        <a:lstStyle/>
        <a:p>
          <a:endParaRPr lang="en-US"/>
        </a:p>
      </dgm:t>
    </dgm:pt>
    <dgm:pt modelId="{3397EBBD-318C-C94E-9FCA-7CBA6CE194B6}" type="sibTrans" cxnId="{2240A2B4-F99B-DD48-9F24-446A59B0EA37}">
      <dgm:prSet/>
      <dgm:spPr/>
      <dgm:t>
        <a:bodyPr/>
        <a:lstStyle/>
        <a:p>
          <a:endParaRPr lang="en-US"/>
        </a:p>
      </dgm:t>
    </dgm:pt>
    <dgm:pt modelId="{4B831B95-D3B5-0B4C-9170-01B96CCED742}">
      <dgm:prSet/>
      <dgm:spPr/>
      <dgm:t>
        <a:bodyPr/>
        <a:lstStyle/>
        <a:p>
          <a:r>
            <a:rPr lang="en-US" dirty="0"/>
            <a:t>20</a:t>
          </a:r>
        </a:p>
      </dgm:t>
    </dgm:pt>
    <dgm:pt modelId="{857D2446-C131-FE44-B2E7-0142FFDB5EA1}" type="parTrans" cxnId="{54879048-CF32-EF4C-BF02-46D96A6B8290}">
      <dgm:prSet/>
      <dgm:spPr/>
      <dgm:t>
        <a:bodyPr/>
        <a:lstStyle/>
        <a:p>
          <a:endParaRPr lang="en-US"/>
        </a:p>
      </dgm:t>
    </dgm:pt>
    <dgm:pt modelId="{BAF3B110-6B80-1D44-A5BD-02018C369CD8}" type="sibTrans" cxnId="{54879048-CF32-EF4C-BF02-46D96A6B8290}">
      <dgm:prSet/>
      <dgm:spPr/>
      <dgm:t>
        <a:bodyPr/>
        <a:lstStyle/>
        <a:p>
          <a:endParaRPr lang="en-US"/>
        </a:p>
      </dgm:t>
    </dgm:pt>
    <dgm:pt modelId="{28CED4AF-D968-6843-A71C-8E13B1C20C36}">
      <dgm:prSet/>
      <dgm:spPr/>
      <dgm:t>
        <a:bodyPr/>
        <a:lstStyle/>
        <a:p>
          <a:r>
            <a:rPr lang="en-US" dirty="0"/>
            <a:t>21</a:t>
          </a:r>
        </a:p>
      </dgm:t>
    </dgm:pt>
    <dgm:pt modelId="{3B286EB3-0C1D-ED46-8DCD-20292E5373FC}" type="parTrans" cxnId="{E8A22C92-0A74-A841-8ACA-D48C7E7DF1F5}">
      <dgm:prSet/>
      <dgm:spPr/>
      <dgm:t>
        <a:bodyPr/>
        <a:lstStyle/>
        <a:p>
          <a:endParaRPr lang="en-US"/>
        </a:p>
      </dgm:t>
    </dgm:pt>
    <dgm:pt modelId="{AFF744BC-16E0-BD4E-9308-044D474DD4E3}" type="sibTrans" cxnId="{E8A22C92-0A74-A841-8ACA-D48C7E7DF1F5}">
      <dgm:prSet/>
      <dgm:spPr/>
      <dgm:t>
        <a:bodyPr/>
        <a:lstStyle/>
        <a:p>
          <a:endParaRPr lang="en-US"/>
        </a:p>
      </dgm:t>
    </dgm:pt>
    <dgm:pt modelId="{74F64A0D-C426-5E4D-ABF5-6E196A5EA475}">
      <dgm:prSet/>
      <dgm:spPr/>
      <dgm:t>
        <a:bodyPr/>
        <a:lstStyle/>
        <a:p>
          <a:r>
            <a:rPr lang="en-US" dirty="0"/>
            <a:t>22</a:t>
          </a:r>
        </a:p>
      </dgm:t>
    </dgm:pt>
    <dgm:pt modelId="{E230F6E5-840B-1D4F-98CB-8F2C486FA3E0}" type="parTrans" cxnId="{92545C9F-F3E2-D849-B545-27EB388BCFEA}">
      <dgm:prSet/>
      <dgm:spPr/>
      <dgm:t>
        <a:bodyPr/>
        <a:lstStyle/>
        <a:p>
          <a:endParaRPr lang="en-US"/>
        </a:p>
      </dgm:t>
    </dgm:pt>
    <dgm:pt modelId="{61A13CB3-A41D-9543-9693-74EA769F3FAC}" type="sibTrans" cxnId="{92545C9F-F3E2-D849-B545-27EB388BCFEA}">
      <dgm:prSet/>
      <dgm:spPr/>
      <dgm:t>
        <a:bodyPr/>
        <a:lstStyle/>
        <a:p>
          <a:endParaRPr lang="en-US"/>
        </a:p>
      </dgm:t>
    </dgm:pt>
    <dgm:pt modelId="{6BFC58C9-1C75-7444-9B34-CFFB898F6299}">
      <dgm:prSet/>
      <dgm:spPr/>
      <dgm:t>
        <a:bodyPr/>
        <a:lstStyle/>
        <a:p>
          <a:r>
            <a:rPr lang="en-US" dirty="0"/>
            <a:t>23</a:t>
          </a:r>
        </a:p>
      </dgm:t>
    </dgm:pt>
    <dgm:pt modelId="{E5B8E65B-CC3D-2D48-A2CC-EC164127AE8B}" type="parTrans" cxnId="{D7A3BEC4-DC1B-A046-B30F-D5C14C55433C}">
      <dgm:prSet/>
      <dgm:spPr/>
      <dgm:t>
        <a:bodyPr/>
        <a:lstStyle/>
        <a:p>
          <a:endParaRPr lang="en-US"/>
        </a:p>
      </dgm:t>
    </dgm:pt>
    <dgm:pt modelId="{1DE3AEF3-36CD-014D-AB8C-1E9695BB04A8}" type="sibTrans" cxnId="{D7A3BEC4-DC1B-A046-B30F-D5C14C55433C}">
      <dgm:prSet/>
      <dgm:spPr/>
      <dgm:t>
        <a:bodyPr/>
        <a:lstStyle/>
        <a:p>
          <a:endParaRPr lang="en-US"/>
        </a:p>
      </dgm:t>
    </dgm:pt>
    <dgm:pt modelId="{490B8173-6E59-BF46-A288-AA87D5290289}">
      <dgm:prSet/>
      <dgm:spPr/>
      <dgm:t>
        <a:bodyPr/>
        <a:lstStyle/>
        <a:p>
          <a:r>
            <a:rPr lang="en-US" dirty="0"/>
            <a:t>24</a:t>
          </a:r>
        </a:p>
      </dgm:t>
    </dgm:pt>
    <dgm:pt modelId="{12C93BA8-F1B1-B34B-BFC7-3CC226F4D506}" type="parTrans" cxnId="{A18DA77C-0D2A-804D-B297-E665B7F46941}">
      <dgm:prSet/>
      <dgm:spPr/>
      <dgm:t>
        <a:bodyPr/>
        <a:lstStyle/>
        <a:p>
          <a:endParaRPr lang="en-US"/>
        </a:p>
      </dgm:t>
    </dgm:pt>
    <dgm:pt modelId="{62C9C4F1-0DB5-A04D-8ACD-D36E48B34E2E}" type="sibTrans" cxnId="{A18DA77C-0D2A-804D-B297-E665B7F46941}">
      <dgm:prSet/>
      <dgm:spPr/>
      <dgm:t>
        <a:bodyPr/>
        <a:lstStyle/>
        <a:p>
          <a:endParaRPr lang="en-US"/>
        </a:p>
      </dgm:t>
    </dgm:pt>
    <dgm:pt modelId="{F45B1F72-E185-424E-B700-9D938BA01C06}" type="pres">
      <dgm:prSet presAssocID="{3BBD422B-3487-D54C-9448-DA3518F45BCF}" presName="Name0" presStyleCnt="0">
        <dgm:presLayoutVars>
          <dgm:dir/>
          <dgm:resizeHandles val="exact"/>
        </dgm:presLayoutVars>
      </dgm:prSet>
      <dgm:spPr/>
    </dgm:pt>
    <dgm:pt modelId="{1F84931C-DC60-664C-93C4-4B12C97CF870}" type="pres">
      <dgm:prSet presAssocID="{E5A160FE-63C1-874D-BF88-DA3654F6D706}" presName="parTxOnly" presStyleLbl="node1" presStyleIdx="0" presStyleCnt="24">
        <dgm:presLayoutVars>
          <dgm:bulletEnabled val="1"/>
        </dgm:presLayoutVars>
      </dgm:prSet>
      <dgm:spPr/>
    </dgm:pt>
    <dgm:pt modelId="{E15621C8-C526-2B48-856E-8A035D8BAB7F}" type="pres">
      <dgm:prSet presAssocID="{82253539-8355-F940-BB5D-68AB49295A0A}" presName="parSpace" presStyleCnt="0"/>
      <dgm:spPr/>
    </dgm:pt>
    <dgm:pt modelId="{BCBB1DF6-6652-5A4A-9AA4-BB3B0336FD8D}" type="pres">
      <dgm:prSet presAssocID="{DC9E5DE2-8A73-B646-A0C4-600BA656285D}" presName="parTxOnly" presStyleLbl="node1" presStyleIdx="1" presStyleCnt="24">
        <dgm:presLayoutVars>
          <dgm:bulletEnabled val="1"/>
        </dgm:presLayoutVars>
      </dgm:prSet>
      <dgm:spPr/>
    </dgm:pt>
    <dgm:pt modelId="{FD3AF944-2FF4-884B-9EC6-61539A17D367}" type="pres">
      <dgm:prSet presAssocID="{A1C4B0E2-0298-CC44-9723-C38F9586D14C}" presName="parSpace" presStyleCnt="0"/>
      <dgm:spPr/>
    </dgm:pt>
    <dgm:pt modelId="{C1CC043F-39E0-2743-AD11-1BC6DB772A04}" type="pres">
      <dgm:prSet presAssocID="{801E1359-6517-F141-B5EB-481952E14461}" presName="parTxOnly" presStyleLbl="node1" presStyleIdx="2" presStyleCnt="24">
        <dgm:presLayoutVars>
          <dgm:bulletEnabled val="1"/>
        </dgm:presLayoutVars>
      </dgm:prSet>
      <dgm:spPr/>
    </dgm:pt>
    <dgm:pt modelId="{7859A2B6-EDAF-2B4A-BD83-D4E2EFAC8B5D}" type="pres">
      <dgm:prSet presAssocID="{A0927B89-928F-6641-A70F-E16CC6B24E6E}" presName="parSpace" presStyleCnt="0"/>
      <dgm:spPr/>
    </dgm:pt>
    <dgm:pt modelId="{6953732C-A69B-9148-9139-6A4990510EE1}" type="pres">
      <dgm:prSet presAssocID="{91536717-9F07-F942-B0A7-2398B173687C}" presName="parTxOnly" presStyleLbl="node1" presStyleIdx="3" presStyleCnt="24">
        <dgm:presLayoutVars>
          <dgm:bulletEnabled val="1"/>
        </dgm:presLayoutVars>
      </dgm:prSet>
      <dgm:spPr/>
    </dgm:pt>
    <dgm:pt modelId="{50B061FC-8833-4648-B872-28E9B6502639}" type="pres">
      <dgm:prSet presAssocID="{BA7C437E-C07E-914B-9B7F-DAD0F40F9F11}" presName="parSpace" presStyleCnt="0"/>
      <dgm:spPr/>
    </dgm:pt>
    <dgm:pt modelId="{2C2887FF-889F-FE43-8D7D-502C65396CBF}" type="pres">
      <dgm:prSet presAssocID="{A8EA2440-9574-D74F-9E48-F7517AC1F59C}" presName="parTxOnly" presStyleLbl="node1" presStyleIdx="4" presStyleCnt="24">
        <dgm:presLayoutVars>
          <dgm:bulletEnabled val="1"/>
        </dgm:presLayoutVars>
      </dgm:prSet>
      <dgm:spPr/>
    </dgm:pt>
    <dgm:pt modelId="{516BA840-7B45-8046-901F-4DEF2B2B9D9D}" type="pres">
      <dgm:prSet presAssocID="{96ED5966-5392-2344-A4D2-84D8A8DD87FC}" presName="parSpace" presStyleCnt="0"/>
      <dgm:spPr/>
    </dgm:pt>
    <dgm:pt modelId="{A1A9FEDC-52CC-A543-AC0B-C4F4046932B6}" type="pres">
      <dgm:prSet presAssocID="{13DCD4F6-32B8-BE4E-B32A-E0F52151780D}" presName="parTxOnly" presStyleLbl="node1" presStyleIdx="5" presStyleCnt="24">
        <dgm:presLayoutVars>
          <dgm:bulletEnabled val="1"/>
        </dgm:presLayoutVars>
      </dgm:prSet>
      <dgm:spPr/>
    </dgm:pt>
    <dgm:pt modelId="{987EBDC9-84E5-EE45-83FB-06A91E1C6665}" type="pres">
      <dgm:prSet presAssocID="{E2A3B37B-20A8-DB45-9BC9-6C6D37F66D63}" presName="parSpace" presStyleCnt="0"/>
      <dgm:spPr/>
    </dgm:pt>
    <dgm:pt modelId="{F401ADCF-07C7-D940-8864-47EBA17462C7}" type="pres">
      <dgm:prSet presAssocID="{92F85859-2C27-F24D-8E54-52E1BF1EE27D}" presName="parTxOnly" presStyleLbl="node1" presStyleIdx="6" presStyleCnt="24">
        <dgm:presLayoutVars>
          <dgm:bulletEnabled val="1"/>
        </dgm:presLayoutVars>
      </dgm:prSet>
      <dgm:spPr/>
    </dgm:pt>
    <dgm:pt modelId="{15FF907A-AB77-6540-AB36-3C5659DE1888}" type="pres">
      <dgm:prSet presAssocID="{A1B6B2B3-8414-F64B-B345-6D0A6B94E0A3}" presName="parSpace" presStyleCnt="0"/>
      <dgm:spPr/>
    </dgm:pt>
    <dgm:pt modelId="{AFF5C2A6-3122-554B-970A-B0093A851811}" type="pres">
      <dgm:prSet presAssocID="{ACA19771-E26A-3A49-BFD2-3DE0BAAF66E6}" presName="parTxOnly" presStyleLbl="node1" presStyleIdx="7" presStyleCnt="24">
        <dgm:presLayoutVars>
          <dgm:bulletEnabled val="1"/>
        </dgm:presLayoutVars>
      </dgm:prSet>
      <dgm:spPr/>
    </dgm:pt>
    <dgm:pt modelId="{B47E16A4-0BC6-184B-9017-1F185C07CF19}" type="pres">
      <dgm:prSet presAssocID="{63A0945C-BF8D-1F4C-98ED-1401CE528024}" presName="parSpace" presStyleCnt="0"/>
      <dgm:spPr/>
    </dgm:pt>
    <dgm:pt modelId="{4AE41986-2E7E-204D-9512-10EDB4912E8F}" type="pres">
      <dgm:prSet presAssocID="{04BAE366-2D70-D649-9CB5-57116A0E6028}" presName="parTxOnly" presStyleLbl="node1" presStyleIdx="8" presStyleCnt="24">
        <dgm:presLayoutVars>
          <dgm:bulletEnabled val="1"/>
        </dgm:presLayoutVars>
      </dgm:prSet>
      <dgm:spPr/>
    </dgm:pt>
    <dgm:pt modelId="{5A1FF950-519E-4348-A31D-91D9E704FA08}" type="pres">
      <dgm:prSet presAssocID="{8803777A-029D-474C-8EBE-C8F0C9C0050A}" presName="parSpace" presStyleCnt="0"/>
      <dgm:spPr/>
    </dgm:pt>
    <dgm:pt modelId="{1FAE95F5-4A9E-104E-A367-C7FD55AE1190}" type="pres">
      <dgm:prSet presAssocID="{510F6D4E-ADCC-2C4B-8306-DCD43C5F8650}" presName="parTxOnly" presStyleLbl="node1" presStyleIdx="9" presStyleCnt="24">
        <dgm:presLayoutVars>
          <dgm:bulletEnabled val="1"/>
        </dgm:presLayoutVars>
      </dgm:prSet>
      <dgm:spPr/>
    </dgm:pt>
    <dgm:pt modelId="{35253A8A-EBC0-FE44-8BD8-68D0067D5193}" type="pres">
      <dgm:prSet presAssocID="{7C1E61C4-BA63-814A-BC1C-F4DAE376F687}" presName="parSpace" presStyleCnt="0"/>
      <dgm:spPr/>
    </dgm:pt>
    <dgm:pt modelId="{2FB95BE6-65EE-1047-9BBE-EDA8E0460D99}" type="pres">
      <dgm:prSet presAssocID="{14BB69D9-5742-2F42-A0F5-4DB2ABF599DE}" presName="parTxOnly" presStyleLbl="node1" presStyleIdx="10" presStyleCnt="24">
        <dgm:presLayoutVars>
          <dgm:bulletEnabled val="1"/>
        </dgm:presLayoutVars>
      </dgm:prSet>
      <dgm:spPr/>
    </dgm:pt>
    <dgm:pt modelId="{8505C1CE-796A-4E4E-84CE-6BE4957887F3}" type="pres">
      <dgm:prSet presAssocID="{B1215A5D-BF54-074A-8EE7-0FD3BC43C9C7}" presName="parSpace" presStyleCnt="0"/>
      <dgm:spPr/>
    </dgm:pt>
    <dgm:pt modelId="{EB086E2D-7692-E244-AE1E-E96CBC749908}" type="pres">
      <dgm:prSet presAssocID="{55D83738-B64C-6B4D-B30E-4D76D77F3356}" presName="parTxOnly" presStyleLbl="node1" presStyleIdx="11" presStyleCnt="24">
        <dgm:presLayoutVars>
          <dgm:bulletEnabled val="1"/>
        </dgm:presLayoutVars>
      </dgm:prSet>
      <dgm:spPr/>
    </dgm:pt>
    <dgm:pt modelId="{FA93BABC-0624-F040-8227-4C32CEF43504}" type="pres">
      <dgm:prSet presAssocID="{D32C1B6F-244C-5541-B804-132A5B6DC043}" presName="parSpace" presStyleCnt="0"/>
      <dgm:spPr/>
    </dgm:pt>
    <dgm:pt modelId="{D886D044-6895-3447-8E6E-AEAA1C4D8635}" type="pres">
      <dgm:prSet presAssocID="{2799C8FF-1BBE-0A44-BBCF-775C28EB5C5D}" presName="parTxOnly" presStyleLbl="node1" presStyleIdx="12" presStyleCnt="24">
        <dgm:presLayoutVars>
          <dgm:bulletEnabled val="1"/>
        </dgm:presLayoutVars>
      </dgm:prSet>
      <dgm:spPr/>
    </dgm:pt>
    <dgm:pt modelId="{E6BD4C89-B66E-894F-A435-05CC6235A9E0}" type="pres">
      <dgm:prSet presAssocID="{CD403786-234E-4C42-9144-BCF7182DD670}" presName="parSpace" presStyleCnt="0"/>
      <dgm:spPr/>
    </dgm:pt>
    <dgm:pt modelId="{4FF06C1D-05C4-3544-93DC-550818092398}" type="pres">
      <dgm:prSet presAssocID="{995AF91D-94AB-F144-BCDE-827EEE121001}" presName="parTxOnly" presStyleLbl="node1" presStyleIdx="13" presStyleCnt="24">
        <dgm:presLayoutVars>
          <dgm:bulletEnabled val="1"/>
        </dgm:presLayoutVars>
      </dgm:prSet>
      <dgm:spPr/>
    </dgm:pt>
    <dgm:pt modelId="{17663586-B4BF-794F-A783-E6F5515E52C3}" type="pres">
      <dgm:prSet presAssocID="{02E7C152-40E0-6D47-AFD1-8AB40F8DA478}" presName="parSpace" presStyleCnt="0"/>
      <dgm:spPr/>
    </dgm:pt>
    <dgm:pt modelId="{AE1ECDC7-0B24-6D40-A652-01D35700777E}" type="pres">
      <dgm:prSet presAssocID="{02859E1D-774A-F04D-9E9C-92368DC2815F}" presName="parTxOnly" presStyleLbl="node1" presStyleIdx="14" presStyleCnt="24">
        <dgm:presLayoutVars>
          <dgm:bulletEnabled val="1"/>
        </dgm:presLayoutVars>
      </dgm:prSet>
      <dgm:spPr/>
    </dgm:pt>
    <dgm:pt modelId="{74CAD7ED-3C83-8046-8D39-CEC7F6960EAF}" type="pres">
      <dgm:prSet presAssocID="{3D6AA6B0-18A5-3F40-B9A4-870A25CF1E99}" presName="parSpace" presStyleCnt="0"/>
      <dgm:spPr/>
    </dgm:pt>
    <dgm:pt modelId="{D534CEC5-7E51-424C-97CC-77F50AD317F8}" type="pres">
      <dgm:prSet presAssocID="{6A1A2097-97E1-4348-9D8B-C2DE3BE55B0B}" presName="parTxOnly" presStyleLbl="node1" presStyleIdx="15" presStyleCnt="24">
        <dgm:presLayoutVars>
          <dgm:bulletEnabled val="1"/>
        </dgm:presLayoutVars>
      </dgm:prSet>
      <dgm:spPr/>
    </dgm:pt>
    <dgm:pt modelId="{AE069D3F-5C13-7B47-A225-1F2E5B30D4EE}" type="pres">
      <dgm:prSet presAssocID="{2C778927-72E3-2241-BE9B-13855F6F30BA}" presName="parSpace" presStyleCnt="0"/>
      <dgm:spPr/>
    </dgm:pt>
    <dgm:pt modelId="{4B3B1409-25BA-DA48-A629-B11851209F61}" type="pres">
      <dgm:prSet presAssocID="{82FEDE62-B042-9743-B400-AA98B3DA0156}" presName="parTxOnly" presStyleLbl="node1" presStyleIdx="16" presStyleCnt="24">
        <dgm:presLayoutVars>
          <dgm:bulletEnabled val="1"/>
        </dgm:presLayoutVars>
      </dgm:prSet>
      <dgm:spPr/>
    </dgm:pt>
    <dgm:pt modelId="{F7DC9D4C-4316-C141-8028-B264A6AB9559}" type="pres">
      <dgm:prSet presAssocID="{A66E825C-D53F-2740-9937-33973C1D763B}" presName="parSpace" presStyleCnt="0"/>
      <dgm:spPr/>
    </dgm:pt>
    <dgm:pt modelId="{25B44BC1-FCEE-1A4B-8277-CAC5DA28E2EB}" type="pres">
      <dgm:prSet presAssocID="{9705CCF6-DCA3-D047-BFF4-A97D552C9F1A}" presName="parTxOnly" presStyleLbl="node1" presStyleIdx="17" presStyleCnt="24">
        <dgm:presLayoutVars>
          <dgm:bulletEnabled val="1"/>
        </dgm:presLayoutVars>
      </dgm:prSet>
      <dgm:spPr/>
    </dgm:pt>
    <dgm:pt modelId="{EB448B16-3C4E-1F4A-AA6D-191CA664111B}" type="pres">
      <dgm:prSet presAssocID="{6F38C689-75A0-DC4A-876B-2D8E66237495}" presName="parSpace" presStyleCnt="0"/>
      <dgm:spPr/>
    </dgm:pt>
    <dgm:pt modelId="{9D37CDB3-7182-1642-80E5-D98CD459D41E}" type="pres">
      <dgm:prSet presAssocID="{13806BA4-73AC-2A45-A311-0FE08398177C}" presName="parTxOnly" presStyleLbl="node1" presStyleIdx="18" presStyleCnt="24">
        <dgm:presLayoutVars>
          <dgm:bulletEnabled val="1"/>
        </dgm:presLayoutVars>
      </dgm:prSet>
      <dgm:spPr/>
    </dgm:pt>
    <dgm:pt modelId="{4B9D756F-9446-C94A-8B46-40349E6284CE}" type="pres">
      <dgm:prSet presAssocID="{3397EBBD-318C-C94E-9FCA-7CBA6CE194B6}" presName="parSpace" presStyleCnt="0"/>
      <dgm:spPr/>
    </dgm:pt>
    <dgm:pt modelId="{58A3F720-6E90-1C45-8D21-786090B1EE3F}" type="pres">
      <dgm:prSet presAssocID="{4B831B95-D3B5-0B4C-9170-01B96CCED742}" presName="parTxOnly" presStyleLbl="node1" presStyleIdx="19" presStyleCnt="24">
        <dgm:presLayoutVars>
          <dgm:bulletEnabled val="1"/>
        </dgm:presLayoutVars>
      </dgm:prSet>
      <dgm:spPr/>
    </dgm:pt>
    <dgm:pt modelId="{2A1CB612-C244-D741-B12F-FB9BE46A5CD6}" type="pres">
      <dgm:prSet presAssocID="{BAF3B110-6B80-1D44-A5BD-02018C369CD8}" presName="parSpace" presStyleCnt="0"/>
      <dgm:spPr/>
    </dgm:pt>
    <dgm:pt modelId="{676F5F21-1F03-D244-860A-1CF9B3CA0FAE}" type="pres">
      <dgm:prSet presAssocID="{28CED4AF-D968-6843-A71C-8E13B1C20C36}" presName="parTxOnly" presStyleLbl="node1" presStyleIdx="20" presStyleCnt="24">
        <dgm:presLayoutVars>
          <dgm:bulletEnabled val="1"/>
        </dgm:presLayoutVars>
      </dgm:prSet>
      <dgm:spPr/>
    </dgm:pt>
    <dgm:pt modelId="{EBA0D855-F7EC-9246-91B1-CD8A2D5D155A}" type="pres">
      <dgm:prSet presAssocID="{AFF744BC-16E0-BD4E-9308-044D474DD4E3}" presName="parSpace" presStyleCnt="0"/>
      <dgm:spPr/>
    </dgm:pt>
    <dgm:pt modelId="{0A91DB2E-FE68-D341-857C-7397DB1A244D}" type="pres">
      <dgm:prSet presAssocID="{74F64A0D-C426-5E4D-ABF5-6E196A5EA475}" presName="parTxOnly" presStyleLbl="node1" presStyleIdx="21" presStyleCnt="24">
        <dgm:presLayoutVars>
          <dgm:bulletEnabled val="1"/>
        </dgm:presLayoutVars>
      </dgm:prSet>
      <dgm:spPr/>
    </dgm:pt>
    <dgm:pt modelId="{59032AE1-DEB2-A742-89B6-05E154D87076}" type="pres">
      <dgm:prSet presAssocID="{61A13CB3-A41D-9543-9693-74EA769F3FAC}" presName="parSpace" presStyleCnt="0"/>
      <dgm:spPr/>
    </dgm:pt>
    <dgm:pt modelId="{DF685358-BFD6-F846-8E6D-20A4065E10EA}" type="pres">
      <dgm:prSet presAssocID="{6BFC58C9-1C75-7444-9B34-CFFB898F6299}" presName="parTxOnly" presStyleLbl="node1" presStyleIdx="22" presStyleCnt="24">
        <dgm:presLayoutVars>
          <dgm:bulletEnabled val="1"/>
        </dgm:presLayoutVars>
      </dgm:prSet>
      <dgm:spPr/>
    </dgm:pt>
    <dgm:pt modelId="{68DB26BA-F141-EB4D-8DA9-D3C957FEE948}" type="pres">
      <dgm:prSet presAssocID="{1DE3AEF3-36CD-014D-AB8C-1E9695BB04A8}" presName="parSpace" presStyleCnt="0"/>
      <dgm:spPr/>
    </dgm:pt>
    <dgm:pt modelId="{C2CD2910-6A0E-F74F-B994-06A32548B331}" type="pres">
      <dgm:prSet presAssocID="{490B8173-6E59-BF46-A288-AA87D5290289}" presName="parTxOnly" presStyleLbl="node1" presStyleIdx="23" presStyleCnt="24">
        <dgm:presLayoutVars>
          <dgm:bulletEnabled val="1"/>
        </dgm:presLayoutVars>
      </dgm:prSet>
      <dgm:spPr/>
    </dgm:pt>
  </dgm:ptLst>
  <dgm:cxnLst>
    <dgm:cxn modelId="{0917230C-D4DF-7849-9BA6-6BE9E104F8C5}" srcId="{3BBD422B-3487-D54C-9448-DA3518F45BCF}" destId="{92F85859-2C27-F24D-8E54-52E1BF1EE27D}" srcOrd="6" destOrd="0" parTransId="{3E99958D-E578-FE43-86E1-D8EF40EAAFDD}" sibTransId="{A1B6B2B3-8414-F64B-B345-6D0A6B94E0A3}"/>
    <dgm:cxn modelId="{AFA9430D-94A8-4748-B86C-9CE9335F94F0}" type="presOf" srcId="{9705CCF6-DCA3-D047-BFF4-A97D552C9F1A}" destId="{25B44BC1-FCEE-1A4B-8277-CAC5DA28E2EB}" srcOrd="0" destOrd="0" presId="urn:microsoft.com/office/officeart/2005/8/layout/hChevron3"/>
    <dgm:cxn modelId="{AEB2580E-E2F5-9C44-BB3C-B3A713E2F589}" type="presOf" srcId="{14BB69D9-5742-2F42-A0F5-4DB2ABF599DE}" destId="{2FB95BE6-65EE-1047-9BBE-EDA8E0460D99}" srcOrd="0" destOrd="0" presId="urn:microsoft.com/office/officeart/2005/8/layout/hChevron3"/>
    <dgm:cxn modelId="{B680801B-F81E-324B-9259-78810228727B}" srcId="{3BBD422B-3487-D54C-9448-DA3518F45BCF}" destId="{6A1A2097-97E1-4348-9D8B-C2DE3BE55B0B}" srcOrd="15" destOrd="0" parTransId="{DC7082C7-DE37-9247-B9A6-DAE1321D7C5D}" sibTransId="{2C778927-72E3-2241-BE9B-13855F6F30BA}"/>
    <dgm:cxn modelId="{18C58C21-3155-9042-B4FF-845DB3A07AE8}" srcId="{3BBD422B-3487-D54C-9448-DA3518F45BCF}" destId="{9705CCF6-DCA3-D047-BFF4-A97D552C9F1A}" srcOrd="17" destOrd="0" parTransId="{686482CC-7CC8-E240-B2C5-4694E4E89243}" sibTransId="{6F38C689-75A0-DC4A-876B-2D8E66237495}"/>
    <dgm:cxn modelId="{3D930C23-7747-1146-B44C-27C19A79D898}" type="presOf" srcId="{55D83738-B64C-6B4D-B30E-4D76D77F3356}" destId="{EB086E2D-7692-E244-AE1E-E96CBC749908}" srcOrd="0" destOrd="0" presId="urn:microsoft.com/office/officeart/2005/8/layout/hChevron3"/>
    <dgm:cxn modelId="{524DA825-5545-034A-BEC0-8CA4A962050A}" type="presOf" srcId="{2799C8FF-1BBE-0A44-BBCF-775C28EB5C5D}" destId="{D886D044-6895-3447-8E6E-AEAA1C4D8635}" srcOrd="0" destOrd="0" presId="urn:microsoft.com/office/officeart/2005/8/layout/hChevron3"/>
    <dgm:cxn modelId="{C3A9FC2A-711D-724E-AC1B-DA0C2263B36E}" srcId="{3BBD422B-3487-D54C-9448-DA3518F45BCF}" destId="{E5A160FE-63C1-874D-BF88-DA3654F6D706}" srcOrd="0" destOrd="0" parTransId="{417CC721-43DD-8041-B542-8D13BB8CC262}" sibTransId="{82253539-8355-F940-BB5D-68AB49295A0A}"/>
    <dgm:cxn modelId="{30D1E72B-1083-B444-8AAF-1AE661534459}" type="presOf" srcId="{801E1359-6517-F141-B5EB-481952E14461}" destId="{C1CC043F-39E0-2743-AD11-1BC6DB772A04}" srcOrd="0" destOrd="0" presId="urn:microsoft.com/office/officeart/2005/8/layout/hChevron3"/>
    <dgm:cxn modelId="{F2B5F22C-7711-1B4D-BFEE-5E3229498278}" srcId="{3BBD422B-3487-D54C-9448-DA3518F45BCF}" destId="{ACA19771-E26A-3A49-BFD2-3DE0BAAF66E6}" srcOrd="7" destOrd="0" parTransId="{BC1DDF50-0ED5-1745-8AD5-22565AF7E46E}" sibTransId="{63A0945C-BF8D-1F4C-98ED-1401CE528024}"/>
    <dgm:cxn modelId="{D738182D-19E3-684C-B41E-DD188DA1A6EB}" type="presOf" srcId="{6A1A2097-97E1-4348-9D8B-C2DE3BE55B0B}" destId="{D534CEC5-7E51-424C-97CC-77F50AD317F8}" srcOrd="0" destOrd="0" presId="urn:microsoft.com/office/officeart/2005/8/layout/hChevron3"/>
    <dgm:cxn modelId="{941DFA44-DF9C-6340-81A2-C330B3B05D0F}" srcId="{3BBD422B-3487-D54C-9448-DA3518F45BCF}" destId="{13DCD4F6-32B8-BE4E-B32A-E0F52151780D}" srcOrd="5" destOrd="0" parTransId="{10E0FE5B-470A-954F-A842-126533522D92}" sibTransId="{E2A3B37B-20A8-DB45-9BC9-6C6D37F66D63}"/>
    <dgm:cxn modelId="{54879048-CF32-EF4C-BF02-46D96A6B8290}" srcId="{3BBD422B-3487-D54C-9448-DA3518F45BCF}" destId="{4B831B95-D3B5-0B4C-9170-01B96CCED742}" srcOrd="19" destOrd="0" parTransId="{857D2446-C131-FE44-B2E7-0142FFDB5EA1}" sibTransId="{BAF3B110-6B80-1D44-A5BD-02018C369CD8}"/>
    <dgm:cxn modelId="{E034A348-AA0C-CB49-B98D-9FB68735AB0C}" type="presOf" srcId="{E5A160FE-63C1-874D-BF88-DA3654F6D706}" destId="{1F84931C-DC60-664C-93C4-4B12C97CF870}" srcOrd="0" destOrd="0" presId="urn:microsoft.com/office/officeart/2005/8/layout/hChevron3"/>
    <dgm:cxn modelId="{3C92FB48-B3C5-8740-8B41-EDC816F7C0DF}" srcId="{3BBD422B-3487-D54C-9448-DA3518F45BCF}" destId="{995AF91D-94AB-F144-BCDE-827EEE121001}" srcOrd="13" destOrd="0" parTransId="{25F3E54E-3BF7-B943-BE36-B026EE708982}" sibTransId="{02E7C152-40E0-6D47-AFD1-8AB40F8DA478}"/>
    <dgm:cxn modelId="{BD5B8149-0D56-BE4E-81FB-1357380E626E}" type="presOf" srcId="{510F6D4E-ADCC-2C4B-8306-DCD43C5F8650}" destId="{1FAE95F5-4A9E-104E-A367-C7FD55AE1190}" srcOrd="0" destOrd="0" presId="urn:microsoft.com/office/officeart/2005/8/layout/hChevron3"/>
    <dgm:cxn modelId="{C9C5914C-9031-7145-9D1C-B6B309256B96}" type="presOf" srcId="{4B831B95-D3B5-0B4C-9170-01B96CCED742}" destId="{58A3F720-6E90-1C45-8D21-786090B1EE3F}" srcOrd="0" destOrd="0" presId="urn:microsoft.com/office/officeart/2005/8/layout/hChevron3"/>
    <dgm:cxn modelId="{496AC464-F5BD-344C-BD28-1D20D1BECF9D}" type="presOf" srcId="{995AF91D-94AB-F144-BCDE-827EEE121001}" destId="{4FF06C1D-05C4-3544-93DC-550818092398}" srcOrd="0" destOrd="0" presId="urn:microsoft.com/office/officeart/2005/8/layout/hChevron3"/>
    <dgm:cxn modelId="{BB97E868-C60A-764F-8B86-3F2F7D0AF959}" srcId="{3BBD422B-3487-D54C-9448-DA3518F45BCF}" destId="{2799C8FF-1BBE-0A44-BBCF-775C28EB5C5D}" srcOrd="12" destOrd="0" parTransId="{AB6E2B67-2BC6-C24F-80DC-E26B18F90361}" sibTransId="{CD403786-234E-4C42-9144-BCF7182DD670}"/>
    <dgm:cxn modelId="{E1854969-38F4-884E-B440-87F544FDECD8}" type="presOf" srcId="{92F85859-2C27-F24D-8E54-52E1BF1EE27D}" destId="{F401ADCF-07C7-D940-8864-47EBA17462C7}" srcOrd="0" destOrd="0" presId="urn:microsoft.com/office/officeart/2005/8/layout/hChevron3"/>
    <dgm:cxn modelId="{736E486B-C5D4-654D-89EC-02B52ECD1B3A}" srcId="{3BBD422B-3487-D54C-9448-DA3518F45BCF}" destId="{91536717-9F07-F942-B0A7-2398B173687C}" srcOrd="3" destOrd="0" parTransId="{9932C19D-A14F-0246-955F-054BCC0F9C1B}" sibTransId="{BA7C437E-C07E-914B-9B7F-DAD0F40F9F11}"/>
    <dgm:cxn modelId="{6EA3386C-20AB-664B-BEE8-D69B89F9F191}" type="presOf" srcId="{3BBD422B-3487-D54C-9448-DA3518F45BCF}" destId="{F45B1F72-E185-424E-B700-9D938BA01C06}" srcOrd="0" destOrd="0" presId="urn:microsoft.com/office/officeart/2005/8/layout/hChevron3"/>
    <dgm:cxn modelId="{42191A7A-2453-6943-BE37-530826828D24}" type="presOf" srcId="{13DCD4F6-32B8-BE4E-B32A-E0F52151780D}" destId="{A1A9FEDC-52CC-A543-AC0B-C4F4046932B6}" srcOrd="0" destOrd="0" presId="urn:microsoft.com/office/officeart/2005/8/layout/hChevron3"/>
    <dgm:cxn modelId="{A18DA77C-0D2A-804D-B297-E665B7F46941}" srcId="{3BBD422B-3487-D54C-9448-DA3518F45BCF}" destId="{490B8173-6E59-BF46-A288-AA87D5290289}" srcOrd="23" destOrd="0" parTransId="{12C93BA8-F1B1-B34B-BFC7-3CC226F4D506}" sibTransId="{62C9C4F1-0DB5-A04D-8ACD-D36E48B34E2E}"/>
    <dgm:cxn modelId="{15F91B7F-409D-344A-A2E7-CFD66D097E42}" srcId="{3BBD422B-3487-D54C-9448-DA3518F45BCF}" destId="{02859E1D-774A-F04D-9E9C-92368DC2815F}" srcOrd="14" destOrd="0" parTransId="{9B322FD1-911E-5047-93E8-B2323182E24A}" sibTransId="{3D6AA6B0-18A5-3F40-B9A4-870A25CF1E99}"/>
    <dgm:cxn modelId="{A6C6757F-E1F1-964A-818D-F12C42C0CC11}" srcId="{3BBD422B-3487-D54C-9448-DA3518F45BCF}" destId="{A8EA2440-9574-D74F-9E48-F7517AC1F59C}" srcOrd="4" destOrd="0" parTransId="{EB0BB030-8A86-8B49-BC19-4DDD819EA3E9}" sibTransId="{96ED5966-5392-2344-A4D2-84D8A8DD87FC}"/>
    <dgm:cxn modelId="{838C2C81-85DF-E245-95D3-A69B11CCDDAA}" type="presOf" srcId="{6BFC58C9-1C75-7444-9B34-CFFB898F6299}" destId="{DF685358-BFD6-F846-8E6D-20A4065E10EA}" srcOrd="0" destOrd="0" presId="urn:microsoft.com/office/officeart/2005/8/layout/hChevron3"/>
    <dgm:cxn modelId="{0AA68A81-B027-5C4D-B487-AD3C01AD60BA}" srcId="{3BBD422B-3487-D54C-9448-DA3518F45BCF}" destId="{510F6D4E-ADCC-2C4B-8306-DCD43C5F8650}" srcOrd="9" destOrd="0" parTransId="{F401F496-750C-8540-A8BB-0237B8423C39}" sibTransId="{7C1E61C4-BA63-814A-BC1C-F4DAE376F687}"/>
    <dgm:cxn modelId="{35B9F782-99EA-4244-BFB8-6ACDBCA6784E}" srcId="{3BBD422B-3487-D54C-9448-DA3518F45BCF}" destId="{55D83738-B64C-6B4D-B30E-4D76D77F3356}" srcOrd="11" destOrd="0" parTransId="{B4BC37DE-0ECD-3F46-9A6E-5B143408F2DB}" sibTransId="{D32C1B6F-244C-5541-B804-132A5B6DC043}"/>
    <dgm:cxn modelId="{7E872789-2100-8E47-B343-FAE9F626E38E}" type="presOf" srcId="{74F64A0D-C426-5E4D-ABF5-6E196A5EA475}" destId="{0A91DB2E-FE68-D341-857C-7397DB1A244D}" srcOrd="0" destOrd="0" presId="urn:microsoft.com/office/officeart/2005/8/layout/hChevron3"/>
    <dgm:cxn modelId="{61AAB18C-1877-7C4F-A2BC-177D80B6005A}" type="presOf" srcId="{DC9E5DE2-8A73-B646-A0C4-600BA656285D}" destId="{BCBB1DF6-6652-5A4A-9AA4-BB3B0336FD8D}" srcOrd="0" destOrd="0" presId="urn:microsoft.com/office/officeart/2005/8/layout/hChevron3"/>
    <dgm:cxn modelId="{CE509191-98DC-5F4C-A340-D7D811AD62C5}" srcId="{3BBD422B-3487-D54C-9448-DA3518F45BCF}" destId="{14BB69D9-5742-2F42-A0F5-4DB2ABF599DE}" srcOrd="10" destOrd="0" parTransId="{64EB3574-387F-EE47-AF65-336AE9B04A24}" sibTransId="{B1215A5D-BF54-074A-8EE7-0FD3BC43C9C7}"/>
    <dgm:cxn modelId="{E8A22C92-0A74-A841-8ACA-D48C7E7DF1F5}" srcId="{3BBD422B-3487-D54C-9448-DA3518F45BCF}" destId="{28CED4AF-D968-6843-A71C-8E13B1C20C36}" srcOrd="20" destOrd="0" parTransId="{3B286EB3-0C1D-ED46-8DCD-20292E5373FC}" sibTransId="{AFF744BC-16E0-BD4E-9308-044D474DD4E3}"/>
    <dgm:cxn modelId="{92545C9F-F3E2-D849-B545-27EB388BCFEA}" srcId="{3BBD422B-3487-D54C-9448-DA3518F45BCF}" destId="{74F64A0D-C426-5E4D-ABF5-6E196A5EA475}" srcOrd="21" destOrd="0" parTransId="{E230F6E5-840B-1D4F-98CB-8F2C486FA3E0}" sibTransId="{61A13CB3-A41D-9543-9693-74EA769F3FAC}"/>
    <dgm:cxn modelId="{DB403FB4-95F9-9440-A876-0F3CADA7106F}" type="presOf" srcId="{04BAE366-2D70-D649-9CB5-57116A0E6028}" destId="{4AE41986-2E7E-204D-9512-10EDB4912E8F}" srcOrd="0" destOrd="0" presId="urn:microsoft.com/office/officeart/2005/8/layout/hChevron3"/>
    <dgm:cxn modelId="{2240A2B4-F99B-DD48-9F24-446A59B0EA37}" srcId="{3BBD422B-3487-D54C-9448-DA3518F45BCF}" destId="{13806BA4-73AC-2A45-A311-0FE08398177C}" srcOrd="18" destOrd="0" parTransId="{27832877-4F93-0844-97B5-76845ECEBFA9}" sibTransId="{3397EBBD-318C-C94E-9FCA-7CBA6CE194B6}"/>
    <dgm:cxn modelId="{BEA2D9B6-696F-DE46-8C0D-E0258FA29E63}" srcId="{3BBD422B-3487-D54C-9448-DA3518F45BCF}" destId="{801E1359-6517-F141-B5EB-481952E14461}" srcOrd="2" destOrd="0" parTransId="{40EAE5D0-652E-4149-BFD8-63B33E22BC0E}" sibTransId="{A0927B89-928F-6641-A70F-E16CC6B24E6E}"/>
    <dgm:cxn modelId="{9115ADBC-2C0A-0E41-B205-8A4A4CB91A17}" type="presOf" srcId="{A8EA2440-9574-D74F-9E48-F7517AC1F59C}" destId="{2C2887FF-889F-FE43-8D7D-502C65396CBF}" srcOrd="0" destOrd="0" presId="urn:microsoft.com/office/officeart/2005/8/layout/hChevron3"/>
    <dgm:cxn modelId="{58ED1BC4-CB58-D747-A41A-3990F1BE32A5}" type="presOf" srcId="{91536717-9F07-F942-B0A7-2398B173687C}" destId="{6953732C-A69B-9148-9139-6A4990510EE1}" srcOrd="0" destOrd="0" presId="urn:microsoft.com/office/officeart/2005/8/layout/hChevron3"/>
    <dgm:cxn modelId="{D7A3BEC4-DC1B-A046-B30F-D5C14C55433C}" srcId="{3BBD422B-3487-D54C-9448-DA3518F45BCF}" destId="{6BFC58C9-1C75-7444-9B34-CFFB898F6299}" srcOrd="22" destOrd="0" parTransId="{E5B8E65B-CC3D-2D48-A2CC-EC164127AE8B}" sibTransId="{1DE3AEF3-36CD-014D-AB8C-1E9695BB04A8}"/>
    <dgm:cxn modelId="{450AF1CE-6480-9A4C-833B-DFA6FF35B64F}" type="presOf" srcId="{28CED4AF-D968-6843-A71C-8E13B1C20C36}" destId="{676F5F21-1F03-D244-860A-1CF9B3CA0FAE}" srcOrd="0" destOrd="0" presId="urn:microsoft.com/office/officeart/2005/8/layout/hChevron3"/>
    <dgm:cxn modelId="{5E3FD3D3-7FE7-BF4F-91AC-E40A383D7F8D}" srcId="{3BBD422B-3487-D54C-9448-DA3518F45BCF}" destId="{82FEDE62-B042-9743-B400-AA98B3DA0156}" srcOrd="16" destOrd="0" parTransId="{2AB7FD8B-9F53-724A-83CD-48494616A09C}" sibTransId="{A66E825C-D53F-2740-9937-33973C1D763B}"/>
    <dgm:cxn modelId="{A269FAD9-A940-FD47-B015-845500F3D81B}" type="presOf" srcId="{02859E1D-774A-F04D-9E9C-92368DC2815F}" destId="{AE1ECDC7-0B24-6D40-A652-01D35700777E}" srcOrd="0" destOrd="0" presId="urn:microsoft.com/office/officeart/2005/8/layout/hChevron3"/>
    <dgm:cxn modelId="{A98674DA-5F53-CF4F-8220-C5A06F91E055}" type="presOf" srcId="{ACA19771-E26A-3A49-BFD2-3DE0BAAF66E6}" destId="{AFF5C2A6-3122-554B-970A-B0093A851811}" srcOrd="0" destOrd="0" presId="urn:microsoft.com/office/officeart/2005/8/layout/hChevron3"/>
    <dgm:cxn modelId="{235D42E0-E67C-9840-BC80-BE0649033ED7}" srcId="{3BBD422B-3487-D54C-9448-DA3518F45BCF}" destId="{DC9E5DE2-8A73-B646-A0C4-600BA656285D}" srcOrd="1" destOrd="0" parTransId="{59507570-D358-E24A-952F-B609E1440CDB}" sibTransId="{A1C4B0E2-0298-CC44-9723-C38F9586D14C}"/>
    <dgm:cxn modelId="{3A9F0DE9-79D8-0049-B8B3-F0AD4BFC300F}" type="presOf" srcId="{82FEDE62-B042-9743-B400-AA98B3DA0156}" destId="{4B3B1409-25BA-DA48-A629-B11851209F61}" srcOrd="0" destOrd="0" presId="urn:microsoft.com/office/officeart/2005/8/layout/hChevron3"/>
    <dgm:cxn modelId="{85D95BE9-DF38-C545-8ADA-A2AF82736371}" type="presOf" srcId="{13806BA4-73AC-2A45-A311-0FE08398177C}" destId="{9D37CDB3-7182-1642-80E5-D98CD459D41E}" srcOrd="0" destOrd="0" presId="urn:microsoft.com/office/officeart/2005/8/layout/hChevron3"/>
    <dgm:cxn modelId="{05B7FDEA-50B6-174A-B89A-2A55570576E4}" type="presOf" srcId="{490B8173-6E59-BF46-A288-AA87D5290289}" destId="{C2CD2910-6A0E-F74F-B994-06A32548B331}" srcOrd="0" destOrd="0" presId="urn:microsoft.com/office/officeart/2005/8/layout/hChevron3"/>
    <dgm:cxn modelId="{5B5092FA-8D42-BB42-8EE0-E92D6141EE2B}" srcId="{3BBD422B-3487-D54C-9448-DA3518F45BCF}" destId="{04BAE366-2D70-D649-9CB5-57116A0E6028}" srcOrd="8" destOrd="0" parTransId="{D581F9FC-9075-E043-9E7B-976E577312FB}" sibTransId="{8803777A-029D-474C-8EBE-C8F0C9C0050A}"/>
    <dgm:cxn modelId="{8F79A57C-AF9E-E54B-A9A7-D060632FA16D}" type="presParOf" srcId="{F45B1F72-E185-424E-B700-9D938BA01C06}" destId="{1F84931C-DC60-664C-93C4-4B12C97CF870}" srcOrd="0" destOrd="0" presId="urn:microsoft.com/office/officeart/2005/8/layout/hChevron3"/>
    <dgm:cxn modelId="{306F4CC8-421E-3D43-A9D2-5DAF35001106}" type="presParOf" srcId="{F45B1F72-E185-424E-B700-9D938BA01C06}" destId="{E15621C8-C526-2B48-856E-8A035D8BAB7F}" srcOrd="1" destOrd="0" presId="urn:microsoft.com/office/officeart/2005/8/layout/hChevron3"/>
    <dgm:cxn modelId="{0C08ACBB-2B91-2544-9141-9BBAD18BA6FC}" type="presParOf" srcId="{F45B1F72-E185-424E-B700-9D938BA01C06}" destId="{BCBB1DF6-6652-5A4A-9AA4-BB3B0336FD8D}" srcOrd="2" destOrd="0" presId="urn:microsoft.com/office/officeart/2005/8/layout/hChevron3"/>
    <dgm:cxn modelId="{6CA49DD8-67A0-F540-ACF3-9F387F8A611C}" type="presParOf" srcId="{F45B1F72-E185-424E-B700-9D938BA01C06}" destId="{FD3AF944-2FF4-884B-9EC6-61539A17D367}" srcOrd="3" destOrd="0" presId="urn:microsoft.com/office/officeart/2005/8/layout/hChevron3"/>
    <dgm:cxn modelId="{03F246C0-0FF6-044E-95BF-DB7CD2A888FE}" type="presParOf" srcId="{F45B1F72-E185-424E-B700-9D938BA01C06}" destId="{C1CC043F-39E0-2743-AD11-1BC6DB772A04}" srcOrd="4" destOrd="0" presId="urn:microsoft.com/office/officeart/2005/8/layout/hChevron3"/>
    <dgm:cxn modelId="{1CA1FBD1-4637-1B4A-9885-145FBBAE918F}" type="presParOf" srcId="{F45B1F72-E185-424E-B700-9D938BA01C06}" destId="{7859A2B6-EDAF-2B4A-BD83-D4E2EFAC8B5D}" srcOrd="5" destOrd="0" presId="urn:microsoft.com/office/officeart/2005/8/layout/hChevron3"/>
    <dgm:cxn modelId="{BC964959-0E4D-C340-A833-250E579A6A1D}" type="presParOf" srcId="{F45B1F72-E185-424E-B700-9D938BA01C06}" destId="{6953732C-A69B-9148-9139-6A4990510EE1}" srcOrd="6" destOrd="0" presId="urn:microsoft.com/office/officeart/2005/8/layout/hChevron3"/>
    <dgm:cxn modelId="{6C629FD9-5D19-F74D-84C0-66E63EE07496}" type="presParOf" srcId="{F45B1F72-E185-424E-B700-9D938BA01C06}" destId="{50B061FC-8833-4648-B872-28E9B6502639}" srcOrd="7" destOrd="0" presId="urn:microsoft.com/office/officeart/2005/8/layout/hChevron3"/>
    <dgm:cxn modelId="{F3913132-7953-804C-96D0-5737906D9200}" type="presParOf" srcId="{F45B1F72-E185-424E-B700-9D938BA01C06}" destId="{2C2887FF-889F-FE43-8D7D-502C65396CBF}" srcOrd="8" destOrd="0" presId="urn:microsoft.com/office/officeart/2005/8/layout/hChevron3"/>
    <dgm:cxn modelId="{8C05FE77-C4D9-5843-9EA7-53136237106A}" type="presParOf" srcId="{F45B1F72-E185-424E-B700-9D938BA01C06}" destId="{516BA840-7B45-8046-901F-4DEF2B2B9D9D}" srcOrd="9" destOrd="0" presId="urn:microsoft.com/office/officeart/2005/8/layout/hChevron3"/>
    <dgm:cxn modelId="{6529D2F4-9B2A-464A-B200-F0A1E5B26835}" type="presParOf" srcId="{F45B1F72-E185-424E-B700-9D938BA01C06}" destId="{A1A9FEDC-52CC-A543-AC0B-C4F4046932B6}" srcOrd="10" destOrd="0" presId="urn:microsoft.com/office/officeart/2005/8/layout/hChevron3"/>
    <dgm:cxn modelId="{B58E8714-D499-BF46-8148-4C672FE24109}" type="presParOf" srcId="{F45B1F72-E185-424E-B700-9D938BA01C06}" destId="{987EBDC9-84E5-EE45-83FB-06A91E1C6665}" srcOrd="11" destOrd="0" presId="urn:microsoft.com/office/officeart/2005/8/layout/hChevron3"/>
    <dgm:cxn modelId="{D5C0C6EA-246D-2E45-9CBE-F7A360ADC307}" type="presParOf" srcId="{F45B1F72-E185-424E-B700-9D938BA01C06}" destId="{F401ADCF-07C7-D940-8864-47EBA17462C7}" srcOrd="12" destOrd="0" presId="urn:microsoft.com/office/officeart/2005/8/layout/hChevron3"/>
    <dgm:cxn modelId="{A996FEB0-A88A-4944-85B7-176A353CBFA8}" type="presParOf" srcId="{F45B1F72-E185-424E-B700-9D938BA01C06}" destId="{15FF907A-AB77-6540-AB36-3C5659DE1888}" srcOrd="13" destOrd="0" presId="urn:microsoft.com/office/officeart/2005/8/layout/hChevron3"/>
    <dgm:cxn modelId="{D6D05315-29AB-7544-BD09-1D61147CB417}" type="presParOf" srcId="{F45B1F72-E185-424E-B700-9D938BA01C06}" destId="{AFF5C2A6-3122-554B-970A-B0093A851811}" srcOrd="14" destOrd="0" presId="urn:microsoft.com/office/officeart/2005/8/layout/hChevron3"/>
    <dgm:cxn modelId="{45586D23-0500-E949-86E1-8D6CC0181B32}" type="presParOf" srcId="{F45B1F72-E185-424E-B700-9D938BA01C06}" destId="{B47E16A4-0BC6-184B-9017-1F185C07CF19}" srcOrd="15" destOrd="0" presId="urn:microsoft.com/office/officeart/2005/8/layout/hChevron3"/>
    <dgm:cxn modelId="{41A921C0-CC74-F442-B321-CFB80ED0EC78}" type="presParOf" srcId="{F45B1F72-E185-424E-B700-9D938BA01C06}" destId="{4AE41986-2E7E-204D-9512-10EDB4912E8F}" srcOrd="16" destOrd="0" presId="urn:microsoft.com/office/officeart/2005/8/layout/hChevron3"/>
    <dgm:cxn modelId="{5F05F954-D9BD-6541-AEC7-B09FE84C4394}" type="presParOf" srcId="{F45B1F72-E185-424E-B700-9D938BA01C06}" destId="{5A1FF950-519E-4348-A31D-91D9E704FA08}" srcOrd="17" destOrd="0" presId="urn:microsoft.com/office/officeart/2005/8/layout/hChevron3"/>
    <dgm:cxn modelId="{8C5C44AE-BFA0-C244-8483-0534A92A699C}" type="presParOf" srcId="{F45B1F72-E185-424E-B700-9D938BA01C06}" destId="{1FAE95F5-4A9E-104E-A367-C7FD55AE1190}" srcOrd="18" destOrd="0" presId="urn:microsoft.com/office/officeart/2005/8/layout/hChevron3"/>
    <dgm:cxn modelId="{79C90BB0-F749-3C4A-A20B-D95EDBE66B44}" type="presParOf" srcId="{F45B1F72-E185-424E-B700-9D938BA01C06}" destId="{35253A8A-EBC0-FE44-8BD8-68D0067D5193}" srcOrd="19" destOrd="0" presId="urn:microsoft.com/office/officeart/2005/8/layout/hChevron3"/>
    <dgm:cxn modelId="{0C0CCA6A-F662-BA43-BD30-9B8A9C0A6C6B}" type="presParOf" srcId="{F45B1F72-E185-424E-B700-9D938BA01C06}" destId="{2FB95BE6-65EE-1047-9BBE-EDA8E0460D99}" srcOrd="20" destOrd="0" presId="urn:microsoft.com/office/officeart/2005/8/layout/hChevron3"/>
    <dgm:cxn modelId="{E74E0ED5-378A-A040-8C73-FCD206453233}" type="presParOf" srcId="{F45B1F72-E185-424E-B700-9D938BA01C06}" destId="{8505C1CE-796A-4E4E-84CE-6BE4957887F3}" srcOrd="21" destOrd="0" presId="urn:microsoft.com/office/officeart/2005/8/layout/hChevron3"/>
    <dgm:cxn modelId="{E20AAF35-9E20-6344-B92F-AE84DB47CE20}" type="presParOf" srcId="{F45B1F72-E185-424E-B700-9D938BA01C06}" destId="{EB086E2D-7692-E244-AE1E-E96CBC749908}" srcOrd="22" destOrd="0" presId="urn:microsoft.com/office/officeart/2005/8/layout/hChevron3"/>
    <dgm:cxn modelId="{62FEDED6-6E41-2F49-BEA1-9950E0B7FEEA}" type="presParOf" srcId="{F45B1F72-E185-424E-B700-9D938BA01C06}" destId="{FA93BABC-0624-F040-8227-4C32CEF43504}" srcOrd="23" destOrd="0" presId="urn:microsoft.com/office/officeart/2005/8/layout/hChevron3"/>
    <dgm:cxn modelId="{1C8B32CA-0884-544C-A36F-F23A9B903F26}" type="presParOf" srcId="{F45B1F72-E185-424E-B700-9D938BA01C06}" destId="{D886D044-6895-3447-8E6E-AEAA1C4D8635}" srcOrd="24" destOrd="0" presId="urn:microsoft.com/office/officeart/2005/8/layout/hChevron3"/>
    <dgm:cxn modelId="{A5627207-D7BF-854F-BC52-D900431253BC}" type="presParOf" srcId="{F45B1F72-E185-424E-B700-9D938BA01C06}" destId="{E6BD4C89-B66E-894F-A435-05CC6235A9E0}" srcOrd="25" destOrd="0" presId="urn:microsoft.com/office/officeart/2005/8/layout/hChevron3"/>
    <dgm:cxn modelId="{3A83F8BF-08CC-A640-8B4E-BF369B17414E}" type="presParOf" srcId="{F45B1F72-E185-424E-B700-9D938BA01C06}" destId="{4FF06C1D-05C4-3544-93DC-550818092398}" srcOrd="26" destOrd="0" presId="urn:microsoft.com/office/officeart/2005/8/layout/hChevron3"/>
    <dgm:cxn modelId="{533B1C2C-F17F-7241-B5B9-050734F3DF83}" type="presParOf" srcId="{F45B1F72-E185-424E-B700-9D938BA01C06}" destId="{17663586-B4BF-794F-A783-E6F5515E52C3}" srcOrd="27" destOrd="0" presId="urn:microsoft.com/office/officeart/2005/8/layout/hChevron3"/>
    <dgm:cxn modelId="{9C6D3B2E-C029-C04F-A69B-30F413E893B7}" type="presParOf" srcId="{F45B1F72-E185-424E-B700-9D938BA01C06}" destId="{AE1ECDC7-0B24-6D40-A652-01D35700777E}" srcOrd="28" destOrd="0" presId="urn:microsoft.com/office/officeart/2005/8/layout/hChevron3"/>
    <dgm:cxn modelId="{6D4D11C3-DB50-CC4F-A38D-DA07DC1036F7}" type="presParOf" srcId="{F45B1F72-E185-424E-B700-9D938BA01C06}" destId="{74CAD7ED-3C83-8046-8D39-CEC7F6960EAF}" srcOrd="29" destOrd="0" presId="urn:microsoft.com/office/officeart/2005/8/layout/hChevron3"/>
    <dgm:cxn modelId="{EF606865-AF42-7F44-8E1D-A290D80CBF67}" type="presParOf" srcId="{F45B1F72-E185-424E-B700-9D938BA01C06}" destId="{D534CEC5-7E51-424C-97CC-77F50AD317F8}" srcOrd="30" destOrd="0" presId="urn:microsoft.com/office/officeart/2005/8/layout/hChevron3"/>
    <dgm:cxn modelId="{17B19B81-98DF-A544-BDAB-C6FBBCFBBF4E}" type="presParOf" srcId="{F45B1F72-E185-424E-B700-9D938BA01C06}" destId="{AE069D3F-5C13-7B47-A225-1F2E5B30D4EE}" srcOrd="31" destOrd="0" presId="urn:microsoft.com/office/officeart/2005/8/layout/hChevron3"/>
    <dgm:cxn modelId="{D6B2223F-8FD2-4540-AADF-7C836C044121}" type="presParOf" srcId="{F45B1F72-E185-424E-B700-9D938BA01C06}" destId="{4B3B1409-25BA-DA48-A629-B11851209F61}" srcOrd="32" destOrd="0" presId="urn:microsoft.com/office/officeart/2005/8/layout/hChevron3"/>
    <dgm:cxn modelId="{02DB368E-198A-8243-A4FA-28E91B7D2B79}" type="presParOf" srcId="{F45B1F72-E185-424E-B700-9D938BA01C06}" destId="{F7DC9D4C-4316-C141-8028-B264A6AB9559}" srcOrd="33" destOrd="0" presId="urn:microsoft.com/office/officeart/2005/8/layout/hChevron3"/>
    <dgm:cxn modelId="{7D9F46C4-26C7-5640-AAAC-26CA11F4A1C5}" type="presParOf" srcId="{F45B1F72-E185-424E-B700-9D938BA01C06}" destId="{25B44BC1-FCEE-1A4B-8277-CAC5DA28E2EB}" srcOrd="34" destOrd="0" presId="urn:microsoft.com/office/officeart/2005/8/layout/hChevron3"/>
    <dgm:cxn modelId="{1A8CC15F-763E-7F47-8EFE-6AF9148F8431}" type="presParOf" srcId="{F45B1F72-E185-424E-B700-9D938BA01C06}" destId="{EB448B16-3C4E-1F4A-AA6D-191CA664111B}" srcOrd="35" destOrd="0" presId="urn:microsoft.com/office/officeart/2005/8/layout/hChevron3"/>
    <dgm:cxn modelId="{4D6E54A5-C2B4-B14F-8EA9-5F7F255DE0C8}" type="presParOf" srcId="{F45B1F72-E185-424E-B700-9D938BA01C06}" destId="{9D37CDB3-7182-1642-80E5-D98CD459D41E}" srcOrd="36" destOrd="0" presId="urn:microsoft.com/office/officeart/2005/8/layout/hChevron3"/>
    <dgm:cxn modelId="{C4E8F4A9-FCCC-DB4E-A480-AD0078B40563}" type="presParOf" srcId="{F45B1F72-E185-424E-B700-9D938BA01C06}" destId="{4B9D756F-9446-C94A-8B46-40349E6284CE}" srcOrd="37" destOrd="0" presId="urn:microsoft.com/office/officeart/2005/8/layout/hChevron3"/>
    <dgm:cxn modelId="{E839859A-3ADF-DC44-8F28-C4A10FA599D4}" type="presParOf" srcId="{F45B1F72-E185-424E-B700-9D938BA01C06}" destId="{58A3F720-6E90-1C45-8D21-786090B1EE3F}" srcOrd="38" destOrd="0" presId="urn:microsoft.com/office/officeart/2005/8/layout/hChevron3"/>
    <dgm:cxn modelId="{E18D7FDF-9E8D-7F42-B15A-E1CD7E26AC21}" type="presParOf" srcId="{F45B1F72-E185-424E-B700-9D938BA01C06}" destId="{2A1CB612-C244-D741-B12F-FB9BE46A5CD6}" srcOrd="39" destOrd="0" presId="urn:microsoft.com/office/officeart/2005/8/layout/hChevron3"/>
    <dgm:cxn modelId="{84A7A57B-7DB2-A342-A451-4C3434111343}" type="presParOf" srcId="{F45B1F72-E185-424E-B700-9D938BA01C06}" destId="{676F5F21-1F03-D244-860A-1CF9B3CA0FAE}" srcOrd="40" destOrd="0" presId="urn:microsoft.com/office/officeart/2005/8/layout/hChevron3"/>
    <dgm:cxn modelId="{0EBA06FF-1F53-3241-B712-621C8E8229D7}" type="presParOf" srcId="{F45B1F72-E185-424E-B700-9D938BA01C06}" destId="{EBA0D855-F7EC-9246-91B1-CD8A2D5D155A}" srcOrd="41" destOrd="0" presId="urn:microsoft.com/office/officeart/2005/8/layout/hChevron3"/>
    <dgm:cxn modelId="{5CE610D2-DBC9-6748-A673-CDAB706C5012}" type="presParOf" srcId="{F45B1F72-E185-424E-B700-9D938BA01C06}" destId="{0A91DB2E-FE68-D341-857C-7397DB1A244D}" srcOrd="42" destOrd="0" presId="urn:microsoft.com/office/officeart/2005/8/layout/hChevron3"/>
    <dgm:cxn modelId="{D4C634EB-42BE-9C48-849D-6115EA68CC59}" type="presParOf" srcId="{F45B1F72-E185-424E-B700-9D938BA01C06}" destId="{59032AE1-DEB2-A742-89B6-05E154D87076}" srcOrd="43" destOrd="0" presId="urn:microsoft.com/office/officeart/2005/8/layout/hChevron3"/>
    <dgm:cxn modelId="{6EDFF645-6D80-1747-BEAD-4A188CBC803B}" type="presParOf" srcId="{F45B1F72-E185-424E-B700-9D938BA01C06}" destId="{DF685358-BFD6-F846-8E6D-20A4065E10EA}" srcOrd="44" destOrd="0" presId="urn:microsoft.com/office/officeart/2005/8/layout/hChevron3"/>
    <dgm:cxn modelId="{DDDA7D8F-EFCC-FB49-920C-7BBE09E0B39B}" type="presParOf" srcId="{F45B1F72-E185-424E-B700-9D938BA01C06}" destId="{68DB26BA-F141-EB4D-8DA9-D3C957FEE948}" srcOrd="45" destOrd="0" presId="urn:microsoft.com/office/officeart/2005/8/layout/hChevron3"/>
    <dgm:cxn modelId="{3958FFB4-2422-7C4A-973F-876E3082EA7C}" type="presParOf" srcId="{F45B1F72-E185-424E-B700-9D938BA01C06}" destId="{C2CD2910-6A0E-F74F-B994-06A32548B331}" srcOrd="46"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BBD422B-3487-D54C-9448-DA3518F45BCF}"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E5A160FE-63C1-874D-BF88-DA3654F6D706}">
      <dgm:prSet phldrT="[Text]"/>
      <dgm:spPr>
        <a:solidFill>
          <a:schemeClr val="accent5">
            <a:lumMod val="75000"/>
          </a:schemeClr>
        </a:solidFill>
      </dgm:spPr>
      <dgm:t>
        <a:bodyPr/>
        <a:lstStyle/>
        <a:p>
          <a:r>
            <a:rPr lang="en-US" b="0" dirty="0">
              <a:solidFill>
                <a:schemeClr val="bg1"/>
              </a:solidFill>
            </a:rPr>
            <a:t>1</a:t>
          </a:r>
        </a:p>
      </dgm:t>
    </dgm:pt>
    <dgm:pt modelId="{417CC721-43DD-8041-B542-8D13BB8CC262}" type="parTrans" cxnId="{C3A9FC2A-711D-724E-AC1B-DA0C2263B36E}">
      <dgm:prSet/>
      <dgm:spPr/>
      <dgm:t>
        <a:bodyPr/>
        <a:lstStyle/>
        <a:p>
          <a:endParaRPr lang="en-US"/>
        </a:p>
      </dgm:t>
    </dgm:pt>
    <dgm:pt modelId="{82253539-8355-F940-BB5D-68AB49295A0A}" type="sibTrans" cxnId="{C3A9FC2A-711D-724E-AC1B-DA0C2263B36E}">
      <dgm:prSet/>
      <dgm:spPr/>
      <dgm:t>
        <a:bodyPr/>
        <a:lstStyle/>
        <a:p>
          <a:endParaRPr lang="en-US"/>
        </a:p>
      </dgm:t>
    </dgm:pt>
    <dgm:pt modelId="{DC9E5DE2-8A73-B646-A0C4-600BA656285D}">
      <dgm:prSet phldrT="[Text]"/>
      <dgm:spPr>
        <a:solidFill>
          <a:schemeClr val="accent5">
            <a:lumMod val="75000"/>
          </a:schemeClr>
        </a:solidFill>
      </dgm:spPr>
      <dgm:t>
        <a:bodyPr/>
        <a:lstStyle/>
        <a:p>
          <a:r>
            <a:rPr lang="en-US" dirty="0">
              <a:solidFill>
                <a:schemeClr val="bg1"/>
              </a:solidFill>
            </a:rPr>
            <a:t>2</a:t>
          </a:r>
        </a:p>
      </dgm:t>
    </dgm:pt>
    <dgm:pt modelId="{59507570-D358-E24A-952F-B609E1440CDB}" type="parTrans" cxnId="{235D42E0-E67C-9840-BC80-BE0649033ED7}">
      <dgm:prSet/>
      <dgm:spPr/>
      <dgm:t>
        <a:bodyPr/>
        <a:lstStyle/>
        <a:p>
          <a:endParaRPr lang="en-US"/>
        </a:p>
      </dgm:t>
    </dgm:pt>
    <dgm:pt modelId="{A1C4B0E2-0298-CC44-9723-C38F9586D14C}" type="sibTrans" cxnId="{235D42E0-E67C-9840-BC80-BE0649033ED7}">
      <dgm:prSet/>
      <dgm:spPr/>
      <dgm:t>
        <a:bodyPr/>
        <a:lstStyle/>
        <a:p>
          <a:endParaRPr lang="en-US"/>
        </a:p>
      </dgm:t>
    </dgm:pt>
    <dgm:pt modelId="{801E1359-6517-F141-B5EB-481952E14461}">
      <dgm:prSet phldrT="[Text]"/>
      <dgm:spPr>
        <a:solidFill>
          <a:schemeClr val="accent5">
            <a:lumMod val="75000"/>
          </a:schemeClr>
        </a:solidFill>
      </dgm:spPr>
      <dgm:t>
        <a:bodyPr/>
        <a:lstStyle/>
        <a:p>
          <a:r>
            <a:rPr lang="en-US" dirty="0"/>
            <a:t>3</a:t>
          </a:r>
        </a:p>
      </dgm:t>
    </dgm:pt>
    <dgm:pt modelId="{40EAE5D0-652E-4149-BFD8-63B33E22BC0E}" type="parTrans" cxnId="{BEA2D9B6-696F-DE46-8C0D-E0258FA29E63}">
      <dgm:prSet/>
      <dgm:spPr/>
      <dgm:t>
        <a:bodyPr/>
        <a:lstStyle/>
        <a:p>
          <a:endParaRPr lang="en-US"/>
        </a:p>
      </dgm:t>
    </dgm:pt>
    <dgm:pt modelId="{A0927B89-928F-6641-A70F-E16CC6B24E6E}" type="sibTrans" cxnId="{BEA2D9B6-696F-DE46-8C0D-E0258FA29E63}">
      <dgm:prSet/>
      <dgm:spPr/>
      <dgm:t>
        <a:bodyPr/>
        <a:lstStyle/>
        <a:p>
          <a:endParaRPr lang="en-US"/>
        </a:p>
      </dgm:t>
    </dgm:pt>
    <dgm:pt modelId="{91536717-9F07-F942-B0A7-2398B173687C}">
      <dgm:prSet/>
      <dgm:spPr>
        <a:solidFill>
          <a:schemeClr val="accent5">
            <a:lumMod val="75000"/>
          </a:schemeClr>
        </a:solidFill>
      </dgm:spPr>
      <dgm:t>
        <a:bodyPr/>
        <a:lstStyle/>
        <a:p>
          <a:r>
            <a:rPr lang="en-US" dirty="0"/>
            <a:t>4</a:t>
          </a:r>
        </a:p>
      </dgm:t>
    </dgm:pt>
    <dgm:pt modelId="{9932C19D-A14F-0246-955F-054BCC0F9C1B}" type="parTrans" cxnId="{736E486B-C5D4-654D-89EC-02B52ECD1B3A}">
      <dgm:prSet/>
      <dgm:spPr/>
      <dgm:t>
        <a:bodyPr/>
        <a:lstStyle/>
        <a:p>
          <a:endParaRPr lang="en-US"/>
        </a:p>
      </dgm:t>
    </dgm:pt>
    <dgm:pt modelId="{BA7C437E-C07E-914B-9B7F-DAD0F40F9F11}" type="sibTrans" cxnId="{736E486B-C5D4-654D-89EC-02B52ECD1B3A}">
      <dgm:prSet/>
      <dgm:spPr/>
      <dgm:t>
        <a:bodyPr/>
        <a:lstStyle/>
        <a:p>
          <a:endParaRPr lang="en-US"/>
        </a:p>
      </dgm:t>
    </dgm:pt>
    <dgm:pt modelId="{A8EA2440-9574-D74F-9E48-F7517AC1F59C}">
      <dgm:prSet/>
      <dgm:spPr>
        <a:solidFill>
          <a:schemeClr val="accent5">
            <a:lumMod val="75000"/>
          </a:schemeClr>
        </a:solidFill>
      </dgm:spPr>
      <dgm:t>
        <a:bodyPr/>
        <a:lstStyle/>
        <a:p>
          <a:r>
            <a:rPr lang="en-US" dirty="0"/>
            <a:t>5</a:t>
          </a:r>
        </a:p>
      </dgm:t>
    </dgm:pt>
    <dgm:pt modelId="{EB0BB030-8A86-8B49-BC19-4DDD819EA3E9}" type="parTrans" cxnId="{A6C6757F-E1F1-964A-818D-F12C42C0CC11}">
      <dgm:prSet/>
      <dgm:spPr/>
      <dgm:t>
        <a:bodyPr/>
        <a:lstStyle/>
        <a:p>
          <a:endParaRPr lang="en-US"/>
        </a:p>
      </dgm:t>
    </dgm:pt>
    <dgm:pt modelId="{96ED5966-5392-2344-A4D2-84D8A8DD87FC}" type="sibTrans" cxnId="{A6C6757F-E1F1-964A-818D-F12C42C0CC11}">
      <dgm:prSet/>
      <dgm:spPr/>
      <dgm:t>
        <a:bodyPr/>
        <a:lstStyle/>
        <a:p>
          <a:endParaRPr lang="en-US"/>
        </a:p>
      </dgm:t>
    </dgm:pt>
    <dgm:pt modelId="{13DCD4F6-32B8-BE4E-B32A-E0F52151780D}">
      <dgm:prSet/>
      <dgm:spPr/>
      <dgm:t>
        <a:bodyPr/>
        <a:lstStyle/>
        <a:p>
          <a:r>
            <a:rPr lang="en-US" dirty="0"/>
            <a:t>6</a:t>
          </a:r>
        </a:p>
      </dgm:t>
    </dgm:pt>
    <dgm:pt modelId="{10E0FE5B-470A-954F-A842-126533522D92}" type="parTrans" cxnId="{941DFA44-DF9C-6340-81A2-C330B3B05D0F}">
      <dgm:prSet/>
      <dgm:spPr/>
      <dgm:t>
        <a:bodyPr/>
        <a:lstStyle/>
        <a:p>
          <a:endParaRPr lang="en-US"/>
        </a:p>
      </dgm:t>
    </dgm:pt>
    <dgm:pt modelId="{E2A3B37B-20A8-DB45-9BC9-6C6D37F66D63}" type="sibTrans" cxnId="{941DFA44-DF9C-6340-81A2-C330B3B05D0F}">
      <dgm:prSet/>
      <dgm:spPr/>
      <dgm:t>
        <a:bodyPr/>
        <a:lstStyle/>
        <a:p>
          <a:endParaRPr lang="en-US"/>
        </a:p>
      </dgm:t>
    </dgm:pt>
    <dgm:pt modelId="{92F85859-2C27-F24D-8E54-52E1BF1EE27D}">
      <dgm:prSet/>
      <dgm:spPr>
        <a:solidFill>
          <a:schemeClr val="accent5">
            <a:lumMod val="75000"/>
          </a:schemeClr>
        </a:solidFill>
      </dgm:spPr>
      <dgm:t>
        <a:bodyPr/>
        <a:lstStyle/>
        <a:p>
          <a:r>
            <a:rPr lang="en-US" dirty="0"/>
            <a:t>7</a:t>
          </a:r>
        </a:p>
      </dgm:t>
    </dgm:pt>
    <dgm:pt modelId="{3E99958D-E578-FE43-86E1-D8EF40EAAFDD}" type="parTrans" cxnId="{0917230C-D4DF-7849-9BA6-6BE9E104F8C5}">
      <dgm:prSet/>
      <dgm:spPr/>
      <dgm:t>
        <a:bodyPr/>
        <a:lstStyle/>
        <a:p>
          <a:endParaRPr lang="en-US"/>
        </a:p>
      </dgm:t>
    </dgm:pt>
    <dgm:pt modelId="{A1B6B2B3-8414-F64B-B345-6D0A6B94E0A3}" type="sibTrans" cxnId="{0917230C-D4DF-7849-9BA6-6BE9E104F8C5}">
      <dgm:prSet/>
      <dgm:spPr/>
      <dgm:t>
        <a:bodyPr/>
        <a:lstStyle/>
        <a:p>
          <a:endParaRPr lang="en-US"/>
        </a:p>
      </dgm:t>
    </dgm:pt>
    <dgm:pt modelId="{ACA19771-E26A-3A49-BFD2-3DE0BAAF66E6}">
      <dgm:prSet/>
      <dgm:spPr/>
      <dgm:t>
        <a:bodyPr/>
        <a:lstStyle/>
        <a:p>
          <a:r>
            <a:rPr lang="en-US" dirty="0"/>
            <a:t>8</a:t>
          </a:r>
        </a:p>
      </dgm:t>
    </dgm:pt>
    <dgm:pt modelId="{BC1DDF50-0ED5-1745-8AD5-22565AF7E46E}" type="parTrans" cxnId="{F2B5F22C-7711-1B4D-BFEE-5E3229498278}">
      <dgm:prSet/>
      <dgm:spPr/>
      <dgm:t>
        <a:bodyPr/>
        <a:lstStyle/>
        <a:p>
          <a:endParaRPr lang="en-US"/>
        </a:p>
      </dgm:t>
    </dgm:pt>
    <dgm:pt modelId="{63A0945C-BF8D-1F4C-98ED-1401CE528024}" type="sibTrans" cxnId="{F2B5F22C-7711-1B4D-BFEE-5E3229498278}">
      <dgm:prSet/>
      <dgm:spPr/>
      <dgm:t>
        <a:bodyPr/>
        <a:lstStyle/>
        <a:p>
          <a:endParaRPr lang="en-US"/>
        </a:p>
      </dgm:t>
    </dgm:pt>
    <dgm:pt modelId="{04BAE366-2D70-D649-9CB5-57116A0E6028}">
      <dgm:prSet/>
      <dgm:spPr/>
      <dgm:t>
        <a:bodyPr/>
        <a:lstStyle/>
        <a:p>
          <a:r>
            <a:rPr lang="en-US" dirty="0"/>
            <a:t>9</a:t>
          </a:r>
        </a:p>
      </dgm:t>
    </dgm:pt>
    <dgm:pt modelId="{D581F9FC-9075-E043-9E7B-976E577312FB}" type="parTrans" cxnId="{5B5092FA-8D42-BB42-8EE0-E92D6141EE2B}">
      <dgm:prSet/>
      <dgm:spPr/>
      <dgm:t>
        <a:bodyPr/>
        <a:lstStyle/>
        <a:p>
          <a:endParaRPr lang="en-US"/>
        </a:p>
      </dgm:t>
    </dgm:pt>
    <dgm:pt modelId="{8803777A-029D-474C-8EBE-C8F0C9C0050A}" type="sibTrans" cxnId="{5B5092FA-8D42-BB42-8EE0-E92D6141EE2B}">
      <dgm:prSet/>
      <dgm:spPr/>
      <dgm:t>
        <a:bodyPr/>
        <a:lstStyle/>
        <a:p>
          <a:endParaRPr lang="en-US"/>
        </a:p>
      </dgm:t>
    </dgm:pt>
    <dgm:pt modelId="{510F6D4E-ADCC-2C4B-8306-DCD43C5F8650}">
      <dgm:prSet/>
      <dgm:spPr/>
      <dgm:t>
        <a:bodyPr/>
        <a:lstStyle/>
        <a:p>
          <a:r>
            <a:rPr lang="en-US" dirty="0"/>
            <a:t>10</a:t>
          </a:r>
        </a:p>
      </dgm:t>
    </dgm:pt>
    <dgm:pt modelId="{F401F496-750C-8540-A8BB-0237B8423C39}" type="parTrans" cxnId="{0AA68A81-B027-5C4D-B487-AD3C01AD60BA}">
      <dgm:prSet/>
      <dgm:spPr/>
      <dgm:t>
        <a:bodyPr/>
        <a:lstStyle/>
        <a:p>
          <a:endParaRPr lang="en-US"/>
        </a:p>
      </dgm:t>
    </dgm:pt>
    <dgm:pt modelId="{7C1E61C4-BA63-814A-BC1C-F4DAE376F687}" type="sibTrans" cxnId="{0AA68A81-B027-5C4D-B487-AD3C01AD60BA}">
      <dgm:prSet/>
      <dgm:spPr/>
      <dgm:t>
        <a:bodyPr/>
        <a:lstStyle/>
        <a:p>
          <a:endParaRPr lang="en-US"/>
        </a:p>
      </dgm:t>
    </dgm:pt>
    <dgm:pt modelId="{14BB69D9-5742-2F42-A0F5-4DB2ABF599DE}">
      <dgm:prSet/>
      <dgm:spPr>
        <a:solidFill>
          <a:schemeClr val="accent5">
            <a:lumMod val="75000"/>
          </a:schemeClr>
        </a:solidFill>
      </dgm:spPr>
      <dgm:t>
        <a:bodyPr/>
        <a:lstStyle/>
        <a:p>
          <a:r>
            <a:rPr lang="en-US" dirty="0"/>
            <a:t>11</a:t>
          </a:r>
        </a:p>
      </dgm:t>
    </dgm:pt>
    <dgm:pt modelId="{64EB3574-387F-EE47-AF65-336AE9B04A24}" type="parTrans" cxnId="{CE509191-98DC-5F4C-A340-D7D811AD62C5}">
      <dgm:prSet/>
      <dgm:spPr/>
      <dgm:t>
        <a:bodyPr/>
        <a:lstStyle/>
        <a:p>
          <a:endParaRPr lang="en-US"/>
        </a:p>
      </dgm:t>
    </dgm:pt>
    <dgm:pt modelId="{B1215A5D-BF54-074A-8EE7-0FD3BC43C9C7}" type="sibTrans" cxnId="{CE509191-98DC-5F4C-A340-D7D811AD62C5}">
      <dgm:prSet/>
      <dgm:spPr/>
      <dgm:t>
        <a:bodyPr/>
        <a:lstStyle/>
        <a:p>
          <a:endParaRPr lang="en-US"/>
        </a:p>
      </dgm:t>
    </dgm:pt>
    <dgm:pt modelId="{55D83738-B64C-6B4D-B30E-4D76D77F3356}">
      <dgm:prSet/>
      <dgm:spPr/>
      <dgm:t>
        <a:bodyPr/>
        <a:lstStyle/>
        <a:p>
          <a:r>
            <a:rPr lang="en-US" dirty="0"/>
            <a:t>12</a:t>
          </a:r>
        </a:p>
      </dgm:t>
    </dgm:pt>
    <dgm:pt modelId="{B4BC37DE-0ECD-3F46-9A6E-5B143408F2DB}" type="parTrans" cxnId="{35B9F782-99EA-4244-BFB8-6ACDBCA6784E}">
      <dgm:prSet/>
      <dgm:spPr/>
      <dgm:t>
        <a:bodyPr/>
        <a:lstStyle/>
        <a:p>
          <a:endParaRPr lang="en-US"/>
        </a:p>
      </dgm:t>
    </dgm:pt>
    <dgm:pt modelId="{D32C1B6F-244C-5541-B804-132A5B6DC043}" type="sibTrans" cxnId="{35B9F782-99EA-4244-BFB8-6ACDBCA6784E}">
      <dgm:prSet/>
      <dgm:spPr/>
      <dgm:t>
        <a:bodyPr/>
        <a:lstStyle/>
        <a:p>
          <a:endParaRPr lang="en-US"/>
        </a:p>
      </dgm:t>
    </dgm:pt>
    <dgm:pt modelId="{2799C8FF-1BBE-0A44-BBCF-775C28EB5C5D}">
      <dgm:prSet/>
      <dgm:spPr>
        <a:solidFill>
          <a:schemeClr val="accent5">
            <a:lumMod val="75000"/>
          </a:schemeClr>
        </a:solidFill>
      </dgm:spPr>
      <dgm:t>
        <a:bodyPr/>
        <a:lstStyle/>
        <a:p>
          <a:r>
            <a:rPr lang="en-US" dirty="0"/>
            <a:t>13</a:t>
          </a:r>
        </a:p>
      </dgm:t>
    </dgm:pt>
    <dgm:pt modelId="{AB6E2B67-2BC6-C24F-80DC-E26B18F90361}" type="parTrans" cxnId="{BB97E868-C60A-764F-8B86-3F2F7D0AF959}">
      <dgm:prSet/>
      <dgm:spPr/>
      <dgm:t>
        <a:bodyPr/>
        <a:lstStyle/>
        <a:p>
          <a:endParaRPr lang="en-US"/>
        </a:p>
      </dgm:t>
    </dgm:pt>
    <dgm:pt modelId="{CD403786-234E-4C42-9144-BCF7182DD670}" type="sibTrans" cxnId="{BB97E868-C60A-764F-8B86-3F2F7D0AF959}">
      <dgm:prSet/>
      <dgm:spPr/>
      <dgm:t>
        <a:bodyPr/>
        <a:lstStyle/>
        <a:p>
          <a:endParaRPr lang="en-US"/>
        </a:p>
      </dgm:t>
    </dgm:pt>
    <dgm:pt modelId="{995AF91D-94AB-F144-BCDE-827EEE121001}">
      <dgm:prSet/>
      <dgm:spPr/>
      <dgm:t>
        <a:bodyPr/>
        <a:lstStyle/>
        <a:p>
          <a:r>
            <a:rPr lang="en-US" dirty="0"/>
            <a:t>14</a:t>
          </a:r>
        </a:p>
      </dgm:t>
    </dgm:pt>
    <dgm:pt modelId="{25F3E54E-3BF7-B943-BE36-B026EE708982}" type="parTrans" cxnId="{3C92FB48-B3C5-8740-8B41-EDC816F7C0DF}">
      <dgm:prSet/>
      <dgm:spPr/>
      <dgm:t>
        <a:bodyPr/>
        <a:lstStyle/>
        <a:p>
          <a:endParaRPr lang="en-US"/>
        </a:p>
      </dgm:t>
    </dgm:pt>
    <dgm:pt modelId="{02E7C152-40E0-6D47-AFD1-8AB40F8DA478}" type="sibTrans" cxnId="{3C92FB48-B3C5-8740-8B41-EDC816F7C0DF}">
      <dgm:prSet/>
      <dgm:spPr/>
      <dgm:t>
        <a:bodyPr/>
        <a:lstStyle/>
        <a:p>
          <a:endParaRPr lang="en-US"/>
        </a:p>
      </dgm:t>
    </dgm:pt>
    <dgm:pt modelId="{02859E1D-774A-F04D-9E9C-92368DC2815F}">
      <dgm:prSet/>
      <dgm:spPr/>
      <dgm:t>
        <a:bodyPr/>
        <a:lstStyle/>
        <a:p>
          <a:r>
            <a:rPr lang="en-US" dirty="0"/>
            <a:t>15</a:t>
          </a:r>
        </a:p>
      </dgm:t>
    </dgm:pt>
    <dgm:pt modelId="{9B322FD1-911E-5047-93E8-B2323182E24A}" type="parTrans" cxnId="{15F91B7F-409D-344A-A2E7-CFD66D097E42}">
      <dgm:prSet/>
      <dgm:spPr/>
      <dgm:t>
        <a:bodyPr/>
        <a:lstStyle/>
        <a:p>
          <a:endParaRPr lang="en-US"/>
        </a:p>
      </dgm:t>
    </dgm:pt>
    <dgm:pt modelId="{3D6AA6B0-18A5-3F40-B9A4-870A25CF1E99}" type="sibTrans" cxnId="{15F91B7F-409D-344A-A2E7-CFD66D097E42}">
      <dgm:prSet/>
      <dgm:spPr/>
      <dgm:t>
        <a:bodyPr/>
        <a:lstStyle/>
        <a:p>
          <a:endParaRPr lang="en-US"/>
        </a:p>
      </dgm:t>
    </dgm:pt>
    <dgm:pt modelId="{6A1A2097-97E1-4348-9D8B-C2DE3BE55B0B}">
      <dgm:prSet/>
      <dgm:spPr/>
      <dgm:t>
        <a:bodyPr/>
        <a:lstStyle/>
        <a:p>
          <a:r>
            <a:rPr lang="en-US" dirty="0"/>
            <a:t>16</a:t>
          </a:r>
        </a:p>
      </dgm:t>
    </dgm:pt>
    <dgm:pt modelId="{DC7082C7-DE37-9247-B9A6-DAE1321D7C5D}" type="parTrans" cxnId="{B680801B-F81E-324B-9259-78810228727B}">
      <dgm:prSet/>
      <dgm:spPr/>
      <dgm:t>
        <a:bodyPr/>
        <a:lstStyle/>
        <a:p>
          <a:endParaRPr lang="en-US"/>
        </a:p>
      </dgm:t>
    </dgm:pt>
    <dgm:pt modelId="{2C778927-72E3-2241-BE9B-13855F6F30BA}" type="sibTrans" cxnId="{B680801B-F81E-324B-9259-78810228727B}">
      <dgm:prSet/>
      <dgm:spPr/>
      <dgm:t>
        <a:bodyPr/>
        <a:lstStyle/>
        <a:p>
          <a:endParaRPr lang="en-US"/>
        </a:p>
      </dgm:t>
    </dgm:pt>
    <dgm:pt modelId="{82FEDE62-B042-9743-B400-AA98B3DA0156}">
      <dgm:prSet/>
      <dgm:spPr/>
      <dgm:t>
        <a:bodyPr/>
        <a:lstStyle/>
        <a:p>
          <a:r>
            <a:rPr lang="en-US" dirty="0"/>
            <a:t>17</a:t>
          </a:r>
        </a:p>
      </dgm:t>
    </dgm:pt>
    <dgm:pt modelId="{2AB7FD8B-9F53-724A-83CD-48494616A09C}" type="parTrans" cxnId="{5E3FD3D3-7FE7-BF4F-91AC-E40A383D7F8D}">
      <dgm:prSet/>
      <dgm:spPr/>
      <dgm:t>
        <a:bodyPr/>
        <a:lstStyle/>
        <a:p>
          <a:endParaRPr lang="en-US"/>
        </a:p>
      </dgm:t>
    </dgm:pt>
    <dgm:pt modelId="{A66E825C-D53F-2740-9937-33973C1D763B}" type="sibTrans" cxnId="{5E3FD3D3-7FE7-BF4F-91AC-E40A383D7F8D}">
      <dgm:prSet/>
      <dgm:spPr/>
      <dgm:t>
        <a:bodyPr/>
        <a:lstStyle/>
        <a:p>
          <a:endParaRPr lang="en-US"/>
        </a:p>
      </dgm:t>
    </dgm:pt>
    <dgm:pt modelId="{9705CCF6-DCA3-D047-BFF4-A97D552C9F1A}">
      <dgm:prSet/>
      <dgm:spPr/>
      <dgm:t>
        <a:bodyPr/>
        <a:lstStyle/>
        <a:p>
          <a:r>
            <a:rPr lang="en-US" dirty="0"/>
            <a:t>18</a:t>
          </a:r>
        </a:p>
      </dgm:t>
    </dgm:pt>
    <dgm:pt modelId="{686482CC-7CC8-E240-B2C5-4694E4E89243}" type="parTrans" cxnId="{18C58C21-3155-9042-B4FF-845DB3A07AE8}">
      <dgm:prSet/>
      <dgm:spPr/>
      <dgm:t>
        <a:bodyPr/>
        <a:lstStyle/>
        <a:p>
          <a:endParaRPr lang="en-US"/>
        </a:p>
      </dgm:t>
    </dgm:pt>
    <dgm:pt modelId="{6F38C689-75A0-DC4A-876B-2D8E66237495}" type="sibTrans" cxnId="{18C58C21-3155-9042-B4FF-845DB3A07AE8}">
      <dgm:prSet/>
      <dgm:spPr/>
      <dgm:t>
        <a:bodyPr/>
        <a:lstStyle/>
        <a:p>
          <a:endParaRPr lang="en-US"/>
        </a:p>
      </dgm:t>
    </dgm:pt>
    <dgm:pt modelId="{13806BA4-73AC-2A45-A311-0FE08398177C}">
      <dgm:prSet/>
      <dgm:spPr>
        <a:solidFill>
          <a:srgbClr val="C00000"/>
        </a:solidFill>
      </dgm:spPr>
      <dgm:t>
        <a:bodyPr/>
        <a:lstStyle/>
        <a:p>
          <a:r>
            <a:rPr lang="en-US" dirty="0"/>
            <a:t>19</a:t>
          </a:r>
        </a:p>
      </dgm:t>
    </dgm:pt>
    <dgm:pt modelId="{27832877-4F93-0844-97B5-76845ECEBFA9}" type="parTrans" cxnId="{2240A2B4-F99B-DD48-9F24-446A59B0EA37}">
      <dgm:prSet/>
      <dgm:spPr/>
      <dgm:t>
        <a:bodyPr/>
        <a:lstStyle/>
        <a:p>
          <a:endParaRPr lang="en-US"/>
        </a:p>
      </dgm:t>
    </dgm:pt>
    <dgm:pt modelId="{3397EBBD-318C-C94E-9FCA-7CBA6CE194B6}" type="sibTrans" cxnId="{2240A2B4-F99B-DD48-9F24-446A59B0EA37}">
      <dgm:prSet/>
      <dgm:spPr/>
      <dgm:t>
        <a:bodyPr/>
        <a:lstStyle/>
        <a:p>
          <a:endParaRPr lang="en-US"/>
        </a:p>
      </dgm:t>
    </dgm:pt>
    <dgm:pt modelId="{4B831B95-D3B5-0B4C-9170-01B96CCED742}">
      <dgm:prSet/>
      <dgm:spPr/>
      <dgm:t>
        <a:bodyPr/>
        <a:lstStyle/>
        <a:p>
          <a:r>
            <a:rPr lang="en-US" dirty="0"/>
            <a:t>20</a:t>
          </a:r>
        </a:p>
      </dgm:t>
    </dgm:pt>
    <dgm:pt modelId="{857D2446-C131-FE44-B2E7-0142FFDB5EA1}" type="parTrans" cxnId="{54879048-CF32-EF4C-BF02-46D96A6B8290}">
      <dgm:prSet/>
      <dgm:spPr/>
      <dgm:t>
        <a:bodyPr/>
        <a:lstStyle/>
        <a:p>
          <a:endParaRPr lang="en-US"/>
        </a:p>
      </dgm:t>
    </dgm:pt>
    <dgm:pt modelId="{BAF3B110-6B80-1D44-A5BD-02018C369CD8}" type="sibTrans" cxnId="{54879048-CF32-EF4C-BF02-46D96A6B8290}">
      <dgm:prSet/>
      <dgm:spPr/>
      <dgm:t>
        <a:bodyPr/>
        <a:lstStyle/>
        <a:p>
          <a:endParaRPr lang="en-US"/>
        </a:p>
      </dgm:t>
    </dgm:pt>
    <dgm:pt modelId="{28CED4AF-D968-6843-A71C-8E13B1C20C36}">
      <dgm:prSet/>
      <dgm:spPr/>
      <dgm:t>
        <a:bodyPr/>
        <a:lstStyle/>
        <a:p>
          <a:r>
            <a:rPr lang="en-US" dirty="0"/>
            <a:t>21</a:t>
          </a:r>
        </a:p>
      </dgm:t>
    </dgm:pt>
    <dgm:pt modelId="{3B286EB3-0C1D-ED46-8DCD-20292E5373FC}" type="parTrans" cxnId="{E8A22C92-0A74-A841-8ACA-D48C7E7DF1F5}">
      <dgm:prSet/>
      <dgm:spPr/>
      <dgm:t>
        <a:bodyPr/>
        <a:lstStyle/>
        <a:p>
          <a:endParaRPr lang="en-US"/>
        </a:p>
      </dgm:t>
    </dgm:pt>
    <dgm:pt modelId="{AFF744BC-16E0-BD4E-9308-044D474DD4E3}" type="sibTrans" cxnId="{E8A22C92-0A74-A841-8ACA-D48C7E7DF1F5}">
      <dgm:prSet/>
      <dgm:spPr/>
      <dgm:t>
        <a:bodyPr/>
        <a:lstStyle/>
        <a:p>
          <a:endParaRPr lang="en-US"/>
        </a:p>
      </dgm:t>
    </dgm:pt>
    <dgm:pt modelId="{74F64A0D-C426-5E4D-ABF5-6E196A5EA475}">
      <dgm:prSet/>
      <dgm:spPr/>
      <dgm:t>
        <a:bodyPr/>
        <a:lstStyle/>
        <a:p>
          <a:r>
            <a:rPr lang="en-US" dirty="0"/>
            <a:t>22</a:t>
          </a:r>
        </a:p>
      </dgm:t>
    </dgm:pt>
    <dgm:pt modelId="{E230F6E5-840B-1D4F-98CB-8F2C486FA3E0}" type="parTrans" cxnId="{92545C9F-F3E2-D849-B545-27EB388BCFEA}">
      <dgm:prSet/>
      <dgm:spPr/>
      <dgm:t>
        <a:bodyPr/>
        <a:lstStyle/>
        <a:p>
          <a:endParaRPr lang="en-US"/>
        </a:p>
      </dgm:t>
    </dgm:pt>
    <dgm:pt modelId="{61A13CB3-A41D-9543-9693-74EA769F3FAC}" type="sibTrans" cxnId="{92545C9F-F3E2-D849-B545-27EB388BCFEA}">
      <dgm:prSet/>
      <dgm:spPr/>
      <dgm:t>
        <a:bodyPr/>
        <a:lstStyle/>
        <a:p>
          <a:endParaRPr lang="en-US"/>
        </a:p>
      </dgm:t>
    </dgm:pt>
    <dgm:pt modelId="{6BFC58C9-1C75-7444-9B34-CFFB898F6299}">
      <dgm:prSet/>
      <dgm:spPr/>
      <dgm:t>
        <a:bodyPr/>
        <a:lstStyle/>
        <a:p>
          <a:r>
            <a:rPr lang="en-US" dirty="0"/>
            <a:t>23</a:t>
          </a:r>
        </a:p>
      </dgm:t>
    </dgm:pt>
    <dgm:pt modelId="{E5B8E65B-CC3D-2D48-A2CC-EC164127AE8B}" type="parTrans" cxnId="{D7A3BEC4-DC1B-A046-B30F-D5C14C55433C}">
      <dgm:prSet/>
      <dgm:spPr/>
      <dgm:t>
        <a:bodyPr/>
        <a:lstStyle/>
        <a:p>
          <a:endParaRPr lang="en-US"/>
        </a:p>
      </dgm:t>
    </dgm:pt>
    <dgm:pt modelId="{1DE3AEF3-36CD-014D-AB8C-1E9695BB04A8}" type="sibTrans" cxnId="{D7A3BEC4-DC1B-A046-B30F-D5C14C55433C}">
      <dgm:prSet/>
      <dgm:spPr/>
      <dgm:t>
        <a:bodyPr/>
        <a:lstStyle/>
        <a:p>
          <a:endParaRPr lang="en-US"/>
        </a:p>
      </dgm:t>
    </dgm:pt>
    <dgm:pt modelId="{490B8173-6E59-BF46-A288-AA87D5290289}">
      <dgm:prSet/>
      <dgm:spPr/>
      <dgm:t>
        <a:bodyPr/>
        <a:lstStyle/>
        <a:p>
          <a:r>
            <a:rPr lang="en-US" dirty="0"/>
            <a:t>24</a:t>
          </a:r>
        </a:p>
      </dgm:t>
    </dgm:pt>
    <dgm:pt modelId="{12C93BA8-F1B1-B34B-BFC7-3CC226F4D506}" type="parTrans" cxnId="{A18DA77C-0D2A-804D-B297-E665B7F46941}">
      <dgm:prSet/>
      <dgm:spPr/>
      <dgm:t>
        <a:bodyPr/>
        <a:lstStyle/>
        <a:p>
          <a:endParaRPr lang="en-US"/>
        </a:p>
      </dgm:t>
    </dgm:pt>
    <dgm:pt modelId="{62C9C4F1-0DB5-A04D-8ACD-D36E48B34E2E}" type="sibTrans" cxnId="{A18DA77C-0D2A-804D-B297-E665B7F46941}">
      <dgm:prSet/>
      <dgm:spPr/>
      <dgm:t>
        <a:bodyPr/>
        <a:lstStyle/>
        <a:p>
          <a:endParaRPr lang="en-US"/>
        </a:p>
      </dgm:t>
    </dgm:pt>
    <dgm:pt modelId="{F45B1F72-E185-424E-B700-9D938BA01C06}" type="pres">
      <dgm:prSet presAssocID="{3BBD422B-3487-D54C-9448-DA3518F45BCF}" presName="Name0" presStyleCnt="0">
        <dgm:presLayoutVars>
          <dgm:dir/>
          <dgm:resizeHandles val="exact"/>
        </dgm:presLayoutVars>
      </dgm:prSet>
      <dgm:spPr/>
    </dgm:pt>
    <dgm:pt modelId="{1F84931C-DC60-664C-93C4-4B12C97CF870}" type="pres">
      <dgm:prSet presAssocID="{E5A160FE-63C1-874D-BF88-DA3654F6D706}" presName="parTxOnly" presStyleLbl="node1" presStyleIdx="0" presStyleCnt="24">
        <dgm:presLayoutVars>
          <dgm:bulletEnabled val="1"/>
        </dgm:presLayoutVars>
      </dgm:prSet>
      <dgm:spPr/>
    </dgm:pt>
    <dgm:pt modelId="{E15621C8-C526-2B48-856E-8A035D8BAB7F}" type="pres">
      <dgm:prSet presAssocID="{82253539-8355-F940-BB5D-68AB49295A0A}" presName="parSpace" presStyleCnt="0"/>
      <dgm:spPr/>
    </dgm:pt>
    <dgm:pt modelId="{BCBB1DF6-6652-5A4A-9AA4-BB3B0336FD8D}" type="pres">
      <dgm:prSet presAssocID="{DC9E5DE2-8A73-B646-A0C4-600BA656285D}" presName="parTxOnly" presStyleLbl="node1" presStyleIdx="1" presStyleCnt="24">
        <dgm:presLayoutVars>
          <dgm:bulletEnabled val="1"/>
        </dgm:presLayoutVars>
      </dgm:prSet>
      <dgm:spPr/>
    </dgm:pt>
    <dgm:pt modelId="{FD3AF944-2FF4-884B-9EC6-61539A17D367}" type="pres">
      <dgm:prSet presAssocID="{A1C4B0E2-0298-CC44-9723-C38F9586D14C}" presName="parSpace" presStyleCnt="0"/>
      <dgm:spPr/>
    </dgm:pt>
    <dgm:pt modelId="{C1CC043F-39E0-2743-AD11-1BC6DB772A04}" type="pres">
      <dgm:prSet presAssocID="{801E1359-6517-F141-B5EB-481952E14461}" presName="parTxOnly" presStyleLbl="node1" presStyleIdx="2" presStyleCnt="24">
        <dgm:presLayoutVars>
          <dgm:bulletEnabled val="1"/>
        </dgm:presLayoutVars>
      </dgm:prSet>
      <dgm:spPr/>
    </dgm:pt>
    <dgm:pt modelId="{7859A2B6-EDAF-2B4A-BD83-D4E2EFAC8B5D}" type="pres">
      <dgm:prSet presAssocID="{A0927B89-928F-6641-A70F-E16CC6B24E6E}" presName="parSpace" presStyleCnt="0"/>
      <dgm:spPr/>
    </dgm:pt>
    <dgm:pt modelId="{6953732C-A69B-9148-9139-6A4990510EE1}" type="pres">
      <dgm:prSet presAssocID="{91536717-9F07-F942-B0A7-2398B173687C}" presName="parTxOnly" presStyleLbl="node1" presStyleIdx="3" presStyleCnt="24">
        <dgm:presLayoutVars>
          <dgm:bulletEnabled val="1"/>
        </dgm:presLayoutVars>
      </dgm:prSet>
      <dgm:spPr/>
    </dgm:pt>
    <dgm:pt modelId="{50B061FC-8833-4648-B872-28E9B6502639}" type="pres">
      <dgm:prSet presAssocID="{BA7C437E-C07E-914B-9B7F-DAD0F40F9F11}" presName="parSpace" presStyleCnt="0"/>
      <dgm:spPr/>
    </dgm:pt>
    <dgm:pt modelId="{2C2887FF-889F-FE43-8D7D-502C65396CBF}" type="pres">
      <dgm:prSet presAssocID="{A8EA2440-9574-D74F-9E48-F7517AC1F59C}" presName="parTxOnly" presStyleLbl="node1" presStyleIdx="4" presStyleCnt="24">
        <dgm:presLayoutVars>
          <dgm:bulletEnabled val="1"/>
        </dgm:presLayoutVars>
      </dgm:prSet>
      <dgm:spPr/>
    </dgm:pt>
    <dgm:pt modelId="{516BA840-7B45-8046-901F-4DEF2B2B9D9D}" type="pres">
      <dgm:prSet presAssocID="{96ED5966-5392-2344-A4D2-84D8A8DD87FC}" presName="parSpace" presStyleCnt="0"/>
      <dgm:spPr/>
    </dgm:pt>
    <dgm:pt modelId="{A1A9FEDC-52CC-A543-AC0B-C4F4046932B6}" type="pres">
      <dgm:prSet presAssocID="{13DCD4F6-32B8-BE4E-B32A-E0F52151780D}" presName="parTxOnly" presStyleLbl="node1" presStyleIdx="5" presStyleCnt="24">
        <dgm:presLayoutVars>
          <dgm:bulletEnabled val="1"/>
        </dgm:presLayoutVars>
      </dgm:prSet>
      <dgm:spPr/>
    </dgm:pt>
    <dgm:pt modelId="{987EBDC9-84E5-EE45-83FB-06A91E1C6665}" type="pres">
      <dgm:prSet presAssocID="{E2A3B37B-20A8-DB45-9BC9-6C6D37F66D63}" presName="parSpace" presStyleCnt="0"/>
      <dgm:spPr/>
    </dgm:pt>
    <dgm:pt modelId="{F401ADCF-07C7-D940-8864-47EBA17462C7}" type="pres">
      <dgm:prSet presAssocID="{92F85859-2C27-F24D-8E54-52E1BF1EE27D}" presName="parTxOnly" presStyleLbl="node1" presStyleIdx="6" presStyleCnt="24">
        <dgm:presLayoutVars>
          <dgm:bulletEnabled val="1"/>
        </dgm:presLayoutVars>
      </dgm:prSet>
      <dgm:spPr/>
    </dgm:pt>
    <dgm:pt modelId="{15FF907A-AB77-6540-AB36-3C5659DE1888}" type="pres">
      <dgm:prSet presAssocID="{A1B6B2B3-8414-F64B-B345-6D0A6B94E0A3}" presName="parSpace" presStyleCnt="0"/>
      <dgm:spPr/>
    </dgm:pt>
    <dgm:pt modelId="{AFF5C2A6-3122-554B-970A-B0093A851811}" type="pres">
      <dgm:prSet presAssocID="{ACA19771-E26A-3A49-BFD2-3DE0BAAF66E6}" presName="parTxOnly" presStyleLbl="node1" presStyleIdx="7" presStyleCnt="24">
        <dgm:presLayoutVars>
          <dgm:bulletEnabled val="1"/>
        </dgm:presLayoutVars>
      </dgm:prSet>
      <dgm:spPr/>
    </dgm:pt>
    <dgm:pt modelId="{B47E16A4-0BC6-184B-9017-1F185C07CF19}" type="pres">
      <dgm:prSet presAssocID="{63A0945C-BF8D-1F4C-98ED-1401CE528024}" presName="parSpace" presStyleCnt="0"/>
      <dgm:spPr/>
    </dgm:pt>
    <dgm:pt modelId="{4AE41986-2E7E-204D-9512-10EDB4912E8F}" type="pres">
      <dgm:prSet presAssocID="{04BAE366-2D70-D649-9CB5-57116A0E6028}" presName="parTxOnly" presStyleLbl="node1" presStyleIdx="8" presStyleCnt="24">
        <dgm:presLayoutVars>
          <dgm:bulletEnabled val="1"/>
        </dgm:presLayoutVars>
      </dgm:prSet>
      <dgm:spPr/>
    </dgm:pt>
    <dgm:pt modelId="{5A1FF950-519E-4348-A31D-91D9E704FA08}" type="pres">
      <dgm:prSet presAssocID="{8803777A-029D-474C-8EBE-C8F0C9C0050A}" presName="parSpace" presStyleCnt="0"/>
      <dgm:spPr/>
    </dgm:pt>
    <dgm:pt modelId="{1FAE95F5-4A9E-104E-A367-C7FD55AE1190}" type="pres">
      <dgm:prSet presAssocID="{510F6D4E-ADCC-2C4B-8306-DCD43C5F8650}" presName="parTxOnly" presStyleLbl="node1" presStyleIdx="9" presStyleCnt="24">
        <dgm:presLayoutVars>
          <dgm:bulletEnabled val="1"/>
        </dgm:presLayoutVars>
      </dgm:prSet>
      <dgm:spPr/>
    </dgm:pt>
    <dgm:pt modelId="{35253A8A-EBC0-FE44-8BD8-68D0067D5193}" type="pres">
      <dgm:prSet presAssocID="{7C1E61C4-BA63-814A-BC1C-F4DAE376F687}" presName="parSpace" presStyleCnt="0"/>
      <dgm:spPr/>
    </dgm:pt>
    <dgm:pt modelId="{2FB95BE6-65EE-1047-9BBE-EDA8E0460D99}" type="pres">
      <dgm:prSet presAssocID="{14BB69D9-5742-2F42-A0F5-4DB2ABF599DE}" presName="parTxOnly" presStyleLbl="node1" presStyleIdx="10" presStyleCnt="24">
        <dgm:presLayoutVars>
          <dgm:bulletEnabled val="1"/>
        </dgm:presLayoutVars>
      </dgm:prSet>
      <dgm:spPr/>
    </dgm:pt>
    <dgm:pt modelId="{8505C1CE-796A-4E4E-84CE-6BE4957887F3}" type="pres">
      <dgm:prSet presAssocID="{B1215A5D-BF54-074A-8EE7-0FD3BC43C9C7}" presName="parSpace" presStyleCnt="0"/>
      <dgm:spPr/>
    </dgm:pt>
    <dgm:pt modelId="{EB086E2D-7692-E244-AE1E-E96CBC749908}" type="pres">
      <dgm:prSet presAssocID="{55D83738-B64C-6B4D-B30E-4D76D77F3356}" presName="parTxOnly" presStyleLbl="node1" presStyleIdx="11" presStyleCnt="24">
        <dgm:presLayoutVars>
          <dgm:bulletEnabled val="1"/>
        </dgm:presLayoutVars>
      </dgm:prSet>
      <dgm:spPr/>
    </dgm:pt>
    <dgm:pt modelId="{FA93BABC-0624-F040-8227-4C32CEF43504}" type="pres">
      <dgm:prSet presAssocID="{D32C1B6F-244C-5541-B804-132A5B6DC043}" presName="parSpace" presStyleCnt="0"/>
      <dgm:spPr/>
    </dgm:pt>
    <dgm:pt modelId="{D886D044-6895-3447-8E6E-AEAA1C4D8635}" type="pres">
      <dgm:prSet presAssocID="{2799C8FF-1BBE-0A44-BBCF-775C28EB5C5D}" presName="parTxOnly" presStyleLbl="node1" presStyleIdx="12" presStyleCnt="24">
        <dgm:presLayoutVars>
          <dgm:bulletEnabled val="1"/>
        </dgm:presLayoutVars>
      </dgm:prSet>
      <dgm:spPr/>
    </dgm:pt>
    <dgm:pt modelId="{E6BD4C89-B66E-894F-A435-05CC6235A9E0}" type="pres">
      <dgm:prSet presAssocID="{CD403786-234E-4C42-9144-BCF7182DD670}" presName="parSpace" presStyleCnt="0"/>
      <dgm:spPr/>
    </dgm:pt>
    <dgm:pt modelId="{4FF06C1D-05C4-3544-93DC-550818092398}" type="pres">
      <dgm:prSet presAssocID="{995AF91D-94AB-F144-BCDE-827EEE121001}" presName="parTxOnly" presStyleLbl="node1" presStyleIdx="13" presStyleCnt="24">
        <dgm:presLayoutVars>
          <dgm:bulletEnabled val="1"/>
        </dgm:presLayoutVars>
      </dgm:prSet>
      <dgm:spPr/>
    </dgm:pt>
    <dgm:pt modelId="{17663586-B4BF-794F-A783-E6F5515E52C3}" type="pres">
      <dgm:prSet presAssocID="{02E7C152-40E0-6D47-AFD1-8AB40F8DA478}" presName="parSpace" presStyleCnt="0"/>
      <dgm:spPr/>
    </dgm:pt>
    <dgm:pt modelId="{AE1ECDC7-0B24-6D40-A652-01D35700777E}" type="pres">
      <dgm:prSet presAssocID="{02859E1D-774A-F04D-9E9C-92368DC2815F}" presName="parTxOnly" presStyleLbl="node1" presStyleIdx="14" presStyleCnt="24">
        <dgm:presLayoutVars>
          <dgm:bulletEnabled val="1"/>
        </dgm:presLayoutVars>
      </dgm:prSet>
      <dgm:spPr/>
    </dgm:pt>
    <dgm:pt modelId="{74CAD7ED-3C83-8046-8D39-CEC7F6960EAF}" type="pres">
      <dgm:prSet presAssocID="{3D6AA6B0-18A5-3F40-B9A4-870A25CF1E99}" presName="parSpace" presStyleCnt="0"/>
      <dgm:spPr/>
    </dgm:pt>
    <dgm:pt modelId="{D534CEC5-7E51-424C-97CC-77F50AD317F8}" type="pres">
      <dgm:prSet presAssocID="{6A1A2097-97E1-4348-9D8B-C2DE3BE55B0B}" presName="parTxOnly" presStyleLbl="node1" presStyleIdx="15" presStyleCnt="24">
        <dgm:presLayoutVars>
          <dgm:bulletEnabled val="1"/>
        </dgm:presLayoutVars>
      </dgm:prSet>
      <dgm:spPr/>
    </dgm:pt>
    <dgm:pt modelId="{AE069D3F-5C13-7B47-A225-1F2E5B30D4EE}" type="pres">
      <dgm:prSet presAssocID="{2C778927-72E3-2241-BE9B-13855F6F30BA}" presName="parSpace" presStyleCnt="0"/>
      <dgm:spPr/>
    </dgm:pt>
    <dgm:pt modelId="{4B3B1409-25BA-DA48-A629-B11851209F61}" type="pres">
      <dgm:prSet presAssocID="{82FEDE62-B042-9743-B400-AA98B3DA0156}" presName="parTxOnly" presStyleLbl="node1" presStyleIdx="16" presStyleCnt="24">
        <dgm:presLayoutVars>
          <dgm:bulletEnabled val="1"/>
        </dgm:presLayoutVars>
      </dgm:prSet>
      <dgm:spPr/>
    </dgm:pt>
    <dgm:pt modelId="{F7DC9D4C-4316-C141-8028-B264A6AB9559}" type="pres">
      <dgm:prSet presAssocID="{A66E825C-D53F-2740-9937-33973C1D763B}" presName="parSpace" presStyleCnt="0"/>
      <dgm:spPr/>
    </dgm:pt>
    <dgm:pt modelId="{25B44BC1-FCEE-1A4B-8277-CAC5DA28E2EB}" type="pres">
      <dgm:prSet presAssocID="{9705CCF6-DCA3-D047-BFF4-A97D552C9F1A}" presName="parTxOnly" presStyleLbl="node1" presStyleIdx="17" presStyleCnt="24">
        <dgm:presLayoutVars>
          <dgm:bulletEnabled val="1"/>
        </dgm:presLayoutVars>
      </dgm:prSet>
      <dgm:spPr/>
    </dgm:pt>
    <dgm:pt modelId="{EB448B16-3C4E-1F4A-AA6D-191CA664111B}" type="pres">
      <dgm:prSet presAssocID="{6F38C689-75A0-DC4A-876B-2D8E66237495}" presName="parSpace" presStyleCnt="0"/>
      <dgm:spPr/>
    </dgm:pt>
    <dgm:pt modelId="{9D37CDB3-7182-1642-80E5-D98CD459D41E}" type="pres">
      <dgm:prSet presAssocID="{13806BA4-73AC-2A45-A311-0FE08398177C}" presName="parTxOnly" presStyleLbl="node1" presStyleIdx="18" presStyleCnt="24">
        <dgm:presLayoutVars>
          <dgm:bulletEnabled val="1"/>
        </dgm:presLayoutVars>
      </dgm:prSet>
      <dgm:spPr/>
    </dgm:pt>
    <dgm:pt modelId="{4B9D756F-9446-C94A-8B46-40349E6284CE}" type="pres">
      <dgm:prSet presAssocID="{3397EBBD-318C-C94E-9FCA-7CBA6CE194B6}" presName="parSpace" presStyleCnt="0"/>
      <dgm:spPr/>
    </dgm:pt>
    <dgm:pt modelId="{58A3F720-6E90-1C45-8D21-786090B1EE3F}" type="pres">
      <dgm:prSet presAssocID="{4B831B95-D3B5-0B4C-9170-01B96CCED742}" presName="parTxOnly" presStyleLbl="node1" presStyleIdx="19" presStyleCnt="24">
        <dgm:presLayoutVars>
          <dgm:bulletEnabled val="1"/>
        </dgm:presLayoutVars>
      </dgm:prSet>
      <dgm:spPr/>
    </dgm:pt>
    <dgm:pt modelId="{2A1CB612-C244-D741-B12F-FB9BE46A5CD6}" type="pres">
      <dgm:prSet presAssocID="{BAF3B110-6B80-1D44-A5BD-02018C369CD8}" presName="parSpace" presStyleCnt="0"/>
      <dgm:spPr/>
    </dgm:pt>
    <dgm:pt modelId="{676F5F21-1F03-D244-860A-1CF9B3CA0FAE}" type="pres">
      <dgm:prSet presAssocID="{28CED4AF-D968-6843-A71C-8E13B1C20C36}" presName="parTxOnly" presStyleLbl="node1" presStyleIdx="20" presStyleCnt="24">
        <dgm:presLayoutVars>
          <dgm:bulletEnabled val="1"/>
        </dgm:presLayoutVars>
      </dgm:prSet>
      <dgm:spPr/>
    </dgm:pt>
    <dgm:pt modelId="{EBA0D855-F7EC-9246-91B1-CD8A2D5D155A}" type="pres">
      <dgm:prSet presAssocID="{AFF744BC-16E0-BD4E-9308-044D474DD4E3}" presName="parSpace" presStyleCnt="0"/>
      <dgm:spPr/>
    </dgm:pt>
    <dgm:pt modelId="{0A91DB2E-FE68-D341-857C-7397DB1A244D}" type="pres">
      <dgm:prSet presAssocID="{74F64A0D-C426-5E4D-ABF5-6E196A5EA475}" presName="parTxOnly" presStyleLbl="node1" presStyleIdx="21" presStyleCnt="24">
        <dgm:presLayoutVars>
          <dgm:bulletEnabled val="1"/>
        </dgm:presLayoutVars>
      </dgm:prSet>
      <dgm:spPr/>
    </dgm:pt>
    <dgm:pt modelId="{59032AE1-DEB2-A742-89B6-05E154D87076}" type="pres">
      <dgm:prSet presAssocID="{61A13CB3-A41D-9543-9693-74EA769F3FAC}" presName="parSpace" presStyleCnt="0"/>
      <dgm:spPr/>
    </dgm:pt>
    <dgm:pt modelId="{DF685358-BFD6-F846-8E6D-20A4065E10EA}" type="pres">
      <dgm:prSet presAssocID="{6BFC58C9-1C75-7444-9B34-CFFB898F6299}" presName="parTxOnly" presStyleLbl="node1" presStyleIdx="22" presStyleCnt="24">
        <dgm:presLayoutVars>
          <dgm:bulletEnabled val="1"/>
        </dgm:presLayoutVars>
      </dgm:prSet>
      <dgm:spPr/>
    </dgm:pt>
    <dgm:pt modelId="{68DB26BA-F141-EB4D-8DA9-D3C957FEE948}" type="pres">
      <dgm:prSet presAssocID="{1DE3AEF3-36CD-014D-AB8C-1E9695BB04A8}" presName="parSpace" presStyleCnt="0"/>
      <dgm:spPr/>
    </dgm:pt>
    <dgm:pt modelId="{C2CD2910-6A0E-F74F-B994-06A32548B331}" type="pres">
      <dgm:prSet presAssocID="{490B8173-6E59-BF46-A288-AA87D5290289}" presName="parTxOnly" presStyleLbl="node1" presStyleIdx="23" presStyleCnt="24">
        <dgm:presLayoutVars>
          <dgm:bulletEnabled val="1"/>
        </dgm:presLayoutVars>
      </dgm:prSet>
      <dgm:spPr/>
    </dgm:pt>
  </dgm:ptLst>
  <dgm:cxnLst>
    <dgm:cxn modelId="{0917230C-D4DF-7849-9BA6-6BE9E104F8C5}" srcId="{3BBD422B-3487-D54C-9448-DA3518F45BCF}" destId="{92F85859-2C27-F24D-8E54-52E1BF1EE27D}" srcOrd="6" destOrd="0" parTransId="{3E99958D-E578-FE43-86E1-D8EF40EAAFDD}" sibTransId="{A1B6B2B3-8414-F64B-B345-6D0A6B94E0A3}"/>
    <dgm:cxn modelId="{AFA9430D-94A8-4748-B86C-9CE9335F94F0}" type="presOf" srcId="{9705CCF6-DCA3-D047-BFF4-A97D552C9F1A}" destId="{25B44BC1-FCEE-1A4B-8277-CAC5DA28E2EB}" srcOrd="0" destOrd="0" presId="urn:microsoft.com/office/officeart/2005/8/layout/hChevron3"/>
    <dgm:cxn modelId="{AEB2580E-E2F5-9C44-BB3C-B3A713E2F589}" type="presOf" srcId="{14BB69D9-5742-2F42-A0F5-4DB2ABF599DE}" destId="{2FB95BE6-65EE-1047-9BBE-EDA8E0460D99}" srcOrd="0" destOrd="0" presId="urn:microsoft.com/office/officeart/2005/8/layout/hChevron3"/>
    <dgm:cxn modelId="{B680801B-F81E-324B-9259-78810228727B}" srcId="{3BBD422B-3487-D54C-9448-DA3518F45BCF}" destId="{6A1A2097-97E1-4348-9D8B-C2DE3BE55B0B}" srcOrd="15" destOrd="0" parTransId="{DC7082C7-DE37-9247-B9A6-DAE1321D7C5D}" sibTransId="{2C778927-72E3-2241-BE9B-13855F6F30BA}"/>
    <dgm:cxn modelId="{18C58C21-3155-9042-B4FF-845DB3A07AE8}" srcId="{3BBD422B-3487-D54C-9448-DA3518F45BCF}" destId="{9705CCF6-DCA3-D047-BFF4-A97D552C9F1A}" srcOrd="17" destOrd="0" parTransId="{686482CC-7CC8-E240-B2C5-4694E4E89243}" sibTransId="{6F38C689-75A0-DC4A-876B-2D8E66237495}"/>
    <dgm:cxn modelId="{3D930C23-7747-1146-B44C-27C19A79D898}" type="presOf" srcId="{55D83738-B64C-6B4D-B30E-4D76D77F3356}" destId="{EB086E2D-7692-E244-AE1E-E96CBC749908}" srcOrd="0" destOrd="0" presId="urn:microsoft.com/office/officeart/2005/8/layout/hChevron3"/>
    <dgm:cxn modelId="{524DA825-5545-034A-BEC0-8CA4A962050A}" type="presOf" srcId="{2799C8FF-1BBE-0A44-BBCF-775C28EB5C5D}" destId="{D886D044-6895-3447-8E6E-AEAA1C4D8635}" srcOrd="0" destOrd="0" presId="urn:microsoft.com/office/officeart/2005/8/layout/hChevron3"/>
    <dgm:cxn modelId="{C3A9FC2A-711D-724E-AC1B-DA0C2263B36E}" srcId="{3BBD422B-3487-D54C-9448-DA3518F45BCF}" destId="{E5A160FE-63C1-874D-BF88-DA3654F6D706}" srcOrd="0" destOrd="0" parTransId="{417CC721-43DD-8041-B542-8D13BB8CC262}" sibTransId="{82253539-8355-F940-BB5D-68AB49295A0A}"/>
    <dgm:cxn modelId="{30D1E72B-1083-B444-8AAF-1AE661534459}" type="presOf" srcId="{801E1359-6517-F141-B5EB-481952E14461}" destId="{C1CC043F-39E0-2743-AD11-1BC6DB772A04}" srcOrd="0" destOrd="0" presId="urn:microsoft.com/office/officeart/2005/8/layout/hChevron3"/>
    <dgm:cxn modelId="{F2B5F22C-7711-1B4D-BFEE-5E3229498278}" srcId="{3BBD422B-3487-D54C-9448-DA3518F45BCF}" destId="{ACA19771-E26A-3A49-BFD2-3DE0BAAF66E6}" srcOrd="7" destOrd="0" parTransId="{BC1DDF50-0ED5-1745-8AD5-22565AF7E46E}" sibTransId="{63A0945C-BF8D-1F4C-98ED-1401CE528024}"/>
    <dgm:cxn modelId="{D738182D-19E3-684C-B41E-DD188DA1A6EB}" type="presOf" srcId="{6A1A2097-97E1-4348-9D8B-C2DE3BE55B0B}" destId="{D534CEC5-7E51-424C-97CC-77F50AD317F8}" srcOrd="0" destOrd="0" presId="urn:microsoft.com/office/officeart/2005/8/layout/hChevron3"/>
    <dgm:cxn modelId="{941DFA44-DF9C-6340-81A2-C330B3B05D0F}" srcId="{3BBD422B-3487-D54C-9448-DA3518F45BCF}" destId="{13DCD4F6-32B8-BE4E-B32A-E0F52151780D}" srcOrd="5" destOrd="0" parTransId="{10E0FE5B-470A-954F-A842-126533522D92}" sibTransId="{E2A3B37B-20A8-DB45-9BC9-6C6D37F66D63}"/>
    <dgm:cxn modelId="{54879048-CF32-EF4C-BF02-46D96A6B8290}" srcId="{3BBD422B-3487-D54C-9448-DA3518F45BCF}" destId="{4B831B95-D3B5-0B4C-9170-01B96CCED742}" srcOrd="19" destOrd="0" parTransId="{857D2446-C131-FE44-B2E7-0142FFDB5EA1}" sibTransId="{BAF3B110-6B80-1D44-A5BD-02018C369CD8}"/>
    <dgm:cxn modelId="{E034A348-AA0C-CB49-B98D-9FB68735AB0C}" type="presOf" srcId="{E5A160FE-63C1-874D-BF88-DA3654F6D706}" destId="{1F84931C-DC60-664C-93C4-4B12C97CF870}" srcOrd="0" destOrd="0" presId="urn:microsoft.com/office/officeart/2005/8/layout/hChevron3"/>
    <dgm:cxn modelId="{3C92FB48-B3C5-8740-8B41-EDC816F7C0DF}" srcId="{3BBD422B-3487-D54C-9448-DA3518F45BCF}" destId="{995AF91D-94AB-F144-BCDE-827EEE121001}" srcOrd="13" destOrd="0" parTransId="{25F3E54E-3BF7-B943-BE36-B026EE708982}" sibTransId="{02E7C152-40E0-6D47-AFD1-8AB40F8DA478}"/>
    <dgm:cxn modelId="{BD5B8149-0D56-BE4E-81FB-1357380E626E}" type="presOf" srcId="{510F6D4E-ADCC-2C4B-8306-DCD43C5F8650}" destId="{1FAE95F5-4A9E-104E-A367-C7FD55AE1190}" srcOrd="0" destOrd="0" presId="urn:microsoft.com/office/officeart/2005/8/layout/hChevron3"/>
    <dgm:cxn modelId="{C9C5914C-9031-7145-9D1C-B6B309256B96}" type="presOf" srcId="{4B831B95-D3B5-0B4C-9170-01B96CCED742}" destId="{58A3F720-6E90-1C45-8D21-786090B1EE3F}" srcOrd="0" destOrd="0" presId="urn:microsoft.com/office/officeart/2005/8/layout/hChevron3"/>
    <dgm:cxn modelId="{496AC464-F5BD-344C-BD28-1D20D1BECF9D}" type="presOf" srcId="{995AF91D-94AB-F144-BCDE-827EEE121001}" destId="{4FF06C1D-05C4-3544-93DC-550818092398}" srcOrd="0" destOrd="0" presId="urn:microsoft.com/office/officeart/2005/8/layout/hChevron3"/>
    <dgm:cxn modelId="{BB97E868-C60A-764F-8B86-3F2F7D0AF959}" srcId="{3BBD422B-3487-D54C-9448-DA3518F45BCF}" destId="{2799C8FF-1BBE-0A44-BBCF-775C28EB5C5D}" srcOrd="12" destOrd="0" parTransId="{AB6E2B67-2BC6-C24F-80DC-E26B18F90361}" sibTransId="{CD403786-234E-4C42-9144-BCF7182DD670}"/>
    <dgm:cxn modelId="{E1854969-38F4-884E-B440-87F544FDECD8}" type="presOf" srcId="{92F85859-2C27-F24D-8E54-52E1BF1EE27D}" destId="{F401ADCF-07C7-D940-8864-47EBA17462C7}" srcOrd="0" destOrd="0" presId="urn:microsoft.com/office/officeart/2005/8/layout/hChevron3"/>
    <dgm:cxn modelId="{736E486B-C5D4-654D-89EC-02B52ECD1B3A}" srcId="{3BBD422B-3487-D54C-9448-DA3518F45BCF}" destId="{91536717-9F07-F942-B0A7-2398B173687C}" srcOrd="3" destOrd="0" parTransId="{9932C19D-A14F-0246-955F-054BCC0F9C1B}" sibTransId="{BA7C437E-C07E-914B-9B7F-DAD0F40F9F11}"/>
    <dgm:cxn modelId="{6EA3386C-20AB-664B-BEE8-D69B89F9F191}" type="presOf" srcId="{3BBD422B-3487-D54C-9448-DA3518F45BCF}" destId="{F45B1F72-E185-424E-B700-9D938BA01C06}" srcOrd="0" destOrd="0" presId="urn:microsoft.com/office/officeart/2005/8/layout/hChevron3"/>
    <dgm:cxn modelId="{42191A7A-2453-6943-BE37-530826828D24}" type="presOf" srcId="{13DCD4F6-32B8-BE4E-B32A-E0F52151780D}" destId="{A1A9FEDC-52CC-A543-AC0B-C4F4046932B6}" srcOrd="0" destOrd="0" presId="urn:microsoft.com/office/officeart/2005/8/layout/hChevron3"/>
    <dgm:cxn modelId="{A18DA77C-0D2A-804D-B297-E665B7F46941}" srcId="{3BBD422B-3487-D54C-9448-DA3518F45BCF}" destId="{490B8173-6E59-BF46-A288-AA87D5290289}" srcOrd="23" destOrd="0" parTransId="{12C93BA8-F1B1-B34B-BFC7-3CC226F4D506}" sibTransId="{62C9C4F1-0DB5-A04D-8ACD-D36E48B34E2E}"/>
    <dgm:cxn modelId="{15F91B7F-409D-344A-A2E7-CFD66D097E42}" srcId="{3BBD422B-3487-D54C-9448-DA3518F45BCF}" destId="{02859E1D-774A-F04D-9E9C-92368DC2815F}" srcOrd="14" destOrd="0" parTransId="{9B322FD1-911E-5047-93E8-B2323182E24A}" sibTransId="{3D6AA6B0-18A5-3F40-B9A4-870A25CF1E99}"/>
    <dgm:cxn modelId="{A6C6757F-E1F1-964A-818D-F12C42C0CC11}" srcId="{3BBD422B-3487-D54C-9448-DA3518F45BCF}" destId="{A8EA2440-9574-D74F-9E48-F7517AC1F59C}" srcOrd="4" destOrd="0" parTransId="{EB0BB030-8A86-8B49-BC19-4DDD819EA3E9}" sibTransId="{96ED5966-5392-2344-A4D2-84D8A8DD87FC}"/>
    <dgm:cxn modelId="{838C2C81-85DF-E245-95D3-A69B11CCDDAA}" type="presOf" srcId="{6BFC58C9-1C75-7444-9B34-CFFB898F6299}" destId="{DF685358-BFD6-F846-8E6D-20A4065E10EA}" srcOrd="0" destOrd="0" presId="urn:microsoft.com/office/officeart/2005/8/layout/hChevron3"/>
    <dgm:cxn modelId="{0AA68A81-B027-5C4D-B487-AD3C01AD60BA}" srcId="{3BBD422B-3487-D54C-9448-DA3518F45BCF}" destId="{510F6D4E-ADCC-2C4B-8306-DCD43C5F8650}" srcOrd="9" destOrd="0" parTransId="{F401F496-750C-8540-A8BB-0237B8423C39}" sibTransId="{7C1E61C4-BA63-814A-BC1C-F4DAE376F687}"/>
    <dgm:cxn modelId="{35B9F782-99EA-4244-BFB8-6ACDBCA6784E}" srcId="{3BBD422B-3487-D54C-9448-DA3518F45BCF}" destId="{55D83738-B64C-6B4D-B30E-4D76D77F3356}" srcOrd="11" destOrd="0" parTransId="{B4BC37DE-0ECD-3F46-9A6E-5B143408F2DB}" sibTransId="{D32C1B6F-244C-5541-B804-132A5B6DC043}"/>
    <dgm:cxn modelId="{7E872789-2100-8E47-B343-FAE9F626E38E}" type="presOf" srcId="{74F64A0D-C426-5E4D-ABF5-6E196A5EA475}" destId="{0A91DB2E-FE68-D341-857C-7397DB1A244D}" srcOrd="0" destOrd="0" presId="urn:microsoft.com/office/officeart/2005/8/layout/hChevron3"/>
    <dgm:cxn modelId="{61AAB18C-1877-7C4F-A2BC-177D80B6005A}" type="presOf" srcId="{DC9E5DE2-8A73-B646-A0C4-600BA656285D}" destId="{BCBB1DF6-6652-5A4A-9AA4-BB3B0336FD8D}" srcOrd="0" destOrd="0" presId="urn:microsoft.com/office/officeart/2005/8/layout/hChevron3"/>
    <dgm:cxn modelId="{CE509191-98DC-5F4C-A340-D7D811AD62C5}" srcId="{3BBD422B-3487-D54C-9448-DA3518F45BCF}" destId="{14BB69D9-5742-2F42-A0F5-4DB2ABF599DE}" srcOrd="10" destOrd="0" parTransId="{64EB3574-387F-EE47-AF65-336AE9B04A24}" sibTransId="{B1215A5D-BF54-074A-8EE7-0FD3BC43C9C7}"/>
    <dgm:cxn modelId="{E8A22C92-0A74-A841-8ACA-D48C7E7DF1F5}" srcId="{3BBD422B-3487-D54C-9448-DA3518F45BCF}" destId="{28CED4AF-D968-6843-A71C-8E13B1C20C36}" srcOrd="20" destOrd="0" parTransId="{3B286EB3-0C1D-ED46-8DCD-20292E5373FC}" sibTransId="{AFF744BC-16E0-BD4E-9308-044D474DD4E3}"/>
    <dgm:cxn modelId="{92545C9F-F3E2-D849-B545-27EB388BCFEA}" srcId="{3BBD422B-3487-D54C-9448-DA3518F45BCF}" destId="{74F64A0D-C426-5E4D-ABF5-6E196A5EA475}" srcOrd="21" destOrd="0" parTransId="{E230F6E5-840B-1D4F-98CB-8F2C486FA3E0}" sibTransId="{61A13CB3-A41D-9543-9693-74EA769F3FAC}"/>
    <dgm:cxn modelId="{DB403FB4-95F9-9440-A876-0F3CADA7106F}" type="presOf" srcId="{04BAE366-2D70-D649-9CB5-57116A0E6028}" destId="{4AE41986-2E7E-204D-9512-10EDB4912E8F}" srcOrd="0" destOrd="0" presId="urn:microsoft.com/office/officeart/2005/8/layout/hChevron3"/>
    <dgm:cxn modelId="{2240A2B4-F99B-DD48-9F24-446A59B0EA37}" srcId="{3BBD422B-3487-D54C-9448-DA3518F45BCF}" destId="{13806BA4-73AC-2A45-A311-0FE08398177C}" srcOrd="18" destOrd="0" parTransId="{27832877-4F93-0844-97B5-76845ECEBFA9}" sibTransId="{3397EBBD-318C-C94E-9FCA-7CBA6CE194B6}"/>
    <dgm:cxn modelId="{BEA2D9B6-696F-DE46-8C0D-E0258FA29E63}" srcId="{3BBD422B-3487-D54C-9448-DA3518F45BCF}" destId="{801E1359-6517-F141-B5EB-481952E14461}" srcOrd="2" destOrd="0" parTransId="{40EAE5D0-652E-4149-BFD8-63B33E22BC0E}" sibTransId="{A0927B89-928F-6641-A70F-E16CC6B24E6E}"/>
    <dgm:cxn modelId="{9115ADBC-2C0A-0E41-B205-8A4A4CB91A17}" type="presOf" srcId="{A8EA2440-9574-D74F-9E48-F7517AC1F59C}" destId="{2C2887FF-889F-FE43-8D7D-502C65396CBF}" srcOrd="0" destOrd="0" presId="urn:microsoft.com/office/officeart/2005/8/layout/hChevron3"/>
    <dgm:cxn modelId="{58ED1BC4-CB58-D747-A41A-3990F1BE32A5}" type="presOf" srcId="{91536717-9F07-F942-B0A7-2398B173687C}" destId="{6953732C-A69B-9148-9139-6A4990510EE1}" srcOrd="0" destOrd="0" presId="urn:microsoft.com/office/officeart/2005/8/layout/hChevron3"/>
    <dgm:cxn modelId="{D7A3BEC4-DC1B-A046-B30F-D5C14C55433C}" srcId="{3BBD422B-3487-D54C-9448-DA3518F45BCF}" destId="{6BFC58C9-1C75-7444-9B34-CFFB898F6299}" srcOrd="22" destOrd="0" parTransId="{E5B8E65B-CC3D-2D48-A2CC-EC164127AE8B}" sibTransId="{1DE3AEF3-36CD-014D-AB8C-1E9695BB04A8}"/>
    <dgm:cxn modelId="{450AF1CE-6480-9A4C-833B-DFA6FF35B64F}" type="presOf" srcId="{28CED4AF-D968-6843-A71C-8E13B1C20C36}" destId="{676F5F21-1F03-D244-860A-1CF9B3CA0FAE}" srcOrd="0" destOrd="0" presId="urn:microsoft.com/office/officeart/2005/8/layout/hChevron3"/>
    <dgm:cxn modelId="{5E3FD3D3-7FE7-BF4F-91AC-E40A383D7F8D}" srcId="{3BBD422B-3487-D54C-9448-DA3518F45BCF}" destId="{82FEDE62-B042-9743-B400-AA98B3DA0156}" srcOrd="16" destOrd="0" parTransId="{2AB7FD8B-9F53-724A-83CD-48494616A09C}" sibTransId="{A66E825C-D53F-2740-9937-33973C1D763B}"/>
    <dgm:cxn modelId="{A269FAD9-A940-FD47-B015-845500F3D81B}" type="presOf" srcId="{02859E1D-774A-F04D-9E9C-92368DC2815F}" destId="{AE1ECDC7-0B24-6D40-A652-01D35700777E}" srcOrd="0" destOrd="0" presId="urn:microsoft.com/office/officeart/2005/8/layout/hChevron3"/>
    <dgm:cxn modelId="{A98674DA-5F53-CF4F-8220-C5A06F91E055}" type="presOf" srcId="{ACA19771-E26A-3A49-BFD2-3DE0BAAF66E6}" destId="{AFF5C2A6-3122-554B-970A-B0093A851811}" srcOrd="0" destOrd="0" presId="urn:microsoft.com/office/officeart/2005/8/layout/hChevron3"/>
    <dgm:cxn modelId="{235D42E0-E67C-9840-BC80-BE0649033ED7}" srcId="{3BBD422B-3487-D54C-9448-DA3518F45BCF}" destId="{DC9E5DE2-8A73-B646-A0C4-600BA656285D}" srcOrd="1" destOrd="0" parTransId="{59507570-D358-E24A-952F-B609E1440CDB}" sibTransId="{A1C4B0E2-0298-CC44-9723-C38F9586D14C}"/>
    <dgm:cxn modelId="{3A9F0DE9-79D8-0049-B8B3-F0AD4BFC300F}" type="presOf" srcId="{82FEDE62-B042-9743-B400-AA98B3DA0156}" destId="{4B3B1409-25BA-DA48-A629-B11851209F61}" srcOrd="0" destOrd="0" presId="urn:microsoft.com/office/officeart/2005/8/layout/hChevron3"/>
    <dgm:cxn modelId="{85D95BE9-DF38-C545-8ADA-A2AF82736371}" type="presOf" srcId="{13806BA4-73AC-2A45-A311-0FE08398177C}" destId="{9D37CDB3-7182-1642-80E5-D98CD459D41E}" srcOrd="0" destOrd="0" presId="urn:microsoft.com/office/officeart/2005/8/layout/hChevron3"/>
    <dgm:cxn modelId="{05B7FDEA-50B6-174A-B89A-2A55570576E4}" type="presOf" srcId="{490B8173-6E59-BF46-A288-AA87D5290289}" destId="{C2CD2910-6A0E-F74F-B994-06A32548B331}" srcOrd="0" destOrd="0" presId="urn:microsoft.com/office/officeart/2005/8/layout/hChevron3"/>
    <dgm:cxn modelId="{5B5092FA-8D42-BB42-8EE0-E92D6141EE2B}" srcId="{3BBD422B-3487-D54C-9448-DA3518F45BCF}" destId="{04BAE366-2D70-D649-9CB5-57116A0E6028}" srcOrd="8" destOrd="0" parTransId="{D581F9FC-9075-E043-9E7B-976E577312FB}" sibTransId="{8803777A-029D-474C-8EBE-C8F0C9C0050A}"/>
    <dgm:cxn modelId="{8F79A57C-AF9E-E54B-A9A7-D060632FA16D}" type="presParOf" srcId="{F45B1F72-E185-424E-B700-9D938BA01C06}" destId="{1F84931C-DC60-664C-93C4-4B12C97CF870}" srcOrd="0" destOrd="0" presId="urn:microsoft.com/office/officeart/2005/8/layout/hChevron3"/>
    <dgm:cxn modelId="{306F4CC8-421E-3D43-A9D2-5DAF35001106}" type="presParOf" srcId="{F45B1F72-E185-424E-B700-9D938BA01C06}" destId="{E15621C8-C526-2B48-856E-8A035D8BAB7F}" srcOrd="1" destOrd="0" presId="urn:microsoft.com/office/officeart/2005/8/layout/hChevron3"/>
    <dgm:cxn modelId="{0C08ACBB-2B91-2544-9141-9BBAD18BA6FC}" type="presParOf" srcId="{F45B1F72-E185-424E-B700-9D938BA01C06}" destId="{BCBB1DF6-6652-5A4A-9AA4-BB3B0336FD8D}" srcOrd="2" destOrd="0" presId="urn:microsoft.com/office/officeart/2005/8/layout/hChevron3"/>
    <dgm:cxn modelId="{6CA49DD8-67A0-F540-ACF3-9F387F8A611C}" type="presParOf" srcId="{F45B1F72-E185-424E-B700-9D938BA01C06}" destId="{FD3AF944-2FF4-884B-9EC6-61539A17D367}" srcOrd="3" destOrd="0" presId="urn:microsoft.com/office/officeart/2005/8/layout/hChevron3"/>
    <dgm:cxn modelId="{03F246C0-0FF6-044E-95BF-DB7CD2A888FE}" type="presParOf" srcId="{F45B1F72-E185-424E-B700-9D938BA01C06}" destId="{C1CC043F-39E0-2743-AD11-1BC6DB772A04}" srcOrd="4" destOrd="0" presId="urn:microsoft.com/office/officeart/2005/8/layout/hChevron3"/>
    <dgm:cxn modelId="{1CA1FBD1-4637-1B4A-9885-145FBBAE918F}" type="presParOf" srcId="{F45B1F72-E185-424E-B700-9D938BA01C06}" destId="{7859A2B6-EDAF-2B4A-BD83-D4E2EFAC8B5D}" srcOrd="5" destOrd="0" presId="urn:microsoft.com/office/officeart/2005/8/layout/hChevron3"/>
    <dgm:cxn modelId="{BC964959-0E4D-C340-A833-250E579A6A1D}" type="presParOf" srcId="{F45B1F72-E185-424E-B700-9D938BA01C06}" destId="{6953732C-A69B-9148-9139-6A4990510EE1}" srcOrd="6" destOrd="0" presId="urn:microsoft.com/office/officeart/2005/8/layout/hChevron3"/>
    <dgm:cxn modelId="{6C629FD9-5D19-F74D-84C0-66E63EE07496}" type="presParOf" srcId="{F45B1F72-E185-424E-B700-9D938BA01C06}" destId="{50B061FC-8833-4648-B872-28E9B6502639}" srcOrd="7" destOrd="0" presId="urn:microsoft.com/office/officeart/2005/8/layout/hChevron3"/>
    <dgm:cxn modelId="{F3913132-7953-804C-96D0-5737906D9200}" type="presParOf" srcId="{F45B1F72-E185-424E-B700-9D938BA01C06}" destId="{2C2887FF-889F-FE43-8D7D-502C65396CBF}" srcOrd="8" destOrd="0" presId="urn:microsoft.com/office/officeart/2005/8/layout/hChevron3"/>
    <dgm:cxn modelId="{8C05FE77-C4D9-5843-9EA7-53136237106A}" type="presParOf" srcId="{F45B1F72-E185-424E-B700-9D938BA01C06}" destId="{516BA840-7B45-8046-901F-4DEF2B2B9D9D}" srcOrd="9" destOrd="0" presId="urn:microsoft.com/office/officeart/2005/8/layout/hChevron3"/>
    <dgm:cxn modelId="{6529D2F4-9B2A-464A-B200-F0A1E5B26835}" type="presParOf" srcId="{F45B1F72-E185-424E-B700-9D938BA01C06}" destId="{A1A9FEDC-52CC-A543-AC0B-C4F4046932B6}" srcOrd="10" destOrd="0" presId="urn:microsoft.com/office/officeart/2005/8/layout/hChevron3"/>
    <dgm:cxn modelId="{B58E8714-D499-BF46-8148-4C672FE24109}" type="presParOf" srcId="{F45B1F72-E185-424E-B700-9D938BA01C06}" destId="{987EBDC9-84E5-EE45-83FB-06A91E1C6665}" srcOrd="11" destOrd="0" presId="urn:microsoft.com/office/officeart/2005/8/layout/hChevron3"/>
    <dgm:cxn modelId="{D5C0C6EA-246D-2E45-9CBE-F7A360ADC307}" type="presParOf" srcId="{F45B1F72-E185-424E-B700-9D938BA01C06}" destId="{F401ADCF-07C7-D940-8864-47EBA17462C7}" srcOrd="12" destOrd="0" presId="urn:microsoft.com/office/officeart/2005/8/layout/hChevron3"/>
    <dgm:cxn modelId="{A996FEB0-A88A-4944-85B7-176A353CBFA8}" type="presParOf" srcId="{F45B1F72-E185-424E-B700-9D938BA01C06}" destId="{15FF907A-AB77-6540-AB36-3C5659DE1888}" srcOrd="13" destOrd="0" presId="urn:microsoft.com/office/officeart/2005/8/layout/hChevron3"/>
    <dgm:cxn modelId="{D6D05315-29AB-7544-BD09-1D61147CB417}" type="presParOf" srcId="{F45B1F72-E185-424E-B700-9D938BA01C06}" destId="{AFF5C2A6-3122-554B-970A-B0093A851811}" srcOrd="14" destOrd="0" presId="urn:microsoft.com/office/officeart/2005/8/layout/hChevron3"/>
    <dgm:cxn modelId="{45586D23-0500-E949-86E1-8D6CC0181B32}" type="presParOf" srcId="{F45B1F72-E185-424E-B700-9D938BA01C06}" destId="{B47E16A4-0BC6-184B-9017-1F185C07CF19}" srcOrd="15" destOrd="0" presId="urn:microsoft.com/office/officeart/2005/8/layout/hChevron3"/>
    <dgm:cxn modelId="{41A921C0-CC74-F442-B321-CFB80ED0EC78}" type="presParOf" srcId="{F45B1F72-E185-424E-B700-9D938BA01C06}" destId="{4AE41986-2E7E-204D-9512-10EDB4912E8F}" srcOrd="16" destOrd="0" presId="urn:microsoft.com/office/officeart/2005/8/layout/hChevron3"/>
    <dgm:cxn modelId="{5F05F954-D9BD-6541-AEC7-B09FE84C4394}" type="presParOf" srcId="{F45B1F72-E185-424E-B700-9D938BA01C06}" destId="{5A1FF950-519E-4348-A31D-91D9E704FA08}" srcOrd="17" destOrd="0" presId="urn:microsoft.com/office/officeart/2005/8/layout/hChevron3"/>
    <dgm:cxn modelId="{8C5C44AE-BFA0-C244-8483-0534A92A699C}" type="presParOf" srcId="{F45B1F72-E185-424E-B700-9D938BA01C06}" destId="{1FAE95F5-4A9E-104E-A367-C7FD55AE1190}" srcOrd="18" destOrd="0" presId="urn:microsoft.com/office/officeart/2005/8/layout/hChevron3"/>
    <dgm:cxn modelId="{79C90BB0-F749-3C4A-A20B-D95EDBE66B44}" type="presParOf" srcId="{F45B1F72-E185-424E-B700-9D938BA01C06}" destId="{35253A8A-EBC0-FE44-8BD8-68D0067D5193}" srcOrd="19" destOrd="0" presId="urn:microsoft.com/office/officeart/2005/8/layout/hChevron3"/>
    <dgm:cxn modelId="{0C0CCA6A-F662-BA43-BD30-9B8A9C0A6C6B}" type="presParOf" srcId="{F45B1F72-E185-424E-B700-9D938BA01C06}" destId="{2FB95BE6-65EE-1047-9BBE-EDA8E0460D99}" srcOrd="20" destOrd="0" presId="urn:microsoft.com/office/officeart/2005/8/layout/hChevron3"/>
    <dgm:cxn modelId="{E74E0ED5-378A-A040-8C73-FCD206453233}" type="presParOf" srcId="{F45B1F72-E185-424E-B700-9D938BA01C06}" destId="{8505C1CE-796A-4E4E-84CE-6BE4957887F3}" srcOrd="21" destOrd="0" presId="urn:microsoft.com/office/officeart/2005/8/layout/hChevron3"/>
    <dgm:cxn modelId="{E20AAF35-9E20-6344-B92F-AE84DB47CE20}" type="presParOf" srcId="{F45B1F72-E185-424E-B700-9D938BA01C06}" destId="{EB086E2D-7692-E244-AE1E-E96CBC749908}" srcOrd="22" destOrd="0" presId="urn:microsoft.com/office/officeart/2005/8/layout/hChevron3"/>
    <dgm:cxn modelId="{62FEDED6-6E41-2F49-BEA1-9950E0B7FEEA}" type="presParOf" srcId="{F45B1F72-E185-424E-B700-9D938BA01C06}" destId="{FA93BABC-0624-F040-8227-4C32CEF43504}" srcOrd="23" destOrd="0" presId="urn:microsoft.com/office/officeart/2005/8/layout/hChevron3"/>
    <dgm:cxn modelId="{1C8B32CA-0884-544C-A36F-F23A9B903F26}" type="presParOf" srcId="{F45B1F72-E185-424E-B700-9D938BA01C06}" destId="{D886D044-6895-3447-8E6E-AEAA1C4D8635}" srcOrd="24" destOrd="0" presId="urn:microsoft.com/office/officeart/2005/8/layout/hChevron3"/>
    <dgm:cxn modelId="{A5627207-D7BF-854F-BC52-D900431253BC}" type="presParOf" srcId="{F45B1F72-E185-424E-B700-9D938BA01C06}" destId="{E6BD4C89-B66E-894F-A435-05CC6235A9E0}" srcOrd="25" destOrd="0" presId="urn:microsoft.com/office/officeart/2005/8/layout/hChevron3"/>
    <dgm:cxn modelId="{3A83F8BF-08CC-A640-8B4E-BF369B17414E}" type="presParOf" srcId="{F45B1F72-E185-424E-B700-9D938BA01C06}" destId="{4FF06C1D-05C4-3544-93DC-550818092398}" srcOrd="26" destOrd="0" presId="urn:microsoft.com/office/officeart/2005/8/layout/hChevron3"/>
    <dgm:cxn modelId="{533B1C2C-F17F-7241-B5B9-050734F3DF83}" type="presParOf" srcId="{F45B1F72-E185-424E-B700-9D938BA01C06}" destId="{17663586-B4BF-794F-A783-E6F5515E52C3}" srcOrd="27" destOrd="0" presId="urn:microsoft.com/office/officeart/2005/8/layout/hChevron3"/>
    <dgm:cxn modelId="{9C6D3B2E-C029-C04F-A69B-30F413E893B7}" type="presParOf" srcId="{F45B1F72-E185-424E-B700-9D938BA01C06}" destId="{AE1ECDC7-0B24-6D40-A652-01D35700777E}" srcOrd="28" destOrd="0" presId="urn:microsoft.com/office/officeart/2005/8/layout/hChevron3"/>
    <dgm:cxn modelId="{6D4D11C3-DB50-CC4F-A38D-DA07DC1036F7}" type="presParOf" srcId="{F45B1F72-E185-424E-B700-9D938BA01C06}" destId="{74CAD7ED-3C83-8046-8D39-CEC7F6960EAF}" srcOrd="29" destOrd="0" presId="urn:microsoft.com/office/officeart/2005/8/layout/hChevron3"/>
    <dgm:cxn modelId="{EF606865-AF42-7F44-8E1D-A290D80CBF67}" type="presParOf" srcId="{F45B1F72-E185-424E-B700-9D938BA01C06}" destId="{D534CEC5-7E51-424C-97CC-77F50AD317F8}" srcOrd="30" destOrd="0" presId="urn:microsoft.com/office/officeart/2005/8/layout/hChevron3"/>
    <dgm:cxn modelId="{17B19B81-98DF-A544-BDAB-C6FBBCFBBF4E}" type="presParOf" srcId="{F45B1F72-E185-424E-B700-9D938BA01C06}" destId="{AE069D3F-5C13-7B47-A225-1F2E5B30D4EE}" srcOrd="31" destOrd="0" presId="urn:microsoft.com/office/officeart/2005/8/layout/hChevron3"/>
    <dgm:cxn modelId="{D6B2223F-8FD2-4540-AADF-7C836C044121}" type="presParOf" srcId="{F45B1F72-E185-424E-B700-9D938BA01C06}" destId="{4B3B1409-25BA-DA48-A629-B11851209F61}" srcOrd="32" destOrd="0" presId="urn:microsoft.com/office/officeart/2005/8/layout/hChevron3"/>
    <dgm:cxn modelId="{02DB368E-198A-8243-A4FA-28E91B7D2B79}" type="presParOf" srcId="{F45B1F72-E185-424E-B700-9D938BA01C06}" destId="{F7DC9D4C-4316-C141-8028-B264A6AB9559}" srcOrd="33" destOrd="0" presId="urn:microsoft.com/office/officeart/2005/8/layout/hChevron3"/>
    <dgm:cxn modelId="{7D9F46C4-26C7-5640-AAAC-26CA11F4A1C5}" type="presParOf" srcId="{F45B1F72-E185-424E-B700-9D938BA01C06}" destId="{25B44BC1-FCEE-1A4B-8277-CAC5DA28E2EB}" srcOrd="34" destOrd="0" presId="urn:microsoft.com/office/officeart/2005/8/layout/hChevron3"/>
    <dgm:cxn modelId="{1A8CC15F-763E-7F47-8EFE-6AF9148F8431}" type="presParOf" srcId="{F45B1F72-E185-424E-B700-9D938BA01C06}" destId="{EB448B16-3C4E-1F4A-AA6D-191CA664111B}" srcOrd="35" destOrd="0" presId="urn:microsoft.com/office/officeart/2005/8/layout/hChevron3"/>
    <dgm:cxn modelId="{4D6E54A5-C2B4-B14F-8EA9-5F7F255DE0C8}" type="presParOf" srcId="{F45B1F72-E185-424E-B700-9D938BA01C06}" destId="{9D37CDB3-7182-1642-80E5-D98CD459D41E}" srcOrd="36" destOrd="0" presId="urn:microsoft.com/office/officeart/2005/8/layout/hChevron3"/>
    <dgm:cxn modelId="{C4E8F4A9-FCCC-DB4E-A480-AD0078B40563}" type="presParOf" srcId="{F45B1F72-E185-424E-B700-9D938BA01C06}" destId="{4B9D756F-9446-C94A-8B46-40349E6284CE}" srcOrd="37" destOrd="0" presId="urn:microsoft.com/office/officeart/2005/8/layout/hChevron3"/>
    <dgm:cxn modelId="{E839859A-3ADF-DC44-8F28-C4A10FA599D4}" type="presParOf" srcId="{F45B1F72-E185-424E-B700-9D938BA01C06}" destId="{58A3F720-6E90-1C45-8D21-786090B1EE3F}" srcOrd="38" destOrd="0" presId="urn:microsoft.com/office/officeart/2005/8/layout/hChevron3"/>
    <dgm:cxn modelId="{E18D7FDF-9E8D-7F42-B15A-E1CD7E26AC21}" type="presParOf" srcId="{F45B1F72-E185-424E-B700-9D938BA01C06}" destId="{2A1CB612-C244-D741-B12F-FB9BE46A5CD6}" srcOrd="39" destOrd="0" presId="urn:microsoft.com/office/officeart/2005/8/layout/hChevron3"/>
    <dgm:cxn modelId="{84A7A57B-7DB2-A342-A451-4C3434111343}" type="presParOf" srcId="{F45B1F72-E185-424E-B700-9D938BA01C06}" destId="{676F5F21-1F03-D244-860A-1CF9B3CA0FAE}" srcOrd="40" destOrd="0" presId="urn:microsoft.com/office/officeart/2005/8/layout/hChevron3"/>
    <dgm:cxn modelId="{0EBA06FF-1F53-3241-B712-621C8E8229D7}" type="presParOf" srcId="{F45B1F72-E185-424E-B700-9D938BA01C06}" destId="{EBA0D855-F7EC-9246-91B1-CD8A2D5D155A}" srcOrd="41" destOrd="0" presId="urn:microsoft.com/office/officeart/2005/8/layout/hChevron3"/>
    <dgm:cxn modelId="{5CE610D2-DBC9-6748-A673-CDAB706C5012}" type="presParOf" srcId="{F45B1F72-E185-424E-B700-9D938BA01C06}" destId="{0A91DB2E-FE68-D341-857C-7397DB1A244D}" srcOrd="42" destOrd="0" presId="urn:microsoft.com/office/officeart/2005/8/layout/hChevron3"/>
    <dgm:cxn modelId="{D4C634EB-42BE-9C48-849D-6115EA68CC59}" type="presParOf" srcId="{F45B1F72-E185-424E-B700-9D938BA01C06}" destId="{59032AE1-DEB2-A742-89B6-05E154D87076}" srcOrd="43" destOrd="0" presId="urn:microsoft.com/office/officeart/2005/8/layout/hChevron3"/>
    <dgm:cxn modelId="{6EDFF645-6D80-1747-BEAD-4A188CBC803B}" type="presParOf" srcId="{F45B1F72-E185-424E-B700-9D938BA01C06}" destId="{DF685358-BFD6-F846-8E6D-20A4065E10EA}" srcOrd="44" destOrd="0" presId="urn:microsoft.com/office/officeart/2005/8/layout/hChevron3"/>
    <dgm:cxn modelId="{DDDA7D8F-EFCC-FB49-920C-7BBE09E0B39B}" type="presParOf" srcId="{F45B1F72-E185-424E-B700-9D938BA01C06}" destId="{68DB26BA-F141-EB4D-8DA9-D3C957FEE948}" srcOrd="45" destOrd="0" presId="urn:microsoft.com/office/officeart/2005/8/layout/hChevron3"/>
    <dgm:cxn modelId="{3958FFB4-2422-7C4A-973F-876E3082EA7C}" type="presParOf" srcId="{F45B1F72-E185-424E-B700-9D938BA01C06}" destId="{C2CD2910-6A0E-F74F-B994-06A32548B331}" srcOrd="4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BBD422B-3487-D54C-9448-DA3518F45BCF}"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E5A160FE-63C1-874D-BF88-DA3654F6D706}">
      <dgm:prSet phldrT="[Text]"/>
      <dgm:spPr>
        <a:solidFill>
          <a:schemeClr val="accent5">
            <a:lumMod val="75000"/>
          </a:schemeClr>
        </a:solidFill>
      </dgm:spPr>
      <dgm:t>
        <a:bodyPr/>
        <a:lstStyle/>
        <a:p>
          <a:r>
            <a:rPr lang="en-US" b="0" dirty="0">
              <a:solidFill>
                <a:schemeClr val="bg1"/>
              </a:solidFill>
            </a:rPr>
            <a:t>1</a:t>
          </a:r>
        </a:p>
      </dgm:t>
    </dgm:pt>
    <dgm:pt modelId="{417CC721-43DD-8041-B542-8D13BB8CC262}" type="parTrans" cxnId="{C3A9FC2A-711D-724E-AC1B-DA0C2263B36E}">
      <dgm:prSet/>
      <dgm:spPr/>
      <dgm:t>
        <a:bodyPr/>
        <a:lstStyle/>
        <a:p>
          <a:endParaRPr lang="en-US"/>
        </a:p>
      </dgm:t>
    </dgm:pt>
    <dgm:pt modelId="{82253539-8355-F940-BB5D-68AB49295A0A}" type="sibTrans" cxnId="{C3A9FC2A-711D-724E-AC1B-DA0C2263B36E}">
      <dgm:prSet/>
      <dgm:spPr/>
      <dgm:t>
        <a:bodyPr/>
        <a:lstStyle/>
        <a:p>
          <a:endParaRPr lang="en-US"/>
        </a:p>
      </dgm:t>
    </dgm:pt>
    <dgm:pt modelId="{DC9E5DE2-8A73-B646-A0C4-600BA656285D}">
      <dgm:prSet phldrT="[Text]"/>
      <dgm:spPr>
        <a:solidFill>
          <a:schemeClr val="accent5">
            <a:lumMod val="75000"/>
          </a:schemeClr>
        </a:solidFill>
      </dgm:spPr>
      <dgm:t>
        <a:bodyPr/>
        <a:lstStyle/>
        <a:p>
          <a:r>
            <a:rPr lang="en-US" dirty="0">
              <a:solidFill>
                <a:schemeClr val="bg1"/>
              </a:solidFill>
            </a:rPr>
            <a:t>2</a:t>
          </a:r>
        </a:p>
      </dgm:t>
    </dgm:pt>
    <dgm:pt modelId="{59507570-D358-E24A-952F-B609E1440CDB}" type="parTrans" cxnId="{235D42E0-E67C-9840-BC80-BE0649033ED7}">
      <dgm:prSet/>
      <dgm:spPr/>
      <dgm:t>
        <a:bodyPr/>
        <a:lstStyle/>
        <a:p>
          <a:endParaRPr lang="en-US"/>
        </a:p>
      </dgm:t>
    </dgm:pt>
    <dgm:pt modelId="{A1C4B0E2-0298-CC44-9723-C38F9586D14C}" type="sibTrans" cxnId="{235D42E0-E67C-9840-BC80-BE0649033ED7}">
      <dgm:prSet/>
      <dgm:spPr/>
      <dgm:t>
        <a:bodyPr/>
        <a:lstStyle/>
        <a:p>
          <a:endParaRPr lang="en-US"/>
        </a:p>
      </dgm:t>
    </dgm:pt>
    <dgm:pt modelId="{801E1359-6517-F141-B5EB-481952E14461}">
      <dgm:prSet phldrT="[Text]"/>
      <dgm:spPr>
        <a:solidFill>
          <a:schemeClr val="accent5">
            <a:lumMod val="75000"/>
          </a:schemeClr>
        </a:solidFill>
      </dgm:spPr>
      <dgm:t>
        <a:bodyPr/>
        <a:lstStyle/>
        <a:p>
          <a:r>
            <a:rPr lang="en-US" dirty="0"/>
            <a:t>3</a:t>
          </a:r>
        </a:p>
      </dgm:t>
    </dgm:pt>
    <dgm:pt modelId="{40EAE5D0-652E-4149-BFD8-63B33E22BC0E}" type="parTrans" cxnId="{BEA2D9B6-696F-DE46-8C0D-E0258FA29E63}">
      <dgm:prSet/>
      <dgm:spPr/>
      <dgm:t>
        <a:bodyPr/>
        <a:lstStyle/>
        <a:p>
          <a:endParaRPr lang="en-US"/>
        </a:p>
      </dgm:t>
    </dgm:pt>
    <dgm:pt modelId="{A0927B89-928F-6641-A70F-E16CC6B24E6E}" type="sibTrans" cxnId="{BEA2D9B6-696F-DE46-8C0D-E0258FA29E63}">
      <dgm:prSet/>
      <dgm:spPr/>
      <dgm:t>
        <a:bodyPr/>
        <a:lstStyle/>
        <a:p>
          <a:endParaRPr lang="en-US"/>
        </a:p>
      </dgm:t>
    </dgm:pt>
    <dgm:pt modelId="{91536717-9F07-F942-B0A7-2398B173687C}">
      <dgm:prSet/>
      <dgm:spPr>
        <a:solidFill>
          <a:schemeClr val="accent5">
            <a:lumMod val="75000"/>
          </a:schemeClr>
        </a:solidFill>
      </dgm:spPr>
      <dgm:t>
        <a:bodyPr/>
        <a:lstStyle/>
        <a:p>
          <a:r>
            <a:rPr lang="en-US" dirty="0"/>
            <a:t>4</a:t>
          </a:r>
        </a:p>
      </dgm:t>
    </dgm:pt>
    <dgm:pt modelId="{9932C19D-A14F-0246-955F-054BCC0F9C1B}" type="parTrans" cxnId="{736E486B-C5D4-654D-89EC-02B52ECD1B3A}">
      <dgm:prSet/>
      <dgm:spPr/>
      <dgm:t>
        <a:bodyPr/>
        <a:lstStyle/>
        <a:p>
          <a:endParaRPr lang="en-US"/>
        </a:p>
      </dgm:t>
    </dgm:pt>
    <dgm:pt modelId="{BA7C437E-C07E-914B-9B7F-DAD0F40F9F11}" type="sibTrans" cxnId="{736E486B-C5D4-654D-89EC-02B52ECD1B3A}">
      <dgm:prSet/>
      <dgm:spPr/>
      <dgm:t>
        <a:bodyPr/>
        <a:lstStyle/>
        <a:p>
          <a:endParaRPr lang="en-US"/>
        </a:p>
      </dgm:t>
    </dgm:pt>
    <dgm:pt modelId="{A8EA2440-9574-D74F-9E48-F7517AC1F59C}">
      <dgm:prSet/>
      <dgm:spPr>
        <a:solidFill>
          <a:schemeClr val="accent5">
            <a:lumMod val="75000"/>
          </a:schemeClr>
        </a:solidFill>
      </dgm:spPr>
      <dgm:t>
        <a:bodyPr/>
        <a:lstStyle/>
        <a:p>
          <a:r>
            <a:rPr lang="en-US" dirty="0"/>
            <a:t>5</a:t>
          </a:r>
        </a:p>
      </dgm:t>
    </dgm:pt>
    <dgm:pt modelId="{EB0BB030-8A86-8B49-BC19-4DDD819EA3E9}" type="parTrans" cxnId="{A6C6757F-E1F1-964A-818D-F12C42C0CC11}">
      <dgm:prSet/>
      <dgm:spPr/>
      <dgm:t>
        <a:bodyPr/>
        <a:lstStyle/>
        <a:p>
          <a:endParaRPr lang="en-US"/>
        </a:p>
      </dgm:t>
    </dgm:pt>
    <dgm:pt modelId="{96ED5966-5392-2344-A4D2-84D8A8DD87FC}" type="sibTrans" cxnId="{A6C6757F-E1F1-964A-818D-F12C42C0CC11}">
      <dgm:prSet/>
      <dgm:spPr/>
      <dgm:t>
        <a:bodyPr/>
        <a:lstStyle/>
        <a:p>
          <a:endParaRPr lang="en-US"/>
        </a:p>
      </dgm:t>
    </dgm:pt>
    <dgm:pt modelId="{13DCD4F6-32B8-BE4E-B32A-E0F52151780D}">
      <dgm:prSet/>
      <dgm:spPr/>
      <dgm:t>
        <a:bodyPr/>
        <a:lstStyle/>
        <a:p>
          <a:r>
            <a:rPr lang="en-US" dirty="0"/>
            <a:t>6</a:t>
          </a:r>
        </a:p>
      </dgm:t>
    </dgm:pt>
    <dgm:pt modelId="{10E0FE5B-470A-954F-A842-126533522D92}" type="parTrans" cxnId="{941DFA44-DF9C-6340-81A2-C330B3B05D0F}">
      <dgm:prSet/>
      <dgm:spPr/>
      <dgm:t>
        <a:bodyPr/>
        <a:lstStyle/>
        <a:p>
          <a:endParaRPr lang="en-US"/>
        </a:p>
      </dgm:t>
    </dgm:pt>
    <dgm:pt modelId="{E2A3B37B-20A8-DB45-9BC9-6C6D37F66D63}" type="sibTrans" cxnId="{941DFA44-DF9C-6340-81A2-C330B3B05D0F}">
      <dgm:prSet/>
      <dgm:spPr/>
      <dgm:t>
        <a:bodyPr/>
        <a:lstStyle/>
        <a:p>
          <a:endParaRPr lang="en-US"/>
        </a:p>
      </dgm:t>
    </dgm:pt>
    <dgm:pt modelId="{92F85859-2C27-F24D-8E54-52E1BF1EE27D}">
      <dgm:prSet/>
      <dgm:spPr>
        <a:solidFill>
          <a:schemeClr val="accent5">
            <a:lumMod val="75000"/>
          </a:schemeClr>
        </a:solidFill>
      </dgm:spPr>
      <dgm:t>
        <a:bodyPr/>
        <a:lstStyle/>
        <a:p>
          <a:r>
            <a:rPr lang="en-US" dirty="0"/>
            <a:t>7</a:t>
          </a:r>
        </a:p>
      </dgm:t>
    </dgm:pt>
    <dgm:pt modelId="{3E99958D-E578-FE43-86E1-D8EF40EAAFDD}" type="parTrans" cxnId="{0917230C-D4DF-7849-9BA6-6BE9E104F8C5}">
      <dgm:prSet/>
      <dgm:spPr/>
      <dgm:t>
        <a:bodyPr/>
        <a:lstStyle/>
        <a:p>
          <a:endParaRPr lang="en-US"/>
        </a:p>
      </dgm:t>
    </dgm:pt>
    <dgm:pt modelId="{A1B6B2B3-8414-F64B-B345-6D0A6B94E0A3}" type="sibTrans" cxnId="{0917230C-D4DF-7849-9BA6-6BE9E104F8C5}">
      <dgm:prSet/>
      <dgm:spPr/>
      <dgm:t>
        <a:bodyPr/>
        <a:lstStyle/>
        <a:p>
          <a:endParaRPr lang="en-US"/>
        </a:p>
      </dgm:t>
    </dgm:pt>
    <dgm:pt modelId="{ACA19771-E26A-3A49-BFD2-3DE0BAAF66E6}">
      <dgm:prSet/>
      <dgm:spPr/>
      <dgm:t>
        <a:bodyPr/>
        <a:lstStyle/>
        <a:p>
          <a:r>
            <a:rPr lang="en-US" dirty="0"/>
            <a:t>8</a:t>
          </a:r>
        </a:p>
      </dgm:t>
    </dgm:pt>
    <dgm:pt modelId="{BC1DDF50-0ED5-1745-8AD5-22565AF7E46E}" type="parTrans" cxnId="{F2B5F22C-7711-1B4D-BFEE-5E3229498278}">
      <dgm:prSet/>
      <dgm:spPr/>
      <dgm:t>
        <a:bodyPr/>
        <a:lstStyle/>
        <a:p>
          <a:endParaRPr lang="en-US"/>
        </a:p>
      </dgm:t>
    </dgm:pt>
    <dgm:pt modelId="{63A0945C-BF8D-1F4C-98ED-1401CE528024}" type="sibTrans" cxnId="{F2B5F22C-7711-1B4D-BFEE-5E3229498278}">
      <dgm:prSet/>
      <dgm:spPr/>
      <dgm:t>
        <a:bodyPr/>
        <a:lstStyle/>
        <a:p>
          <a:endParaRPr lang="en-US"/>
        </a:p>
      </dgm:t>
    </dgm:pt>
    <dgm:pt modelId="{04BAE366-2D70-D649-9CB5-57116A0E6028}">
      <dgm:prSet/>
      <dgm:spPr/>
      <dgm:t>
        <a:bodyPr/>
        <a:lstStyle/>
        <a:p>
          <a:r>
            <a:rPr lang="en-US" dirty="0"/>
            <a:t>9</a:t>
          </a:r>
        </a:p>
      </dgm:t>
    </dgm:pt>
    <dgm:pt modelId="{D581F9FC-9075-E043-9E7B-976E577312FB}" type="parTrans" cxnId="{5B5092FA-8D42-BB42-8EE0-E92D6141EE2B}">
      <dgm:prSet/>
      <dgm:spPr/>
      <dgm:t>
        <a:bodyPr/>
        <a:lstStyle/>
        <a:p>
          <a:endParaRPr lang="en-US"/>
        </a:p>
      </dgm:t>
    </dgm:pt>
    <dgm:pt modelId="{8803777A-029D-474C-8EBE-C8F0C9C0050A}" type="sibTrans" cxnId="{5B5092FA-8D42-BB42-8EE0-E92D6141EE2B}">
      <dgm:prSet/>
      <dgm:spPr/>
      <dgm:t>
        <a:bodyPr/>
        <a:lstStyle/>
        <a:p>
          <a:endParaRPr lang="en-US"/>
        </a:p>
      </dgm:t>
    </dgm:pt>
    <dgm:pt modelId="{510F6D4E-ADCC-2C4B-8306-DCD43C5F8650}">
      <dgm:prSet/>
      <dgm:spPr/>
      <dgm:t>
        <a:bodyPr/>
        <a:lstStyle/>
        <a:p>
          <a:r>
            <a:rPr lang="en-US" dirty="0"/>
            <a:t>10</a:t>
          </a:r>
        </a:p>
      </dgm:t>
    </dgm:pt>
    <dgm:pt modelId="{F401F496-750C-8540-A8BB-0237B8423C39}" type="parTrans" cxnId="{0AA68A81-B027-5C4D-B487-AD3C01AD60BA}">
      <dgm:prSet/>
      <dgm:spPr/>
      <dgm:t>
        <a:bodyPr/>
        <a:lstStyle/>
        <a:p>
          <a:endParaRPr lang="en-US"/>
        </a:p>
      </dgm:t>
    </dgm:pt>
    <dgm:pt modelId="{7C1E61C4-BA63-814A-BC1C-F4DAE376F687}" type="sibTrans" cxnId="{0AA68A81-B027-5C4D-B487-AD3C01AD60BA}">
      <dgm:prSet/>
      <dgm:spPr/>
      <dgm:t>
        <a:bodyPr/>
        <a:lstStyle/>
        <a:p>
          <a:endParaRPr lang="en-US"/>
        </a:p>
      </dgm:t>
    </dgm:pt>
    <dgm:pt modelId="{14BB69D9-5742-2F42-A0F5-4DB2ABF599DE}">
      <dgm:prSet/>
      <dgm:spPr>
        <a:solidFill>
          <a:schemeClr val="accent5">
            <a:lumMod val="75000"/>
          </a:schemeClr>
        </a:solidFill>
      </dgm:spPr>
      <dgm:t>
        <a:bodyPr/>
        <a:lstStyle/>
        <a:p>
          <a:r>
            <a:rPr lang="en-US" dirty="0"/>
            <a:t>11</a:t>
          </a:r>
        </a:p>
      </dgm:t>
    </dgm:pt>
    <dgm:pt modelId="{64EB3574-387F-EE47-AF65-336AE9B04A24}" type="parTrans" cxnId="{CE509191-98DC-5F4C-A340-D7D811AD62C5}">
      <dgm:prSet/>
      <dgm:spPr/>
      <dgm:t>
        <a:bodyPr/>
        <a:lstStyle/>
        <a:p>
          <a:endParaRPr lang="en-US"/>
        </a:p>
      </dgm:t>
    </dgm:pt>
    <dgm:pt modelId="{B1215A5D-BF54-074A-8EE7-0FD3BC43C9C7}" type="sibTrans" cxnId="{CE509191-98DC-5F4C-A340-D7D811AD62C5}">
      <dgm:prSet/>
      <dgm:spPr/>
      <dgm:t>
        <a:bodyPr/>
        <a:lstStyle/>
        <a:p>
          <a:endParaRPr lang="en-US"/>
        </a:p>
      </dgm:t>
    </dgm:pt>
    <dgm:pt modelId="{55D83738-B64C-6B4D-B30E-4D76D77F3356}">
      <dgm:prSet/>
      <dgm:spPr/>
      <dgm:t>
        <a:bodyPr/>
        <a:lstStyle/>
        <a:p>
          <a:r>
            <a:rPr lang="en-US" dirty="0"/>
            <a:t>12</a:t>
          </a:r>
        </a:p>
      </dgm:t>
    </dgm:pt>
    <dgm:pt modelId="{B4BC37DE-0ECD-3F46-9A6E-5B143408F2DB}" type="parTrans" cxnId="{35B9F782-99EA-4244-BFB8-6ACDBCA6784E}">
      <dgm:prSet/>
      <dgm:spPr/>
      <dgm:t>
        <a:bodyPr/>
        <a:lstStyle/>
        <a:p>
          <a:endParaRPr lang="en-US"/>
        </a:p>
      </dgm:t>
    </dgm:pt>
    <dgm:pt modelId="{D32C1B6F-244C-5541-B804-132A5B6DC043}" type="sibTrans" cxnId="{35B9F782-99EA-4244-BFB8-6ACDBCA6784E}">
      <dgm:prSet/>
      <dgm:spPr/>
      <dgm:t>
        <a:bodyPr/>
        <a:lstStyle/>
        <a:p>
          <a:endParaRPr lang="en-US"/>
        </a:p>
      </dgm:t>
    </dgm:pt>
    <dgm:pt modelId="{2799C8FF-1BBE-0A44-BBCF-775C28EB5C5D}">
      <dgm:prSet/>
      <dgm:spPr>
        <a:solidFill>
          <a:schemeClr val="accent5">
            <a:lumMod val="75000"/>
          </a:schemeClr>
        </a:solidFill>
      </dgm:spPr>
      <dgm:t>
        <a:bodyPr/>
        <a:lstStyle/>
        <a:p>
          <a:r>
            <a:rPr lang="en-US" dirty="0"/>
            <a:t>13</a:t>
          </a:r>
        </a:p>
      </dgm:t>
    </dgm:pt>
    <dgm:pt modelId="{AB6E2B67-2BC6-C24F-80DC-E26B18F90361}" type="parTrans" cxnId="{BB97E868-C60A-764F-8B86-3F2F7D0AF959}">
      <dgm:prSet/>
      <dgm:spPr/>
      <dgm:t>
        <a:bodyPr/>
        <a:lstStyle/>
        <a:p>
          <a:endParaRPr lang="en-US"/>
        </a:p>
      </dgm:t>
    </dgm:pt>
    <dgm:pt modelId="{CD403786-234E-4C42-9144-BCF7182DD670}" type="sibTrans" cxnId="{BB97E868-C60A-764F-8B86-3F2F7D0AF959}">
      <dgm:prSet/>
      <dgm:spPr/>
      <dgm:t>
        <a:bodyPr/>
        <a:lstStyle/>
        <a:p>
          <a:endParaRPr lang="en-US"/>
        </a:p>
      </dgm:t>
    </dgm:pt>
    <dgm:pt modelId="{995AF91D-94AB-F144-BCDE-827EEE121001}">
      <dgm:prSet/>
      <dgm:spPr/>
      <dgm:t>
        <a:bodyPr/>
        <a:lstStyle/>
        <a:p>
          <a:r>
            <a:rPr lang="en-US" dirty="0"/>
            <a:t>14</a:t>
          </a:r>
        </a:p>
      </dgm:t>
    </dgm:pt>
    <dgm:pt modelId="{25F3E54E-3BF7-B943-BE36-B026EE708982}" type="parTrans" cxnId="{3C92FB48-B3C5-8740-8B41-EDC816F7C0DF}">
      <dgm:prSet/>
      <dgm:spPr/>
      <dgm:t>
        <a:bodyPr/>
        <a:lstStyle/>
        <a:p>
          <a:endParaRPr lang="en-US"/>
        </a:p>
      </dgm:t>
    </dgm:pt>
    <dgm:pt modelId="{02E7C152-40E0-6D47-AFD1-8AB40F8DA478}" type="sibTrans" cxnId="{3C92FB48-B3C5-8740-8B41-EDC816F7C0DF}">
      <dgm:prSet/>
      <dgm:spPr/>
      <dgm:t>
        <a:bodyPr/>
        <a:lstStyle/>
        <a:p>
          <a:endParaRPr lang="en-US"/>
        </a:p>
      </dgm:t>
    </dgm:pt>
    <dgm:pt modelId="{02859E1D-774A-F04D-9E9C-92368DC2815F}">
      <dgm:prSet/>
      <dgm:spPr/>
      <dgm:t>
        <a:bodyPr/>
        <a:lstStyle/>
        <a:p>
          <a:r>
            <a:rPr lang="en-US" dirty="0"/>
            <a:t>15</a:t>
          </a:r>
        </a:p>
      </dgm:t>
    </dgm:pt>
    <dgm:pt modelId="{9B322FD1-911E-5047-93E8-B2323182E24A}" type="parTrans" cxnId="{15F91B7F-409D-344A-A2E7-CFD66D097E42}">
      <dgm:prSet/>
      <dgm:spPr/>
      <dgm:t>
        <a:bodyPr/>
        <a:lstStyle/>
        <a:p>
          <a:endParaRPr lang="en-US"/>
        </a:p>
      </dgm:t>
    </dgm:pt>
    <dgm:pt modelId="{3D6AA6B0-18A5-3F40-B9A4-870A25CF1E99}" type="sibTrans" cxnId="{15F91B7F-409D-344A-A2E7-CFD66D097E42}">
      <dgm:prSet/>
      <dgm:spPr/>
      <dgm:t>
        <a:bodyPr/>
        <a:lstStyle/>
        <a:p>
          <a:endParaRPr lang="en-US"/>
        </a:p>
      </dgm:t>
    </dgm:pt>
    <dgm:pt modelId="{6A1A2097-97E1-4348-9D8B-C2DE3BE55B0B}">
      <dgm:prSet/>
      <dgm:spPr/>
      <dgm:t>
        <a:bodyPr/>
        <a:lstStyle/>
        <a:p>
          <a:r>
            <a:rPr lang="en-US" dirty="0"/>
            <a:t>16</a:t>
          </a:r>
        </a:p>
      </dgm:t>
    </dgm:pt>
    <dgm:pt modelId="{DC7082C7-DE37-9247-B9A6-DAE1321D7C5D}" type="parTrans" cxnId="{B680801B-F81E-324B-9259-78810228727B}">
      <dgm:prSet/>
      <dgm:spPr/>
      <dgm:t>
        <a:bodyPr/>
        <a:lstStyle/>
        <a:p>
          <a:endParaRPr lang="en-US"/>
        </a:p>
      </dgm:t>
    </dgm:pt>
    <dgm:pt modelId="{2C778927-72E3-2241-BE9B-13855F6F30BA}" type="sibTrans" cxnId="{B680801B-F81E-324B-9259-78810228727B}">
      <dgm:prSet/>
      <dgm:spPr/>
      <dgm:t>
        <a:bodyPr/>
        <a:lstStyle/>
        <a:p>
          <a:endParaRPr lang="en-US"/>
        </a:p>
      </dgm:t>
    </dgm:pt>
    <dgm:pt modelId="{82FEDE62-B042-9743-B400-AA98B3DA0156}">
      <dgm:prSet/>
      <dgm:spPr/>
      <dgm:t>
        <a:bodyPr/>
        <a:lstStyle/>
        <a:p>
          <a:r>
            <a:rPr lang="en-US" dirty="0"/>
            <a:t>17</a:t>
          </a:r>
        </a:p>
      </dgm:t>
    </dgm:pt>
    <dgm:pt modelId="{2AB7FD8B-9F53-724A-83CD-48494616A09C}" type="parTrans" cxnId="{5E3FD3D3-7FE7-BF4F-91AC-E40A383D7F8D}">
      <dgm:prSet/>
      <dgm:spPr/>
      <dgm:t>
        <a:bodyPr/>
        <a:lstStyle/>
        <a:p>
          <a:endParaRPr lang="en-US"/>
        </a:p>
      </dgm:t>
    </dgm:pt>
    <dgm:pt modelId="{A66E825C-D53F-2740-9937-33973C1D763B}" type="sibTrans" cxnId="{5E3FD3D3-7FE7-BF4F-91AC-E40A383D7F8D}">
      <dgm:prSet/>
      <dgm:spPr/>
      <dgm:t>
        <a:bodyPr/>
        <a:lstStyle/>
        <a:p>
          <a:endParaRPr lang="en-US"/>
        </a:p>
      </dgm:t>
    </dgm:pt>
    <dgm:pt modelId="{9705CCF6-DCA3-D047-BFF4-A97D552C9F1A}">
      <dgm:prSet/>
      <dgm:spPr/>
      <dgm:t>
        <a:bodyPr/>
        <a:lstStyle/>
        <a:p>
          <a:r>
            <a:rPr lang="en-US" dirty="0"/>
            <a:t>18</a:t>
          </a:r>
        </a:p>
      </dgm:t>
    </dgm:pt>
    <dgm:pt modelId="{686482CC-7CC8-E240-B2C5-4694E4E89243}" type="parTrans" cxnId="{18C58C21-3155-9042-B4FF-845DB3A07AE8}">
      <dgm:prSet/>
      <dgm:spPr/>
      <dgm:t>
        <a:bodyPr/>
        <a:lstStyle/>
        <a:p>
          <a:endParaRPr lang="en-US"/>
        </a:p>
      </dgm:t>
    </dgm:pt>
    <dgm:pt modelId="{6F38C689-75A0-DC4A-876B-2D8E66237495}" type="sibTrans" cxnId="{18C58C21-3155-9042-B4FF-845DB3A07AE8}">
      <dgm:prSet/>
      <dgm:spPr/>
      <dgm:t>
        <a:bodyPr/>
        <a:lstStyle/>
        <a:p>
          <a:endParaRPr lang="en-US"/>
        </a:p>
      </dgm:t>
    </dgm:pt>
    <dgm:pt modelId="{13806BA4-73AC-2A45-A311-0FE08398177C}">
      <dgm:prSet/>
      <dgm:spPr>
        <a:solidFill>
          <a:schemeClr val="accent5">
            <a:lumMod val="75000"/>
          </a:schemeClr>
        </a:solidFill>
      </dgm:spPr>
      <dgm:t>
        <a:bodyPr/>
        <a:lstStyle/>
        <a:p>
          <a:r>
            <a:rPr lang="en-US" dirty="0"/>
            <a:t>19</a:t>
          </a:r>
        </a:p>
      </dgm:t>
    </dgm:pt>
    <dgm:pt modelId="{27832877-4F93-0844-97B5-76845ECEBFA9}" type="parTrans" cxnId="{2240A2B4-F99B-DD48-9F24-446A59B0EA37}">
      <dgm:prSet/>
      <dgm:spPr/>
      <dgm:t>
        <a:bodyPr/>
        <a:lstStyle/>
        <a:p>
          <a:endParaRPr lang="en-US"/>
        </a:p>
      </dgm:t>
    </dgm:pt>
    <dgm:pt modelId="{3397EBBD-318C-C94E-9FCA-7CBA6CE194B6}" type="sibTrans" cxnId="{2240A2B4-F99B-DD48-9F24-446A59B0EA37}">
      <dgm:prSet/>
      <dgm:spPr/>
      <dgm:t>
        <a:bodyPr/>
        <a:lstStyle/>
        <a:p>
          <a:endParaRPr lang="en-US"/>
        </a:p>
      </dgm:t>
    </dgm:pt>
    <dgm:pt modelId="{4B831B95-D3B5-0B4C-9170-01B96CCED742}">
      <dgm:prSet/>
      <dgm:spPr/>
      <dgm:t>
        <a:bodyPr/>
        <a:lstStyle/>
        <a:p>
          <a:r>
            <a:rPr lang="en-US" dirty="0"/>
            <a:t>20</a:t>
          </a:r>
        </a:p>
      </dgm:t>
    </dgm:pt>
    <dgm:pt modelId="{857D2446-C131-FE44-B2E7-0142FFDB5EA1}" type="parTrans" cxnId="{54879048-CF32-EF4C-BF02-46D96A6B8290}">
      <dgm:prSet/>
      <dgm:spPr/>
      <dgm:t>
        <a:bodyPr/>
        <a:lstStyle/>
        <a:p>
          <a:endParaRPr lang="en-US"/>
        </a:p>
      </dgm:t>
    </dgm:pt>
    <dgm:pt modelId="{BAF3B110-6B80-1D44-A5BD-02018C369CD8}" type="sibTrans" cxnId="{54879048-CF32-EF4C-BF02-46D96A6B8290}">
      <dgm:prSet/>
      <dgm:spPr/>
      <dgm:t>
        <a:bodyPr/>
        <a:lstStyle/>
        <a:p>
          <a:endParaRPr lang="en-US"/>
        </a:p>
      </dgm:t>
    </dgm:pt>
    <dgm:pt modelId="{28CED4AF-D968-6843-A71C-8E13B1C20C36}">
      <dgm:prSet/>
      <dgm:spPr>
        <a:solidFill>
          <a:srgbClr val="C00000"/>
        </a:solidFill>
      </dgm:spPr>
      <dgm:t>
        <a:bodyPr/>
        <a:lstStyle/>
        <a:p>
          <a:r>
            <a:rPr lang="en-US" dirty="0"/>
            <a:t>21</a:t>
          </a:r>
        </a:p>
      </dgm:t>
    </dgm:pt>
    <dgm:pt modelId="{3B286EB3-0C1D-ED46-8DCD-20292E5373FC}" type="parTrans" cxnId="{E8A22C92-0A74-A841-8ACA-D48C7E7DF1F5}">
      <dgm:prSet/>
      <dgm:spPr/>
      <dgm:t>
        <a:bodyPr/>
        <a:lstStyle/>
        <a:p>
          <a:endParaRPr lang="en-US"/>
        </a:p>
      </dgm:t>
    </dgm:pt>
    <dgm:pt modelId="{AFF744BC-16E0-BD4E-9308-044D474DD4E3}" type="sibTrans" cxnId="{E8A22C92-0A74-A841-8ACA-D48C7E7DF1F5}">
      <dgm:prSet/>
      <dgm:spPr/>
      <dgm:t>
        <a:bodyPr/>
        <a:lstStyle/>
        <a:p>
          <a:endParaRPr lang="en-US"/>
        </a:p>
      </dgm:t>
    </dgm:pt>
    <dgm:pt modelId="{74F64A0D-C426-5E4D-ABF5-6E196A5EA475}">
      <dgm:prSet/>
      <dgm:spPr/>
      <dgm:t>
        <a:bodyPr/>
        <a:lstStyle/>
        <a:p>
          <a:r>
            <a:rPr lang="en-US" dirty="0"/>
            <a:t>22</a:t>
          </a:r>
        </a:p>
      </dgm:t>
    </dgm:pt>
    <dgm:pt modelId="{E230F6E5-840B-1D4F-98CB-8F2C486FA3E0}" type="parTrans" cxnId="{92545C9F-F3E2-D849-B545-27EB388BCFEA}">
      <dgm:prSet/>
      <dgm:spPr/>
      <dgm:t>
        <a:bodyPr/>
        <a:lstStyle/>
        <a:p>
          <a:endParaRPr lang="en-US"/>
        </a:p>
      </dgm:t>
    </dgm:pt>
    <dgm:pt modelId="{61A13CB3-A41D-9543-9693-74EA769F3FAC}" type="sibTrans" cxnId="{92545C9F-F3E2-D849-B545-27EB388BCFEA}">
      <dgm:prSet/>
      <dgm:spPr/>
      <dgm:t>
        <a:bodyPr/>
        <a:lstStyle/>
        <a:p>
          <a:endParaRPr lang="en-US"/>
        </a:p>
      </dgm:t>
    </dgm:pt>
    <dgm:pt modelId="{6BFC58C9-1C75-7444-9B34-CFFB898F6299}">
      <dgm:prSet/>
      <dgm:spPr/>
      <dgm:t>
        <a:bodyPr/>
        <a:lstStyle/>
        <a:p>
          <a:r>
            <a:rPr lang="en-US" dirty="0"/>
            <a:t>23</a:t>
          </a:r>
        </a:p>
      </dgm:t>
    </dgm:pt>
    <dgm:pt modelId="{E5B8E65B-CC3D-2D48-A2CC-EC164127AE8B}" type="parTrans" cxnId="{D7A3BEC4-DC1B-A046-B30F-D5C14C55433C}">
      <dgm:prSet/>
      <dgm:spPr/>
      <dgm:t>
        <a:bodyPr/>
        <a:lstStyle/>
        <a:p>
          <a:endParaRPr lang="en-US"/>
        </a:p>
      </dgm:t>
    </dgm:pt>
    <dgm:pt modelId="{1DE3AEF3-36CD-014D-AB8C-1E9695BB04A8}" type="sibTrans" cxnId="{D7A3BEC4-DC1B-A046-B30F-D5C14C55433C}">
      <dgm:prSet/>
      <dgm:spPr/>
      <dgm:t>
        <a:bodyPr/>
        <a:lstStyle/>
        <a:p>
          <a:endParaRPr lang="en-US"/>
        </a:p>
      </dgm:t>
    </dgm:pt>
    <dgm:pt modelId="{490B8173-6E59-BF46-A288-AA87D5290289}">
      <dgm:prSet/>
      <dgm:spPr/>
      <dgm:t>
        <a:bodyPr/>
        <a:lstStyle/>
        <a:p>
          <a:r>
            <a:rPr lang="en-US" dirty="0"/>
            <a:t>24</a:t>
          </a:r>
        </a:p>
      </dgm:t>
    </dgm:pt>
    <dgm:pt modelId="{12C93BA8-F1B1-B34B-BFC7-3CC226F4D506}" type="parTrans" cxnId="{A18DA77C-0D2A-804D-B297-E665B7F46941}">
      <dgm:prSet/>
      <dgm:spPr/>
      <dgm:t>
        <a:bodyPr/>
        <a:lstStyle/>
        <a:p>
          <a:endParaRPr lang="en-US"/>
        </a:p>
      </dgm:t>
    </dgm:pt>
    <dgm:pt modelId="{62C9C4F1-0DB5-A04D-8ACD-D36E48B34E2E}" type="sibTrans" cxnId="{A18DA77C-0D2A-804D-B297-E665B7F46941}">
      <dgm:prSet/>
      <dgm:spPr/>
      <dgm:t>
        <a:bodyPr/>
        <a:lstStyle/>
        <a:p>
          <a:endParaRPr lang="en-US"/>
        </a:p>
      </dgm:t>
    </dgm:pt>
    <dgm:pt modelId="{F45B1F72-E185-424E-B700-9D938BA01C06}" type="pres">
      <dgm:prSet presAssocID="{3BBD422B-3487-D54C-9448-DA3518F45BCF}" presName="Name0" presStyleCnt="0">
        <dgm:presLayoutVars>
          <dgm:dir/>
          <dgm:resizeHandles val="exact"/>
        </dgm:presLayoutVars>
      </dgm:prSet>
      <dgm:spPr/>
    </dgm:pt>
    <dgm:pt modelId="{1F84931C-DC60-664C-93C4-4B12C97CF870}" type="pres">
      <dgm:prSet presAssocID="{E5A160FE-63C1-874D-BF88-DA3654F6D706}" presName="parTxOnly" presStyleLbl="node1" presStyleIdx="0" presStyleCnt="24">
        <dgm:presLayoutVars>
          <dgm:bulletEnabled val="1"/>
        </dgm:presLayoutVars>
      </dgm:prSet>
      <dgm:spPr/>
    </dgm:pt>
    <dgm:pt modelId="{E15621C8-C526-2B48-856E-8A035D8BAB7F}" type="pres">
      <dgm:prSet presAssocID="{82253539-8355-F940-BB5D-68AB49295A0A}" presName="parSpace" presStyleCnt="0"/>
      <dgm:spPr/>
    </dgm:pt>
    <dgm:pt modelId="{BCBB1DF6-6652-5A4A-9AA4-BB3B0336FD8D}" type="pres">
      <dgm:prSet presAssocID="{DC9E5DE2-8A73-B646-A0C4-600BA656285D}" presName="parTxOnly" presStyleLbl="node1" presStyleIdx="1" presStyleCnt="24">
        <dgm:presLayoutVars>
          <dgm:bulletEnabled val="1"/>
        </dgm:presLayoutVars>
      </dgm:prSet>
      <dgm:spPr/>
    </dgm:pt>
    <dgm:pt modelId="{FD3AF944-2FF4-884B-9EC6-61539A17D367}" type="pres">
      <dgm:prSet presAssocID="{A1C4B0E2-0298-CC44-9723-C38F9586D14C}" presName="parSpace" presStyleCnt="0"/>
      <dgm:spPr/>
    </dgm:pt>
    <dgm:pt modelId="{C1CC043F-39E0-2743-AD11-1BC6DB772A04}" type="pres">
      <dgm:prSet presAssocID="{801E1359-6517-F141-B5EB-481952E14461}" presName="parTxOnly" presStyleLbl="node1" presStyleIdx="2" presStyleCnt="24">
        <dgm:presLayoutVars>
          <dgm:bulletEnabled val="1"/>
        </dgm:presLayoutVars>
      </dgm:prSet>
      <dgm:spPr/>
    </dgm:pt>
    <dgm:pt modelId="{7859A2B6-EDAF-2B4A-BD83-D4E2EFAC8B5D}" type="pres">
      <dgm:prSet presAssocID="{A0927B89-928F-6641-A70F-E16CC6B24E6E}" presName="parSpace" presStyleCnt="0"/>
      <dgm:spPr/>
    </dgm:pt>
    <dgm:pt modelId="{6953732C-A69B-9148-9139-6A4990510EE1}" type="pres">
      <dgm:prSet presAssocID="{91536717-9F07-F942-B0A7-2398B173687C}" presName="parTxOnly" presStyleLbl="node1" presStyleIdx="3" presStyleCnt="24">
        <dgm:presLayoutVars>
          <dgm:bulletEnabled val="1"/>
        </dgm:presLayoutVars>
      </dgm:prSet>
      <dgm:spPr/>
    </dgm:pt>
    <dgm:pt modelId="{50B061FC-8833-4648-B872-28E9B6502639}" type="pres">
      <dgm:prSet presAssocID="{BA7C437E-C07E-914B-9B7F-DAD0F40F9F11}" presName="parSpace" presStyleCnt="0"/>
      <dgm:spPr/>
    </dgm:pt>
    <dgm:pt modelId="{2C2887FF-889F-FE43-8D7D-502C65396CBF}" type="pres">
      <dgm:prSet presAssocID="{A8EA2440-9574-D74F-9E48-F7517AC1F59C}" presName="parTxOnly" presStyleLbl="node1" presStyleIdx="4" presStyleCnt="24">
        <dgm:presLayoutVars>
          <dgm:bulletEnabled val="1"/>
        </dgm:presLayoutVars>
      </dgm:prSet>
      <dgm:spPr/>
    </dgm:pt>
    <dgm:pt modelId="{516BA840-7B45-8046-901F-4DEF2B2B9D9D}" type="pres">
      <dgm:prSet presAssocID="{96ED5966-5392-2344-A4D2-84D8A8DD87FC}" presName="parSpace" presStyleCnt="0"/>
      <dgm:spPr/>
    </dgm:pt>
    <dgm:pt modelId="{A1A9FEDC-52CC-A543-AC0B-C4F4046932B6}" type="pres">
      <dgm:prSet presAssocID="{13DCD4F6-32B8-BE4E-B32A-E0F52151780D}" presName="parTxOnly" presStyleLbl="node1" presStyleIdx="5" presStyleCnt="24">
        <dgm:presLayoutVars>
          <dgm:bulletEnabled val="1"/>
        </dgm:presLayoutVars>
      </dgm:prSet>
      <dgm:spPr/>
    </dgm:pt>
    <dgm:pt modelId="{987EBDC9-84E5-EE45-83FB-06A91E1C6665}" type="pres">
      <dgm:prSet presAssocID="{E2A3B37B-20A8-DB45-9BC9-6C6D37F66D63}" presName="parSpace" presStyleCnt="0"/>
      <dgm:spPr/>
    </dgm:pt>
    <dgm:pt modelId="{F401ADCF-07C7-D940-8864-47EBA17462C7}" type="pres">
      <dgm:prSet presAssocID="{92F85859-2C27-F24D-8E54-52E1BF1EE27D}" presName="parTxOnly" presStyleLbl="node1" presStyleIdx="6" presStyleCnt="24">
        <dgm:presLayoutVars>
          <dgm:bulletEnabled val="1"/>
        </dgm:presLayoutVars>
      </dgm:prSet>
      <dgm:spPr/>
    </dgm:pt>
    <dgm:pt modelId="{15FF907A-AB77-6540-AB36-3C5659DE1888}" type="pres">
      <dgm:prSet presAssocID="{A1B6B2B3-8414-F64B-B345-6D0A6B94E0A3}" presName="parSpace" presStyleCnt="0"/>
      <dgm:spPr/>
    </dgm:pt>
    <dgm:pt modelId="{AFF5C2A6-3122-554B-970A-B0093A851811}" type="pres">
      <dgm:prSet presAssocID="{ACA19771-E26A-3A49-BFD2-3DE0BAAF66E6}" presName="parTxOnly" presStyleLbl="node1" presStyleIdx="7" presStyleCnt="24">
        <dgm:presLayoutVars>
          <dgm:bulletEnabled val="1"/>
        </dgm:presLayoutVars>
      </dgm:prSet>
      <dgm:spPr/>
    </dgm:pt>
    <dgm:pt modelId="{B47E16A4-0BC6-184B-9017-1F185C07CF19}" type="pres">
      <dgm:prSet presAssocID="{63A0945C-BF8D-1F4C-98ED-1401CE528024}" presName="parSpace" presStyleCnt="0"/>
      <dgm:spPr/>
    </dgm:pt>
    <dgm:pt modelId="{4AE41986-2E7E-204D-9512-10EDB4912E8F}" type="pres">
      <dgm:prSet presAssocID="{04BAE366-2D70-D649-9CB5-57116A0E6028}" presName="parTxOnly" presStyleLbl="node1" presStyleIdx="8" presStyleCnt="24">
        <dgm:presLayoutVars>
          <dgm:bulletEnabled val="1"/>
        </dgm:presLayoutVars>
      </dgm:prSet>
      <dgm:spPr/>
    </dgm:pt>
    <dgm:pt modelId="{5A1FF950-519E-4348-A31D-91D9E704FA08}" type="pres">
      <dgm:prSet presAssocID="{8803777A-029D-474C-8EBE-C8F0C9C0050A}" presName="parSpace" presStyleCnt="0"/>
      <dgm:spPr/>
    </dgm:pt>
    <dgm:pt modelId="{1FAE95F5-4A9E-104E-A367-C7FD55AE1190}" type="pres">
      <dgm:prSet presAssocID="{510F6D4E-ADCC-2C4B-8306-DCD43C5F8650}" presName="parTxOnly" presStyleLbl="node1" presStyleIdx="9" presStyleCnt="24">
        <dgm:presLayoutVars>
          <dgm:bulletEnabled val="1"/>
        </dgm:presLayoutVars>
      </dgm:prSet>
      <dgm:spPr/>
    </dgm:pt>
    <dgm:pt modelId="{35253A8A-EBC0-FE44-8BD8-68D0067D5193}" type="pres">
      <dgm:prSet presAssocID="{7C1E61C4-BA63-814A-BC1C-F4DAE376F687}" presName="parSpace" presStyleCnt="0"/>
      <dgm:spPr/>
    </dgm:pt>
    <dgm:pt modelId="{2FB95BE6-65EE-1047-9BBE-EDA8E0460D99}" type="pres">
      <dgm:prSet presAssocID="{14BB69D9-5742-2F42-A0F5-4DB2ABF599DE}" presName="parTxOnly" presStyleLbl="node1" presStyleIdx="10" presStyleCnt="24">
        <dgm:presLayoutVars>
          <dgm:bulletEnabled val="1"/>
        </dgm:presLayoutVars>
      </dgm:prSet>
      <dgm:spPr/>
    </dgm:pt>
    <dgm:pt modelId="{8505C1CE-796A-4E4E-84CE-6BE4957887F3}" type="pres">
      <dgm:prSet presAssocID="{B1215A5D-BF54-074A-8EE7-0FD3BC43C9C7}" presName="parSpace" presStyleCnt="0"/>
      <dgm:spPr/>
    </dgm:pt>
    <dgm:pt modelId="{EB086E2D-7692-E244-AE1E-E96CBC749908}" type="pres">
      <dgm:prSet presAssocID="{55D83738-B64C-6B4D-B30E-4D76D77F3356}" presName="parTxOnly" presStyleLbl="node1" presStyleIdx="11" presStyleCnt="24">
        <dgm:presLayoutVars>
          <dgm:bulletEnabled val="1"/>
        </dgm:presLayoutVars>
      </dgm:prSet>
      <dgm:spPr/>
    </dgm:pt>
    <dgm:pt modelId="{FA93BABC-0624-F040-8227-4C32CEF43504}" type="pres">
      <dgm:prSet presAssocID="{D32C1B6F-244C-5541-B804-132A5B6DC043}" presName="parSpace" presStyleCnt="0"/>
      <dgm:spPr/>
    </dgm:pt>
    <dgm:pt modelId="{D886D044-6895-3447-8E6E-AEAA1C4D8635}" type="pres">
      <dgm:prSet presAssocID="{2799C8FF-1BBE-0A44-BBCF-775C28EB5C5D}" presName="parTxOnly" presStyleLbl="node1" presStyleIdx="12" presStyleCnt="24">
        <dgm:presLayoutVars>
          <dgm:bulletEnabled val="1"/>
        </dgm:presLayoutVars>
      </dgm:prSet>
      <dgm:spPr/>
    </dgm:pt>
    <dgm:pt modelId="{E6BD4C89-B66E-894F-A435-05CC6235A9E0}" type="pres">
      <dgm:prSet presAssocID="{CD403786-234E-4C42-9144-BCF7182DD670}" presName="parSpace" presStyleCnt="0"/>
      <dgm:spPr/>
    </dgm:pt>
    <dgm:pt modelId="{4FF06C1D-05C4-3544-93DC-550818092398}" type="pres">
      <dgm:prSet presAssocID="{995AF91D-94AB-F144-BCDE-827EEE121001}" presName="parTxOnly" presStyleLbl="node1" presStyleIdx="13" presStyleCnt="24">
        <dgm:presLayoutVars>
          <dgm:bulletEnabled val="1"/>
        </dgm:presLayoutVars>
      </dgm:prSet>
      <dgm:spPr/>
    </dgm:pt>
    <dgm:pt modelId="{17663586-B4BF-794F-A783-E6F5515E52C3}" type="pres">
      <dgm:prSet presAssocID="{02E7C152-40E0-6D47-AFD1-8AB40F8DA478}" presName="parSpace" presStyleCnt="0"/>
      <dgm:spPr/>
    </dgm:pt>
    <dgm:pt modelId="{AE1ECDC7-0B24-6D40-A652-01D35700777E}" type="pres">
      <dgm:prSet presAssocID="{02859E1D-774A-F04D-9E9C-92368DC2815F}" presName="parTxOnly" presStyleLbl="node1" presStyleIdx="14" presStyleCnt="24">
        <dgm:presLayoutVars>
          <dgm:bulletEnabled val="1"/>
        </dgm:presLayoutVars>
      </dgm:prSet>
      <dgm:spPr/>
    </dgm:pt>
    <dgm:pt modelId="{74CAD7ED-3C83-8046-8D39-CEC7F6960EAF}" type="pres">
      <dgm:prSet presAssocID="{3D6AA6B0-18A5-3F40-B9A4-870A25CF1E99}" presName="parSpace" presStyleCnt="0"/>
      <dgm:spPr/>
    </dgm:pt>
    <dgm:pt modelId="{D534CEC5-7E51-424C-97CC-77F50AD317F8}" type="pres">
      <dgm:prSet presAssocID="{6A1A2097-97E1-4348-9D8B-C2DE3BE55B0B}" presName="parTxOnly" presStyleLbl="node1" presStyleIdx="15" presStyleCnt="24">
        <dgm:presLayoutVars>
          <dgm:bulletEnabled val="1"/>
        </dgm:presLayoutVars>
      </dgm:prSet>
      <dgm:spPr/>
    </dgm:pt>
    <dgm:pt modelId="{AE069D3F-5C13-7B47-A225-1F2E5B30D4EE}" type="pres">
      <dgm:prSet presAssocID="{2C778927-72E3-2241-BE9B-13855F6F30BA}" presName="parSpace" presStyleCnt="0"/>
      <dgm:spPr/>
    </dgm:pt>
    <dgm:pt modelId="{4B3B1409-25BA-DA48-A629-B11851209F61}" type="pres">
      <dgm:prSet presAssocID="{82FEDE62-B042-9743-B400-AA98B3DA0156}" presName="parTxOnly" presStyleLbl="node1" presStyleIdx="16" presStyleCnt="24">
        <dgm:presLayoutVars>
          <dgm:bulletEnabled val="1"/>
        </dgm:presLayoutVars>
      </dgm:prSet>
      <dgm:spPr/>
    </dgm:pt>
    <dgm:pt modelId="{F7DC9D4C-4316-C141-8028-B264A6AB9559}" type="pres">
      <dgm:prSet presAssocID="{A66E825C-D53F-2740-9937-33973C1D763B}" presName="parSpace" presStyleCnt="0"/>
      <dgm:spPr/>
    </dgm:pt>
    <dgm:pt modelId="{25B44BC1-FCEE-1A4B-8277-CAC5DA28E2EB}" type="pres">
      <dgm:prSet presAssocID="{9705CCF6-DCA3-D047-BFF4-A97D552C9F1A}" presName="parTxOnly" presStyleLbl="node1" presStyleIdx="17" presStyleCnt="24">
        <dgm:presLayoutVars>
          <dgm:bulletEnabled val="1"/>
        </dgm:presLayoutVars>
      </dgm:prSet>
      <dgm:spPr/>
    </dgm:pt>
    <dgm:pt modelId="{EB448B16-3C4E-1F4A-AA6D-191CA664111B}" type="pres">
      <dgm:prSet presAssocID="{6F38C689-75A0-DC4A-876B-2D8E66237495}" presName="parSpace" presStyleCnt="0"/>
      <dgm:spPr/>
    </dgm:pt>
    <dgm:pt modelId="{9D37CDB3-7182-1642-80E5-D98CD459D41E}" type="pres">
      <dgm:prSet presAssocID="{13806BA4-73AC-2A45-A311-0FE08398177C}" presName="parTxOnly" presStyleLbl="node1" presStyleIdx="18" presStyleCnt="24">
        <dgm:presLayoutVars>
          <dgm:bulletEnabled val="1"/>
        </dgm:presLayoutVars>
      </dgm:prSet>
      <dgm:spPr/>
    </dgm:pt>
    <dgm:pt modelId="{4B9D756F-9446-C94A-8B46-40349E6284CE}" type="pres">
      <dgm:prSet presAssocID="{3397EBBD-318C-C94E-9FCA-7CBA6CE194B6}" presName="parSpace" presStyleCnt="0"/>
      <dgm:spPr/>
    </dgm:pt>
    <dgm:pt modelId="{58A3F720-6E90-1C45-8D21-786090B1EE3F}" type="pres">
      <dgm:prSet presAssocID="{4B831B95-D3B5-0B4C-9170-01B96CCED742}" presName="parTxOnly" presStyleLbl="node1" presStyleIdx="19" presStyleCnt="24">
        <dgm:presLayoutVars>
          <dgm:bulletEnabled val="1"/>
        </dgm:presLayoutVars>
      </dgm:prSet>
      <dgm:spPr/>
    </dgm:pt>
    <dgm:pt modelId="{2A1CB612-C244-D741-B12F-FB9BE46A5CD6}" type="pres">
      <dgm:prSet presAssocID="{BAF3B110-6B80-1D44-A5BD-02018C369CD8}" presName="parSpace" presStyleCnt="0"/>
      <dgm:spPr/>
    </dgm:pt>
    <dgm:pt modelId="{676F5F21-1F03-D244-860A-1CF9B3CA0FAE}" type="pres">
      <dgm:prSet presAssocID="{28CED4AF-D968-6843-A71C-8E13B1C20C36}" presName="parTxOnly" presStyleLbl="node1" presStyleIdx="20" presStyleCnt="24">
        <dgm:presLayoutVars>
          <dgm:bulletEnabled val="1"/>
        </dgm:presLayoutVars>
      </dgm:prSet>
      <dgm:spPr/>
    </dgm:pt>
    <dgm:pt modelId="{EBA0D855-F7EC-9246-91B1-CD8A2D5D155A}" type="pres">
      <dgm:prSet presAssocID="{AFF744BC-16E0-BD4E-9308-044D474DD4E3}" presName="parSpace" presStyleCnt="0"/>
      <dgm:spPr/>
    </dgm:pt>
    <dgm:pt modelId="{0A91DB2E-FE68-D341-857C-7397DB1A244D}" type="pres">
      <dgm:prSet presAssocID="{74F64A0D-C426-5E4D-ABF5-6E196A5EA475}" presName="parTxOnly" presStyleLbl="node1" presStyleIdx="21" presStyleCnt="24">
        <dgm:presLayoutVars>
          <dgm:bulletEnabled val="1"/>
        </dgm:presLayoutVars>
      </dgm:prSet>
      <dgm:spPr/>
    </dgm:pt>
    <dgm:pt modelId="{59032AE1-DEB2-A742-89B6-05E154D87076}" type="pres">
      <dgm:prSet presAssocID="{61A13CB3-A41D-9543-9693-74EA769F3FAC}" presName="parSpace" presStyleCnt="0"/>
      <dgm:spPr/>
    </dgm:pt>
    <dgm:pt modelId="{DF685358-BFD6-F846-8E6D-20A4065E10EA}" type="pres">
      <dgm:prSet presAssocID="{6BFC58C9-1C75-7444-9B34-CFFB898F6299}" presName="parTxOnly" presStyleLbl="node1" presStyleIdx="22" presStyleCnt="24">
        <dgm:presLayoutVars>
          <dgm:bulletEnabled val="1"/>
        </dgm:presLayoutVars>
      </dgm:prSet>
      <dgm:spPr/>
    </dgm:pt>
    <dgm:pt modelId="{68DB26BA-F141-EB4D-8DA9-D3C957FEE948}" type="pres">
      <dgm:prSet presAssocID="{1DE3AEF3-36CD-014D-AB8C-1E9695BB04A8}" presName="parSpace" presStyleCnt="0"/>
      <dgm:spPr/>
    </dgm:pt>
    <dgm:pt modelId="{C2CD2910-6A0E-F74F-B994-06A32548B331}" type="pres">
      <dgm:prSet presAssocID="{490B8173-6E59-BF46-A288-AA87D5290289}" presName="parTxOnly" presStyleLbl="node1" presStyleIdx="23" presStyleCnt="24">
        <dgm:presLayoutVars>
          <dgm:bulletEnabled val="1"/>
        </dgm:presLayoutVars>
      </dgm:prSet>
      <dgm:spPr/>
    </dgm:pt>
  </dgm:ptLst>
  <dgm:cxnLst>
    <dgm:cxn modelId="{0917230C-D4DF-7849-9BA6-6BE9E104F8C5}" srcId="{3BBD422B-3487-D54C-9448-DA3518F45BCF}" destId="{92F85859-2C27-F24D-8E54-52E1BF1EE27D}" srcOrd="6" destOrd="0" parTransId="{3E99958D-E578-FE43-86E1-D8EF40EAAFDD}" sibTransId="{A1B6B2B3-8414-F64B-B345-6D0A6B94E0A3}"/>
    <dgm:cxn modelId="{AFA9430D-94A8-4748-B86C-9CE9335F94F0}" type="presOf" srcId="{9705CCF6-DCA3-D047-BFF4-A97D552C9F1A}" destId="{25B44BC1-FCEE-1A4B-8277-CAC5DA28E2EB}" srcOrd="0" destOrd="0" presId="urn:microsoft.com/office/officeart/2005/8/layout/hChevron3"/>
    <dgm:cxn modelId="{AEB2580E-E2F5-9C44-BB3C-B3A713E2F589}" type="presOf" srcId="{14BB69D9-5742-2F42-A0F5-4DB2ABF599DE}" destId="{2FB95BE6-65EE-1047-9BBE-EDA8E0460D99}" srcOrd="0" destOrd="0" presId="urn:microsoft.com/office/officeart/2005/8/layout/hChevron3"/>
    <dgm:cxn modelId="{B680801B-F81E-324B-9259-78810228727B}" srcId="{3BBD422B-3487-D54C-9448-DA3518F45BCF}" destId="{6A1A2097-97E1-4348-9D8B-C2DE3BE55B0B}" srcOrd="15" destOrd="0" parTransId="{DC7082C7-DE37-9247-B9A6-DAE1321D7C5D}" sibTransId="{2C778927-72E3-2241-BE9B-13855F6F30BA}"/>
    <dgm:cxn modelId="{18C58C21-3155-9042-B4FF-845DB3A07AE8}" srcId="{3BBD422B-3487-D54C-9448-DA3518F45BCF}" destId="{9705CCF6-DCA3-D047-BFF4-A97D552C9F1A}" srcOrd="17" destOrd="0" parTransId="{686482CC-7CC8-E240-B2C5-4694E4E89243}" sibTransId="{6F38C689-75A0-DC4A-876B-2D8E66237495}"/>
    <dgm:cxn modelId="{3D930C23-7747-1146-B44C-27C19A79D898}" type="presOf" srcId="{55D83738-B64C-6B4D-B30E-4D76D77F3356}" destId="{EB086E2D-7692-E244-AE1E-E96CBC749908}" srcOrd="0" destOrd="0" presId="urn:microsoft.com/office/officeart/2005/8/layout/hChevron3"/>
    <dgm:cxn modelId="{524DA825-5545-034A-BEC0-8CA4A962050A}" type="presOf" srcId="{2799C8FF-1BBE-0A44-BBCF-775C28EB5C5D}" destId="{D886D044-6895-3447-8E6E-AEAA1C4D8635}" srcOrd="0" destOrd="0" presId="urn:microsoft.com/office/officeart/2005/8/layout/hChevron3"/>
    <dgm:cxn modelId="{C3A9FC2A-711D-724E-AC1B-DA0C2263B36E}" srcId="{3BBD422B-3487-D54C-9448-DA3518F45BCF}" destId="{E5A160FE-63C1-874D-BF88-DA3654F6D706}" srcOrd="0" destOrd="0" parTransId="{417CC721-43DD-8041-B542-8D13BB8CC262}" sibTransId="{82253539-8355-F940-BB5D-68AB49295A0A}"/>
    <dgm:cxn modelId="{30D1E72B-1083-B444-8AAF-1AE661534459}" type="presOf" srcId="{801E1359-6517-F141-B5EB-481952E14461}" destId="{C1CC043F-39E0-2743-AD11-1BC6DB772A04}" srcOrd="0" destOrd="0" presId="urn:microsoft.com/office/officeart/2005/8/layout/hChevron3"/>
    <dgm:cxn modelId="{F2B5F22C-7711-1B4D-BFEE-5E3229498278}" srcId="{3BBD422B-3487-D54C-9448-DA3518F45BCF}" destId="{ACA19771-E26A-3A49-BFD2-3DE0BAAF66E6}" srcOrd="7" destOrd="0" parTransId="{BC1DDF50-0ED5-1745-8AD5-22565AF7E46E}" sibTransId="{63A0945C-BF8D-1F4C-98ED-1401CE528024}"/>
    <dgm:cxn modelId="{D738182D-19E3-684C-B41E-DD188DA1A6EB}" type="presOf" srcId="{6A1A2097-97E1-4348-9D8B-C2DE3BE55B0B}" destId="{D534CEC5-7E51-424C-97CC-77F50AD317F8}" srcOrd="0" destOrd="0" presId="urn:microsoft.com/office/officeart/2005/8/layout/hChevron3"/>
    <dgm:cxn modelId="{941DFA44-DF9C-6340-81A2-C330B3B05D0F}" srcId="{3BBD422B-3487-D54C-9448-DA3518F45BCF}" destId="{13DCD4F6-32B8-BE4E-B32A-E0F52151780D}" srcOrd="5" destOrd="0" parTransId="{10E0FE5B-470A-954F-A842-126533522D92}" sibTransId="{E2A3B37B-20A8-DB45-9BC9-6C6D37F66D63}"/>
    <dgm:cxn modelId="{54879048-CF32-EF4C-BF02-46D96A6B8290}" srcId="{3BBD422B-3487-D54C-9448-DA3518F45BCF}" destId="{4B831B95-D3B5-0B4C-9170-01B96CCED742}" srcOrd="19" destOrd="0" parTransId="{857D2446-C131-FE44-B2E7-0142FFDB5EA1}" sibTransId="{BAF3B110-6B80-1D44-A5BD-02018C369CD8}"/>
    <dgm:cxn modelId="{E034A348-AA0C-CB49-B98D-9FB68735AB0C}" type="presOf" srcId="{E5A160FE-63C1-874D-BF88-DA3654F6D706}" destId="{1F84931C-DC60-664C-93C4-4B12C97CF870}" srcOrd="0" destOrd="0" presId="urn:microsoft.com/office/officeart/2005/8/layout/hChevron3"/>
    <dgm:cxn modelId="{3C92FB48-B3C5-8740-8B41-EDC816F7C0DF}" srcId="{3BBD422B-3487-D54C-9448-DA3518F45BCF}" destId="{995AF91D-94AB-F144-BCDE-827EEE121001}" srcOrd="13" destOrd="0" parTransId="{25F3E54E-3BF7-B943-BE36-B026EE708982}" sibTransId="{02E7C152-40E0-6D47-AFD1-8AB40F8DA478}"/>
    <dgm:cxn modelId="{BD5B8149-0D56-BE4E-81FB-1357380E626E}" type="presOf" srcId="{510F6D4E-ADCC-2C4B-8306-DCD43C5F8650}" destId="{1FAE95F5-4A9E-104E-A367-C7FD55AE1190}" srcOrd="0" destOrd="0" presId="urn:microsoft.com/office/officeart/2005/8/layout/hChevron3"/>
    <dgm:cxn modelId="{C9C5914C-9031-7145-9D1C-B6B309256B96}" type="presOf" srcId="{4B831B95-D3B5-0B4C-9170-01B96CCED742}" destId="{58A3F720-6E90-1C45-8D21-786090B1EE3F}" srcOrd="0" destOrd="0" presId="urn:microsoft.com/office/officeart/2005/8/layout/hChevron3"/>
    <dgm:cxn modelId="{496AC464-F5BD-344C-BD28-1D20D1BECF9D}" type="presOf" srcId="{995AF91D-94AB-F144-BCDE-827EEE121001}" destId="{4FF06C1D-05C4-3544-93DC-550818092398}" srcOrd="0" destOrd="0" presId="urn:microsoft.com/office/officeart/2005/8/layout/hChevron3"/>
    <dgm:cxn modelId="{BB97E868-C60A-764F-8B86-3F2F7D0AF959}" srcId="{3BBD422B-3487-D54C-9448-DA3518F45BCF}" destId="{2799C8FF-1BBE-0A44-BBCF-775C28EB5C5D}" srcOrd="12" destOrd="0" parTransId="{AB6E2B67-2BC6-C24F-80DC-E26B18F90361}" sibTransId="{CD403786-234E-4C42-9144-BCF7182DD670}"/>
    <dgm:cxn modelId="{E1854969-38F4-884E-B440-87F544FDECD8}" type="presOf" srcId="{92F85859-2C27-F24D-8E54-52E1BF1EE27D}" destId="{F401ADCF-07C7-D940-8864-47EBA17462C7}" srcOrd="0" destOrd="0" presId="urn:microsoft.com/office/officeart/2005/8/layout/hChevron3"/>
    <dgm:cxn modelId="{736E486B-C5D4-654D-89EC-02B52ECD1B3A}" srcId="{3BBD422B-3487-D54C-9448-DA3518F45BCF}" destId="{91536717-9F07-F942-B0A7-2398B173687C}" srcOrd="3" destOrd="0" parTransId="{9932C19D-A14F-0246-955F-054BCC0F9C1B}" sibTransId="{BA7C437E-C07E-914B-9B7F-DAD0F40F9F11}"/>
    <dgm:cxn modelId="{6EA3386C-20AB-664B-BEE8-D69B89F9F191}" type="presOf" srcId="{3BBD422B-3487-D54C-9448-DA3518F45BCF}" destId="{F45B1F72-E185-424E-B700-9D938BA01C06}" srcOrd="0" destOrd="0" presId="urn:microsoft.com/office/officeart/2005/8/layout/hChevron3"/>
    <dgm:cxn modelId="{42191A7A-2453-6943-BE37-530826828D24}" type="presOf" srcId="{13DCD4F6-32B8-BE4E-B32A-E0F52151780D}" destId="{A1A9FEDC-52CC-A543-AC0B-C4F4046932B6}" srcOrd="0" destOrd="0" presId="urn:microsoft.com/office/officeart/2005/8/layout/hChevron3"/>
    <dgm:cxn modelId="{A18DA77C-0D2A-804D-B297-E665B7F46941}" srcId="{3BBD422B-3487-D54C-9448-DA3518F45BCF}" destId="{490B8173-6E59-BF46-A288-AA87D5290289}" srcOrd="23" destOrd="0" parTransId="{12C93BA8-F1B1-B34B-BFC7-3CC226F4D506}" sibTransId="{62C9C4F1-0DB5-A04D-8ACD-D36E48B34E2E}"/>
    <dgm:cxn modelId="{15F91B7F-409D-344A-A2E7-CFD66D097E42}" srcId="{3BBD422B-3487-D54C-9448-DA3518F45BCF}" destId="{02859E1D-774A-F04D-9E9C-92368DC2815F}" srcOrd="14" destOrd="0" parTransId="{9B322FD1-911E-5047-93E8-B2323182E24A}" sibTransId="{3D6AA6B0-18A5-3F40-B9A4-870A25CF1E99}"/>
    <dgm:cxn modelId="{A6C6757F-E1F1-964A-818D-F12C42C0CC11}" srcId="{3BBD422B-3487-D54C-9448-DA3518F45BCF}" destId="{A8EA2440-9574-D74F-9E48-F7517AC1F59C}" srcOrd="4" destOrd="0" parTransId="{EB0BB030-8A86-8B49-BC19-4DDD819EA3E9}" sibTransId="{96ED5966-5392-2344-A4D2-84D8A8DD87FC}"/>
    <dgm:cxn modelId="{838C2C81-85DF-E245-95D3-A69B11CCDDAA}" type="presOf" srcId="{6BFC58C9-1C75-7444-9B34-CFFB898F6299}" destId="{DF685358-BFD6-F846-8E6D-20A4065E10EA}" srcOrd="0" destOrd="0" presId="urn:microsoft.com/office/officeart/2005/8/layout/hChevron3"/>
    <dgm:cxn modelId="{0AA68A81-B027-5C4D-B487-AD3C01AD60BA}" srcId="{3BBD422B-3487-D54C-9448-DA3518F45BCF}" destId="{510F6D4E-ADCC-2C4B-8306-DCD43C5F8650}" srcOrd="9" destOrd="0" parTransId="{F401F496-750C-8540-A8BB-0237B8423C39}" sibTransId="{7C1E61C4-BA63-814A-BC1C-F4DAE376F687}"/>
    <dgm:cxn modelId="{35B9F782-99EA-4244-BFB8-6ACDBCA6784E}" srcId="{3BBD422B-3487-D54C-9448-DA3518F45BCF}" destId="{55D83738-B64C-6B4D-B30E-4D76D77F3356}" srcOrd="11" destOrd="0" parTransId="{B4BC37DE-0ECD-3F46-9A6E-5B143408F2DB}" sibTransId="{D32C1B6F-244C-5541-B804-132A5B6DC043}"/>
    <dgm:cxn modelId="{7E872789-2100-8E47-B343-FAE9F626E38E}" type="presOf" srcId="{74F64A0D-C426-5E4D-ABF5-6E196A5EA475}" destId="{0A91DB2E-FE68-D341-857C-7397DB1A244D}" srcOrd="0" destOrd="0" presId="urn:microsoft.com/office/officeart/2005/8/layout/hChevron3"/>
    <dgm:cxn modelId="{61AAB18C-1877-7C4F-A2BC-177D80B6005A}" type="presOf" srcId="{DC9E5DE2-8A73-B646-A0C4-600BA656285D}" destId="{BCBB1DF6-6652-5A4A-9AA4-BB3B0336FD8D}" srcOrd="0" destOrd="0" presId="urn:microsoft.com/office/officeart/2005/8/layout/hChevron3"/>
    <dgm:cxn modelId="{CE509191-98DC-5F4C-A340-D7D811AD62C5}" srcId="{3BBD422B-3487-D54C-9448-DA3518F45BCF}" destId="{14BB69D9-5742-2F42-A0F5-4DB2ABF599DE}" srcOrd="10" destOrd="0" parTransId="{64EB3574-387F-EE47-AF65-336AE9B04A24}" sibTransId="{B1215A5D-BF54-074A-8EE7-0FD3BC43C9C7}"/>
    <dgm:cxn modelId="{E8A22C92-0A74-A841-8ACA-D48C7E7DF1F5}" srcId="{3BBD422B-3487-D54C-9448-DA3518F45BCF}" destId="{28CED4AF-D968-6843-A71C-8E13B1C20C36}" srcOrd="20" destOrd="0" parTransId="{3B286EB3-0C1D-ED46-8DCD-20292E5373FC}" sibTransId="{AFF744BC-16E0-BD4E-9308-044D474DD4E3}"/>
    <dgm:cxn modelId="{92545C9F-F3E2-D849-B545-27EB388BCFEA}" srcId="{3BBD422B-3487-D54C-9448-DA3518F45BCF}" destId="{74F64A0D-C426-5E4D-ABF5-6E196A5EA475}" srcOrd="21" destOrd="0" parTransId="{E230F6E5-840B-1D4F-98CB-8F2C486FA3E0}" sibTransId="{61A13CB3-A41D-9543-9693-74EA769F3FAC}"/>
    <dgm:cxn modelId="{DB403FB4-95F9-9440-A876-0F3CADA7106F}" type="presOf" srcId="{04BAE366-2D70-D649-9CB5-57116A0E6028}" destId="{4AE41986-2E7E-204D-9512-10EDB4912E8F}" srcOrd="0" destOrd="0" presId="urn:microsoft.com/office/officeart/2005/8/layout/hChevron3"/>
    <dgm:cxn modelId="{2240A2B4-F99B-DD48-9F24-446A59B0EA37}" srcId="{3BBD422B-3487-D54C-9448-DA3518F45BCF}" destId="{13806BA4-73AC-2A45-A311-0FE08398177C}" srcOrd="18" destOrd="0" parTransId="{27832877-4F93-0844-97B5-76845ECEBFA9}" sibTransId="{3397EBBD-318C-C94E-9FCA-7CBA6CE194B6}"/>
    <dgm:cxn modelId="{BEA2D9B6-696F-DE46-8C0D-E0258FA29E63}" srcId="{3BBD422B-3487-D54C-9448-DA3518F45BCF}" destId="{801E1359-6517-F141-B5EB-481952E14461}" srcOrd="2" destOrd="0" parTransId="{40EAE5D0-652E-4149-BFD8-63B33E22BC0E}" sibTransId="{A0927B89-928F-6641-A70F-E16CC6B24E6E}"/>
    <dgm:cxn modelId="{9115ADBC-2C0A-0E41-B205-8A4A4CB91A17}" type="presOf" srcId="{A8EA2440-9574-D74F-9E48-F7517AC1F59C}" destId="{2C2887FF-889F-FE43-8D7D-502C65396CBF}" srcOrd="0" destOrd="0" presId="urn:microsoft.com/office/officeart/2005/8/layout/hChevron3"/>
    <dgm:cxn modelId="{58ED1BC4-CB58-D747-A41A-3990F1BE32A5}" type="presOf" srcId="{91536717-9F07-F942-B0A7-2398B173687C}" destId="{6953732C-A69B-9148-9139-6A4990510EE1}" srcOrd="0" destOrd="0" presId="urn:microsoft.com/office/officeart/2005/8/layout/hChevron3"/>
    <dgm:cxn modelId="{D7A3BEC4-DC1B-A046-B30F-D5C14C55433C}" srcId="{3BBD422B-3487-D54C-9448-DA3518F45BCF}" destId="{6BFC58C9-1C75-7444-9B34-CFFB898F6299}" srcOrd="22" destOrd="0" parTransId="{E5B8E65B-CC3D-2D48-A2CC-EC164127AE8B}" sibTransId="{1DE3AEF3-36CD-014D-AB8C-1E9695BB04A8}"/>
    <dgm:cxn modelId="{450AF1CE-6480-9A4C-833B-DFA6FF35B64F}" type="presOf" srcId="{28CED4AF-D968-6843-A71C-8E13B1C20C36}" destId="{676F5F21-1F03-D244-860A-1CF9B3CA0FAE}" srcOrd="0" destOrd="0" presId="urn:microsoft.com/office/officeart/2005/8/layout/hChevron3"/>
    <dgm:cxn modelId="{5E3FD3D3-7FE7-BF4F-91AC-E40A383D7F8D}" srcId="{3BBD422B-3487-D54C-9448-DA3518F45BCF}" destId="{82FEDE62-B042-9743-B400-AA98B3DA0156}" srcOrd="16" destOrd="0" parTransId="{2AB7FD8B-9F53-724A-83CD-48494616A09C}" sibTransId="{A66E825C-D53F-2740-9937-33973C1D763B}"/>
    <dgm:cxn modelId="{A269FAD9-A940-FD47-B015-845500F3D81B}" type="presOf" srcId="{02859E1D-774A-F04D-9E9C-92368DC2815F}" destId="{AE1ECDC7-0B24-6D40-A652-01D35700777E}" srcOrd="0" destOrd="0" presId="urn:microsoft.com/office/officeart/2005/8/layout/hChevron3"/>
    <dgm:cxn modelId="{A98674DA-5F53-CF4F-8220-C5A06F91E055}" type="presOf" srcId="{ACA19771-E26A-3A49-BFD2-3DE0BAAF66E6}" destId="{AFF5C2A6-3122-554B-970A-B0093A851811}" srcOrd="0" destOrd="0" presId="urn:microsoft.com/office/officeart/2005/8/layout/hChevron3"/>
    <dgm:cxn modelId="{235D42E0-E67C-9840-BC80-BE0649033ED7}" srcId="{3BBD422B-3487-D54C-9448-DA3518F45BCF}" destId="{DC9E5DE2-8A73-B646-A0C4-600BA656285D}" srcOrd="1" destOrd="0" parTransId="{59507570-D358-E24A-952F-B609E1440CDB}" sibTransId="{A1C4B0E2-0298-CC44-9723-C38F9586D14C}"/>
    <dgm:cxn modelId="{3A9F0DE9-79D8-0049-B8B3-F0AD4BFC300F}" type="presOf" srcId="{82FEDE62-B042-9743-B400-AA98B3DA0156}" destId="{4B3B1409-25BA-DA48-A629-B11851209F61}" srcOrd="0" destOrd="0" presId="urn:microsoft.com/office/officeart/2005/8/layout/hChevron3"/>
    <dgm:cxn modelId="{85D95BE9-DF38-C545-8ADA-A2AF82736371}" type="presOf" srcId="{13806BA4-73AC-2A45-A311-0FE08398177C}" destId="{9D37CDB3-7182-1642-80E5-D98CD459D41E}" srcOrd="0" destOrd="0" presId="urn:microsoft.com/office/officeart/2005/8/layout/hChevron3"/>
    <dgm:cxn modelId="{05B7FDEA-50B6-174A-B89A-2A55570576E4}" type="presOf" srcId="{490B8173-6E59-BF46-A288-AA87D5290289}" destId="{C2CD2910-6A0E-F74F-B994-06A32548B331}" srcOrd="0" destOrd="0" presId="urn:microsoft.com/office/officeart/2005/8/layout/hChevron3"/>
    <dgm:cxn modelId="{5B5092FA-8D42-BB42-8EE0-E92D6141EE2B}" srcId="{3BBD422B-3487-D54C-9448-DA3518F45BCF}" destId="{04BAE366-2D70-D649-9CB5-57116A0E6028}" srcOrd="8" destOrd="0" parTransId="{D581F9FC-9075-E043-9E7B-976E577312FB}" sibTransId="{8803777A-029D-474C-8EBE-C8F0C9C0050A}"/>
    <dgm:cxn modelId="{8F79A57C-AF9E-E54B-A9A7-D060632FA16D}" type="presParOf" srcId="{F45B1F72-E185-424E-B700-9D938BA01C06}" destId="{1F84931C-DC60-664C-93C4-4B12C97CF870}" srcOrd="0" destOrd="0" presId="urn:microsoft.com/office/officeart/2005/8/layout/hChevron3"/>
    <dgm:cxn modelId="{306F4CC8-421E-3D43-A9D2-5DAF35001106}" type="presParOf" srcId="{F45B1F72-E185-424E-B700-9D938BA01C06}" destId="{E15621C8-C526-2B48-856E-8A035D8BAB7F}" srcOrd="1" destOrd="0" presId="urn:microsoft.com/office/officeart/2005/8/layout/hChevron3"/>
    <dgm:cxn modelId="{0C08ACBB-2B91-2544-9141-9BBAD18BA6FC}" type="presParOf" srcId="{F45B1F72-E185-424E-B700-9D938BA01C06}" destId="{BCBB1DF6-6652-5A4A-9AA4-BB3B0336FD8D}" srcOrd="2" destOrd="0" presId="urn:microsoft.com/office/officeart/2005/8/layout/hChevron3"/>
    <dgm:cxn modelId="{6CA49DD8-67A0-F540-ACF3-9F387F8A611C}" type="presParOf" srcId="{F45B1F72-E185-424E-B700-9D938BA01C06}" destId="{FD3AF944-2FF4-884B-9EC6-61539A17D367}" srcOrd="3" destOrd="0" presId="urn:microsoft.com/office/officeart/2005/8/layout/hChevron3"/>
    <dgm:cxn modelId="{03F246C0-0FF6-044E-95BF-DB7CD2A888FE}" type="presParOf" srcId="{F45B1F72-E185-424E-B700-9D938BA01C06}" destId="{C1CC043F-39E0-2743-AD11-1BC6DB772A04}" srcOrd="4" destOrd="0" presId="urn:microsoft.com/office/officeart/2005/8/layout/hChevron3"/>
    <dgm:cxn modelId="{1CA1FBD1-4637-1B4A-9885-145FBBAE918F}" type="presParOf" srcId="{F45B1F72-E185-424E-B700-9D938BA01C06}" destId="{7859A2B6-EDAF-2B4A-BD83-D4E2EFAC8B5D}" srcOrd="5" destOrd="0" presId="urn:microsoft.com/office/officeart/2005/8/layout/hChevron3"/>
    <dgm:cxn modelId="{BC964959-0E4D-C340-A833-250E579A6A1D}" type="presParOf" srcId="{F45B1F72-E185-424E-B700-9D938BA01C06}" destId="{6953732C-A69B-9148-9139-6A4990510EE1}" srcOrd="6" destOrd="0" presId="urn:microsoft.com/office/officeart/2005/8/layout/hChevron3"/>
    <dgm:cxn modelId="{6C629FD9-5D19-F74D-84C0-66E63EE07496}" type="presParOf" srcId="{F45B1F72-E185-424E-B700-9D938BA01C06}" destId="{50B061FC-8833-4648-B872-28E9B6502639}" srcOrd="7" destOrd="0" presId="urn:microsoft.com/office/officeart/2005/8/layout/hChevron3"/>
    <dgm:cxn modelId="{F3913132-7953-804C-96D0-5737906D9200}" type="presParOf" srcId="{F45B1F72-E185-424E-B700-9D938BA01C06}" destId="{2C2887FF-889F-FE43-8D7D-502C65396CBF}" srcOrd="8" destOrd="0" presId="urn:microsoft.com/office/officeart/2005/8/layout/hChevron3"/>
    <dgm:cxn modelId="{8C05FE77-C4D9-5843-9EA7-53136237106A}" type="presParOf" srcId="{F45B1F72-E185-424E-B700-9D938BA01C06}" destId="{516BA840-7B45-8046-901F-4DEF2B2B9D9D}" srcOrd="9" destOrd="0" presId="urn:microsoft.com/office/officeart/2005/8/layout/hChevron3"/>
    <dgm:cxn modelId="{6529D2F4-9B2A-464A-B200-F0A1E5B26835}" type="presParOf" srcId="{F45B1F72-E185-424E-B700-9D938BA01C06}" destId="{A1A9FEDC-52CC-A543-AC0B-C4F4046932B6}" srcOrd="10" destOrd="0" presId="urn:microsoft.com/office/officeart/2005/8/layout/hChevron3"/>
    <dgm:cxn modelId="{B58E8714-D499-BF46-8148-4C672FE24109}" type="presParOf" srcId="{F45B1F72-E185-424E-B700-9D938BA01C06}" destId="{987EBDC9-84E5-EE45-83FB-06A91E1C6665}" srcOrd="11" destOrd="0" presId="urn:microsoft.com/office/officeart/2005/8/layout/hChevron3"/>
    <dgm:cxn modelId="{D5C0C6EA-246D-2E45-9CBE-F7A360ADC307}" type="presParOf" srcId="{F45B1F72-E185-424E-B700-9D938BA01C06}" destId="{F401ADCF-07C7-D940-8864-47EBA17462C7}" srcOrd="12" destOrd="0" presId="urn:microsoft.com/office/officeart/2005/8/layout/hChevron3"/>
    <dgm:cxn modelId="{A996FEB0-A88A-4944-85B7-176A353CBFA8}" type="presParOf" srcId="{F45B1F72-E185-424E-B700-9D938BA01C06}" destId="{15FF907A-AB77-6540-AB36-3C5659DE1888}" srcOrd="13" destOrd="0" presId="urn:microsoft.com/office/officeart/2005/8/layout/hChevron3"/>
    <dgm:cxn modelId="{D6D05315-29AB-7544-BD09-1D61147CB417}" type="presParOf" srcId="{F45B1F72-E185-424E-B700-9D938BA01C06}" destId="{AFF5C2A6-3122-554B-970A-B0093A851811}" srcOrd="14" destOrd="0" presId="urn:microsoft.com/office/officeart/2005/8/layout/hChevron3"/>
    <dgm:cxn modelId="{45586D23-0500-E949-86E1-8D6CC0181B32}" type="presParOf" srcId="{F45B1F72-E185-424E-B700-9D938BA01C06}" destId="{B47E16A4-0BC6-184B-9017-1F185C07CF19}" srcOrd="15" destOrd="0" presId="urn:microsoft.com/office/officeart/2005/8/layout/hChevron3"/>
    <dgm:cxn modelId="{41A921C0-CC74-F442-B321-CFB80ED0EC78}" type="presParOf" srcId="{F45B1F72-E185-424E-B700-9D938BA01C06}" destId="{4AE41986-2E7E-204D-9512-10EDB4912E8F}" srcOrd="16" destOrd="0" presId="urn:microsoft.com/office/officeart/2005/8/layout/hChevron3"/>
    <dgm:cxn modelId="{5F05F954-D9BD-6541-AEC7-B09FE84C4394}" type="presParOf" srcId="{F45B1F72-E185-424E-B700-9D938BA01C06}" destId="{5A1FF950-519E-4348-A31D-91D9E704FA08}" srcOrd="17" destOrd="0" presId="urn:microsoft.com/office/officeart/2005/8/layout/hChevron3"/>
    <dgm:cxn modelId="{8C5C44AE-BFA0-C244-8483-0534A92A699C}" type="presParOf" srcId="{F45B1F72-E185-424E-B700-9D938BA01C06}" destId="{1FAE95F5-4A9E-104E-A367-C7FD55AE1190}" srcOrd="18" destOrd="0" presId="urn:microsoft.com/office/officeart/2005/8/layout/hChevron3"/>
    <dgm:cxn modelId="{79C90BB0-F749-3C4A-A20B-D95EDBE66B44}" type="presParOf" srcId="{F45B1F72-E185-424E-B700-9D938BA01C06}" destId="{35253A8A-EBC0-FE44-8BD8-68D0067D5193}" srcOrd="19" destOrd="0" presId="urn:microsoft.com/office/officeart/2005/8/layout/hChevron3"/>
    <dgm:cxn modelId="{0C0CCA6A-F662-BA43-BD30-9B8A9C0A6C6B}" type="presParOf" srcId="{F45B1F72-E185-424E-B700-9D938BA01C06}" destId="{2FB95BE6-65EE-1047-9BBE-EDA8E0460D99}" srcOrd="20" destOrd="0" presId="urn:microsoft.com/office/officeart/2005/8/layout/hChevron3"/>
    <dgm:cxn modelId="{E74E0ED5-378A-A040-8C73-FCD206453233}" type="presParOf" srcId="{F45B1F72-E185-424E-B700-9D938BA01C06}" destId="{8505C1CE-796A-4E4E-84CE-6BE4957887F3}" srcOrd="21" destOrd="0" presId="urn:microsoft.com/office/officeart/2005/8/layout/hChevron3"/>
    <dgm:cxn modelId="{E20AAF35-9E20-6344-B92F-AE84DB47CE20}" type="presParOf" srcId="{F45B1F72-E185-424E-B700-9D938BA01C06}" destId="{EB086E2D-7692-E244-AE1E-E96CBC749908}" srcOrd="22" destOrd="0" presId="urn:microsoft.com/office/officeart/2005/8/layout/hChevron3"/>
    <dgm:cxn modelId="{62FEDED6-6E41-2F49-BEA1-9950E0B7FEEA}" type="presParOf" srcId="{F45B1F72-E185-424E-B700-9D938BA01C06}" destId="{FA93BABC-0624-F040-8227-4C32CEF43504}" srcOrd="23" destOrd="0" presId="urn:microsoft.com/office/officeart/2005/8/layout/hChevron3"/>
    <dgm:cxn modelId="{1C8B32CA-0884-544C-A36F-F23A9B903F26}" type="presParOf" srcId="{F45B1F72-E185-424E-B700-9D938BA01C06}" destId="{D886D044-6895-3447-8E6E-AEAA1C4D8635}" srcOrd="24" destOrd="0" presId="urn:microsoft.com/office/officeart/2005/8/layout/hChevron3"/>
    <dgm:cxn modelId="{A5627207-D7BF-854F-BC52-D900431253BC}" type="presParOf" srcId="{F45B1F72-E185-424E-B700-9D938BA01C06}" destId="{E6BD4C89-B66E-894F-A435-05CC6235A9E0}" srcOrd="25" destOrd="0" presId="urn:microsoft.com/office/officeart/2005/8/layout/hChevron3"/>
    <dgm:cxn modelId="{3A83F8BF-08CC-A640-8B4E-BF369B17414E}" type="presParOf" srcId="{F45B1F72-E185-424E-B700-9D938BA01C06}" destId="{4FF06C1D-05C4-3544-93DC-550818092398}" srcOrd="26" destOrd="0" presId="urn:microsoft.com/office/officeart/2005/8/layout/hChevron3"/>
    <dgm:cxn modelId="{533B1C2C-F17F-7241-B5B9-050734F3DF83}" type="presParOf" srcId="{F45B1F72-E185-424E-B700-9D938BA01C06}" destId="{17663586-B4BF-794F-A783-E6F5515E52C3}" srcOrd="27" destOrd="0" presId="urn:microsoft.com/office/officeart/2005/8/layout/hChevron3"/>
    <dgm:cxn modelId="{9C6D3B2E-C029-C04F-A69B-30F413E893B7}" type="presParOf" srcId="{F45B1F72-E185-424E-B700-9D938BA01C06}" destId="{AE1ECDC7-0B24-6D40-A652-01D35700777E}" srcOrd="28" destOrd="0" presId="urn:microsoft.com/office/officeart/2005/8/layout/hChevron3"/>
    <dgm:cxn modelId="{6D4D11C3-DB50-CC4F-A38D-DA07DC1036F7}" type="presParOf" srcId="{F45B1F72-E185-424E-B700-9D938BA01C06}" destId="{74CAD7ED-3C83-8046-8D39-CEC7F6960EAF}" srcOrd="29" destOrd="0" presId="urn:microsoft.com/office/officeart/2005/8/layout/hChevron3"/>
    <dgm:cxn modelId="{EF606865-AF42-7F44-8E1D-A290D80CBF67}" type="presParOf" srcId="{F45B1F72-E185-424E-B700-9D938BA01C06}" destId="{D534CEC5-7E51-424C-97CC-77F50AD317F8}" srcOrd="30" destOrd="0" presId="urn:microsoft.com/office/officeart/2005/8/layout/hChevron3"/>
    <dgm:cxn modelId="{17B19B81-98DF-A544-BDAB-C6FBBCFBBF4E}" type="presParOf" srcId="{F45B1F72-E185-424E-B700-9D938BA01C06}" destId="{AE069D3F-5C13-7B47-A225-1F2E5B30D4EE}" srcOrd="31" destOrd="0" presId="urn:microsoft.com/office/officeart/2005/8/layout/hChevron3"/>
    <dgm:cxn modelId="{D6B2223F-8FD2-4540-AADF-7C836C044121}" type="presParOf" srcId="{F45B1F72-E185-424E-B700-9D938BA01C06}" destId="{4B3B1409-25BA-DA48-A629-B11851209F61}" srcOrd="32" destOrd="0" presId="urn:microsoft.com/office/officeart/2005/8/layout/hChevron3"/>
    <dgm:cxn modelId="{02DB368E-198A-8243-A4FA-28E91B7D2B79}" type="presParOf" srcId="{F45B1F72-E185-424E-B700-9D938BA01C06}" destId="{F7DC9D4C-4316-C141-8028-B264A6AB9559}" srcOrd="33" destOrd="0" presId="urn:microsoft.com/office/officeart/2005/8/layout/hChevron3"/>
    <dgm:cxn modelId="{7D9F46C4-26C7-5640-AAAC-26CA11F4A1C5}" type="presParOf" srcId="{F45B1F72-E185-424E-B700-9D938BA01C06}" destId="{25B44BC1-FCEE-1A4B-8277-CAC5DA28E2EB}" srcOrd="34" destOrd="0" presId="urn:microsoft.com/office/officeart/2005/8/layout/hChevron3"/>
    <dgm:cxn modelId="{1A8CC15F-763E-7F47-8EFE-6AF9148F8431}" type="presParOf" srcId="{F45B1F72-E185-424E-B700-9D938BA01C06}" destId="{EB448B16-3C4E-1F4A-AA6D-191CA664111B}" srcOrd="35" destOrd="0" presId="urn:microsoft.com/office/officeart/2005/8/layout/hChevron3"/>
    <dgm:cxn modelId="{4D6E54A5-C2B4-B14F-8EA9-5F7F255DE0C8}" type="presParOf" srcId="{F45B1F72-E185-424E-B700-9D938BA01C06}" destId="{9D37CDB3-7182-1642-80E5-D98CD459D41E}" srcOrd="36" destOrd="0" presId="urn:microsoft.com/office/officeart/2005/8/layout/hChevron3"/>
    <dgm:cxn modelId="{C4E8F4A9-FCCC-DB4E-A480-AD0078B40563}" type="presParOf" srcId="{F45B1F72-E185-424E-B700-9D938BA01C06}" destId="{4B9D756F-9446-C94A-8B46-40349E6284CE}" srcOrd="37" destOrd="0" presId="urn:microsoft.com/office/officeart/2005/8/layout/hChevron3"/>
    <dgm:cxn modelId="{E839859A-3ADF-DC44-8F28-C4A10FA599D4}" type="presParOf" srcId="{F45B1F72-E185-424E-B700-9D938BA01C06}" destId="{58A3F720-6E90-1C45-8D21-786090B1EE3F}" srcOrd="38" destOrd="0" presId="urn:microsoft.com/office/officeart/2005/8/layout/hChevron3"/>
    <dgm:cxn modelId="{E18D7FDF-9E8D-7F42-B15A-E1CD7E26AC21}" type="presParOf" srcId="{F45B1F72-E185-424E-B700-9D938BA01C06}" destId="{2A1CB612-C244-D741-B12F-FB9BE46A5CD6}" srcOrd="39" destOrd="0" presId="urn:microsoft.com/office/officeart/2005/8/layout/hChevron3"/>
    <dgm:cxn modelId="{84A7A57B-7DB2-A342-A451-4C3434111343}" type="presParOf" srcId="{F45B1F72-E185-424E-B700-9D938BA01C06}" destId="{676F5F21-1F03-D244-860A-1CF9B3CA0FAE}" srcOrd="40" destOrd="0" presId="urn:microsoft.com/office/officeart/2005/8/layout/hChevron3"/>
    <dgm:cxn modelId="{0EBA06FF-1F53-3241-B712-621C8E8229D7}" type="presParOf" srcId="{F45B1F72-E185-424E-B700-9D938BA01C06}" destId="{EBA0D855-F7EC-9246-91B1-CD8A2D5D155A}" srcOrd="41" destOrd="0" presId="urn:microsoft.com/office/officeart/2005/8/layout/hChevron3"/>
    <dgm:cxn modelId="{5CE610D2-DBC9-6748-A673-CDAB706C5012}" type="presParOf" srcId="{F45B1F72-E185-424E-B700-9D938BA01C06}" destId="{0A91DB2E-FE68-D341-857C-7397DB1A244D}" srcOrd="42" destOrd="0" presId="urn:microsoft.com/office/officeart/2005/8/layout/hChevron3"/>
    <dgm:cxn modelId="{D4C634EB-42BE-9C48-849D-6115EA68CC59}" type="presParOf" srcId="{F45B1F72-E185-424E-B700-9D938BA01C06}" destId="{59032AE1-DEB2-A742-89B6-05E154D87076}" srcOrd="43" destOrd="0" presId="urn:microsoft.com/office/officeart/2005/8/layout/hChevron3"/>
    <dgm:cxn modelId="{6EDFF645-6D80-1747-BEAD-4A188CBC803B}" type="presParOf" srcId="{F45B1F72-E185-424E-B700-9D938BA01C06}" destId="{DF685358-BFD6-F846-8E6D-20A4065E10EA}" srcOrd="44" destOrd="0" presId="urn:microsoft.com/office/officeart/2005/8/layout/hChevron3"/>
    <dgm:cxn modelId="{DDDA7D8F-EFCC-FB49-920C-7BBE09E0B39B}" type="presParOf" srcId="{F45B1F72-E185-424E-B700-9D938BA01C06}" destId="{68DB26BA-F141-EB4D-8DA9-D3C957FEE948}" srcOrd="45" destOrd="0" presId="urn:microsoft.com/office/officeart/2005/8/layout/hChevron3"/>
    <dgm:cxn modelId="{3958FFB4-2422-7C4A-973F-876E3082EA7C}" type="presParOf" srcId="{F45B1F72-E185-424E-B700-9D938BA01C06}" destId="{C2CD2910-6A0E-F74F-B994-06A32548B331}" srcOrd="4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BBD422B-3487-D54C-9448-DA3518F45BCF}"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E5A160FE-63C1-874D-BF88-DA3654F6D706}">
      <dgm:prSet phldrT="[Text]"/>
      <dgm:spPr>
        <a:solidFill>
          <a:schemeClr val="accent5">
            <a:lumMod val="75000"/>
          </a:schemeClr>
        </a:solidFill>
      </dgm:spPr>
      <dgm:t>
        <a:bodyPr/>
        <a:lstStyle/>
        <a:p>
          <a:r>
            <a:rPr lang="en-US" b="0" dirty="0">
              <a:solidFill>
                <a:schemeClr val="bg1"/>
              </a:solidFill>
            </a:rPr>
            <a:t>1</a:t>
          </a:r>
        </a:p>
      </dgm:t>
    </dgm:pt>
    <dgm:pt modelId="{417CC721-43DD-8041-B542-8D13BB8CC262}" type="parTrans" cxnId="{C3A9FC2A-711D-724E-AC1B-DA0C2263B36E}">
      <dgm:prSet/>
      <dgm:spPr/>
      <dgm:t>
        <a:bodyPr/>
        <a:lstStyle/>
        <a:p>
          <a:endParaRPr lang="en-US"/>
        </a:p>
      </dgm:t>
    </dgm:pt>
    <dgm:pt modelId="{82253539-8355-F940-BB5D-68AB49295A0A}" type="sibTrans" cxnId="{C3A9FC2A-711D-724E-AC1B-DA0C2263B36E}">
      <dgm:prSet/>
      <dgm:spPr/>
      <dgm:t>
        <a:bodyPr/>
        <a:lstStyle/>
        <a:p>
          <a:endParaRPr lang="en-US"/>
        </a:p>
      </dgm:t>
    </dgm:pt>
    <dgm:pt modelId="{DC9E5DE2-8A73-B646-A0C4-600BA656285D}">
      <dgm:prSet phldrT="[Text]"/>
      <dgm:spPr>
        <a:solidFill>
          <a:schemeClr val="accent5">
            <a:lumMod val="75000"/>
          </a:schemeClr>
        </a:solidFill>
      </dgm:spPr>
      <dgm:t>
        <a:bodyPr/>
        <a:lstStyle/>
        <a:p>
          <a:r>
            <a:rPr lang="en-US" dirty="0">
              <a:solidFill>
                <a:schemeClr val="bg1"/>
              </a:solidFill>
            </a:rPr>
            <a:t>2</a:t>
          </a:r>
        </a:p>
      </dgm:t>
    </dgm:pt>
    <dgm:pt modelId="{59507570-D358-E24A-952F-B609E1440CDB}" type="parTrans" cxnId="{235D42E0-E67C-9840-BC80-BE0649033ED7}">
      <dgm:prSet/>
      <dgm:spPr/>
      <dgm:t>
        <a:bodyPr/>
        <a:lstStyle/>
        <a:p>
          <a:endParaRPr lang="en-US"/>
        </a:p>
      </dgm:t>
    </dgm:pt>
    <dgm:pt modelId="{A1C4B0E2-0298-CC44-9723-C38F9586D14C}" type="sibTrans" cxnId="{235D42E0-E67C-9840-BC80-BE0649033ED7}">
      <dgm:prSet/>
      <dgm:spPr/>
      <dgm:t>
        <a:bodyPr/>
        <a:lstStyle/>
        <a:p>
          <a:endParaRPr lang="en-US"/>
        </a:p>
      </dgm:t>
    </dgm:pt>
    <dgm:pt modelId="{801E1359-6517-F141-B5EB-481952E14461}">
      <dgm:prSet phldrT="[Text]"/>
      <dgm:spPr>
        <a:solidFill>
          <a:schemeClr val="accent5">
            <a:lumMod val="75000"/>
          </a:schemeClr>
        </a:solidFill>
      </dgm:spPr>
      <dgm:t>
        <a:bodyPr/>
        <a:lstStyle/>
        <a:p>
          <a:r>
            <a:rPr lang="en-US" dirty="0"/>
            <a:t>3</a:t>
          </a:r>
        </a:p>
      </dgm:t>
    </dgm:pt>
    <dgm:pt modelId="{40EAE5D0-652E-4149-BFD8-63B33E22BC0E}" type="parTrans" cxnId="{BEA2D9B6-696F-DE46-8C0D-E0258FA29E63}">
      <dgm:prSet/>
      <dgm:spPr/>
      <dgm:t>
        <a:bodyPr/>
        <a:lstStyle/>
        <a:p>
          <a:endParaRPr lang="en-US"/>
        </a:p>
      </dgm:t>
    </dgm:pt>
    <dgm:pt modelId="{A0927B89-928F-6641-A70F-E16CC6B24E6E}" type="sibTrans" cxnId="{BEA2D9B6-696F-DE46-8C0D-E0258FA29E63}">
      <dgm:prSet/>
      <dgm:spPr/>
      <dgm:t>
        <a:bodyPr/>
        <a:lstStyle/>
        <a:p>
          <a:endParaRPr lang="en-US"/>
        </a:p>
      </dgm:t>
    </dgm:pt>
    <dgm:pt modelId="{91536717-9F07-F942-B0A7-2398B173687C}">
      <dgm:prSet/>
      <dgm:spPr>
        <a:solidFill>
          <a:schemeClr val="accent5">
            <a:lumMod val="75000"/>
          </a:schemeClr>
        </a:solidFill>
      </dgm:spPr>
      <dgm:t>
        <a:bodyPr/>
        <a:lstStyle/>
        <a:p>
          <a:r>
            <a:rPr lang="en-US" dirty="0"/>
            <a:t>4</a:t>
          </a:r>
        </a:p>
      </dgm:t>
    </dgm:pt>
    <dgm:pt modelId="{9932C19D-A14F-0246-955F-054BCC0F9C1B}" type="parTrans" cxnId="{736E486B-C5D4-654D-89EC-02B52ECD1B3A}">
      <dgm:prSet/>
      <dgm:spPr/>
      <dgm:t>
        <a:bodyPr/>
        <a:lstStyle/>
        <a:p>
          <a:endParaRPr lang="en-US"/>
        </a:p>
      </dgm:t>
    </dgm:pt>
    <dgm:pt modelId="{BA7C437E-C07E-914B-9B7F-DAD0F40F9F11}" type="sibTrans" cxnId="{736E486B-C5D4-654D-89EC-02B52ECD1B3A}">
      <dgm:prSet/>
      <dgm:spPr/>
      <dgm:t>
        <a:bodyPr/>
        <a:lstStyle/>
        <a:p>
          <a:endParaRPr lang="en-US"/>
        </a:p>
      </dgm:t>
    </dgm:pt>
    <dgm:pt modelId="{A8EA2440-9574-D74F-9E48-F7517AC1F59C}">
      <dgm:prSet/>
      <dgm:spPr>
        <a:solidFill>
          <a:schemeClr val="accent5">
            <a:lumMod val="75000"/>
          </a:schemeClr>
        </a:solidFill>
      </dgm:spPr>
      <dgm:t>
        <a:bodyPr/>
        <a:lstStyle/>
        <a:p>
          <a:r>
            <a:rPr lang="en-US" dirty="0"/>
            <a:t>5</a:t>
          </a:r>
        </a:p>
      </dgm:t>
    </dgm:pt>
    <dgm:pt modelId="{EB0BB030-8A86-8B49-BC19-4DDD819EA3E9}" type="parTrans" cxnId="{A6C6757F-E1F1-964A-818D-F12C42C0CC11}">
      <dgm:prSet/>
      <dgm:spPr/>
      <dgm:t>
        <a:bodyPr/>
        <a:lstStyle/>
        <a:p>
          <a:endParaRPr lang="en-US"/>
        </a:p>
      </dgm:t>
    </dgm:pt>
    <dgm:pt modelId="{96ED5966-5392-2344-A4D2-84D8A8DD87FC}" type="sibTrans" cxnId="{A6C6757F-E1F1-964A-818D-F12C42C0CC11}">
      <dgm:prSet/>
      <dgm:spPr/>
      <dgm:t>
        <a:bodyPr/>
        <a:lstStyle/>
        <a:p>
          <a:endParaRPr lang="en-US"/>
        </a:p>
      </dgm:t>
    </dgm:pt>
    <dgm:pt modelId="{13DCD4F6-32B8-BE4E-B32A-E0F52151780D}">
      <dgm:prSet/>
      <dgm:spPr/>
      <dgm:t>
        <a:bodyPr/>
        <a:lstStyle/>
        <a:p>
          <a:r>
            <a:rPr lang="en-US" dirty="0"/>
            <a:t>6</a:t>
          </a:r>
        </a:p>
      </dgm:t>
    </dgm:pt>
    <dgm:pt modelId="{10E0FE5B-470A-954F-A842-126533522D92}" type="parTrans" cxnId="{941DFA44-DF9C-6340-81A2-C330B3B05D0F}">
      <dgm:prSet/>
      <dgm:spPr/>
      <dgm:t>
        <a:bodyPr/>
        <a:lstStyle/>
        <a:p>
          <a:endParaRPr lang="en-US"/>
        </a:p>
      </dgm:t>
    </dgm:pt>
    <dgm:pt modelId="{E2A3B37B-20A8-DB45-9BC9-6C6D37F66D63}" type="sibTrans" cxnId="{941DFA44-DF9C-6340-81A2-C330B3B05D0F}">
      <dgm:prSet/>
      <dgm:spPr/>
      <dgm:t>
        <a:bodyPr/>
        <a:lstStyle/>
        <a:p>
          <a:endParaRPr lang="en-US"/>
        </a:p>
      </dgm:t>
    </dgm:pt>
    <dgm:pt modelId="{92F85859-2C27-F24D-8E54-52E1BF1EE27D}">
      <dgm:prSet/>
      <dgm:spPr>
        <a:solidFill>
          <a:schemeClr val="accent5">
            <a:lumMod val="75000"/>
          </a:schemeClr>
        </a:solidFill>
      </dgm:spPr>
      <dgm:t>
        <a:bodyPr/>
        <a:lstStyle/>
        <a:p>
          <a:r>
            <a:rPr lang="en-US" dirty="0"/>
            <a:t>7</a:t>
          </a:r>
        </a:p>
      </dgm:t>
    </dgm:pt>
    <dgm:pt modelId="{3E99958D-E578-FE43-86E1-D8EF40EAAFDD}" type="parTrans" cxnId="{0917230C-D4DF-7849-9BA6-6BE9E104F8C5}">
      <dgm:prSet/>
      <dgm:spPr/>
      <dgm:t>
        <a:bodyPr/>
        <a:lstStyle/>
        <a:p>
          <a:endParaRPr lang="en-US"/>
        </a:p>
      </dgm:t>
    </dgm:pt>
    <dgm:pt modelId="{A1B6B2B3-8414-F64B-B345-6D0A6B94E0A3}" type="sibTrans" cxnId="{0917230C-D4DF-7849-9BA6-6BE9E104F8C5}">
      <dgm:prSet/>
      <dgm:spPr/>
      <dgm:t>
        <a:bodyPr/>
        <a:lstStyle/>
        <a:p>
          <a:endParaRPr lang="en-US"/>
        </a:p>
      </dgm:t>
    </dgm:pt>
    <dgm:pt modelId="{ACA19771-E26A-3A49-BFD2-3DE0BAAF66E6}">
      <dgm:prSet/>
      <dgm:spPr/>
      <dgm:t>
        <a:bodyPr/>
        <a:lstStyle/>
        <a:p>
          <a:r>
            <a:rPr lang="en-US" dirty="0"/>
            <a:t>8</a:t>
          </a:r>
        </a:p>
      </dgm:t>
    </dgm:pt>
    <dgm:pt modelId="{BC1DDF50-0ED5-1745-8AD5-22565AF7E46E}" type="parTrans" cxnId="{F2B5F22C-7711-1B4D-BFEE-5E3229498278}">
      <dgm:prSet/>
      <dgm:spPr/>
      <dgm:t>
        <a:bodyPr/>
        <a:lstStyle/>
        <a:p>
          <a:endParaRPr lang="en-US"/>
        </a:p>
      </dgm:t>
    </dgm:pt>
    <dgm:pt modelId="{63A0945C-BF8D-1F4C-98ED-1401CE528024}" type="sibTrans" cxnId="{F2B5F22C-7711-1B4D-BFEE-5E3229498278}">
      <dgm:prSet/>
      <dgm:spPr/>
      <dgm:t>
        <a:bodyPr/>
        <a:lstStyle/>
        <a:p>
          <a:endParaRPr lang="en-US"/>
        </a:p>
      </dgm:t>
    </dgm:pt>
    <dgm:pt modelId="{04BAE366-2D70-D649-9CB5-57116A0E6028}">
      <dgm:prSet/>
      <dgm:spPr/>
      <dgm:t>
        <a:bodyPr/>
        <a:lstStyle/>
        <a:p>
          <a:r>
            <a:rPr lang="en-US" dirty="0"/>
            <a:t>9</a:t>
          </a:r>
        </a:p>
      </dgm:t>
    </dgm:pt>
    <dgm:pt modelId="{D581F9FC-9075-E043-9E7B-976E577312FB}" type="parTrans" cxnId="{5B5092FA-8D42-BB42-8EE0-E92D6141EE2B}">
      <dgm:prSet/>
      <dgm:spPr/>
      <dgm:t>
        <a:bodyPr/>
        <a:lstStyle/>
        <a:p>
          <a:endParaRPr lang="en-US"/>
        </a:p>
      </dgm:t>
    </dgm:pt>
    <dgm:pt modelId="{8803777A-029D-474C-8EBE-C8F0C9C0050A}" type="sibTrans" cxnId="{5B5092FA-8D42-BB42-8EE0-E92D6141EE2B}">
      <dgm:prSet/>
      <dgm:spPr/>
      <dgm:t>
        <a:bodyPr/>
        <a:lstStyle/>
        <a:p>
          <a:endParaRPr lang="en-US"/>
        </a:p>
      </dgm:t>
    </dgm:pt>
    <dgm:pt modelId="{510F6D4E-ADCC-2C4B-8306-DCD43C5F8650}">
      <dgm:prSet/>
      <dgm:spPr/>
      <dgm:t>
        <a:bodyPr/>
        <a:lstStyle/>
        <a:p>
          <a:r>
            <a:rPr lang="en-US" dirty="0"/>
            <a:t>10</a:t>
          </a:r>
        </a:p>
      </dgm:t>
    </dgm:pt>
    <dgm:pt modelId="{F401F496-750C-8540-A8BB-0237B8423C39}" type="parTrans" cxnId="{0AA68A81-B027-5C4D-B487-AD3C01AD60BA}">
      <dgm:prSet/>
      <dgm:spPr/>
      <dgm:t>
        <a:bodyPr/>
        <a:lstStyle/>
        <a:p>
          <a:endParaRPr lang="en-US"/>
        </a:p>
      </dgm:t>
    </dgm:pt>
    <dgm:pt modelId="{7C1E61C4-BA63-814A-BC1C-F4DAE376F687}" type="sibTrans" cxnId="{0AA68A81-B027-5C4D-B487-AD3C01AD60BA}">
      <dgm:prSet/>
      <dgm:spPr/>
      <dgm:t>
        <a:bodyPr/>
        <a:lstStyle/>
        <a:p>
          <a:endParaRPr lang="en-US"/>
        </a:p>
      </dgm:t>
    </dgm:pt>
    <dgm:pt modelId="{14BB69D9-5742-2F42-A0F5-4DB2ABF599DE}">
      <dgm:prSet/>
      <dgm:spPr>
        <a:solidFill>
          <a:schemeClr val="accent5">
            <a:lumMod val="75000"/>
          </a:schemeClr>
        </a:solidFill>
      </dgm:spPr>
      <dgm:t>
        <a:bodyPr/>
        <a:lstStyle/>
        <a:p>
          <a:r>
            <a:rPr lang="en-US" dirty="0"/>
            <a:t>11</a:t>
          </a:r>
        </a:p>
      </dgm:t>
    </dgm:pt>
    <dgm:pt modelId="{64EB3574-387F-EE47-AF65-336AE9B04A24}" type="parTrans" cxnId="{CE509191-98DC-5F4C-A340-D7D811AD62C5}">
      <dgm:prSet/>
      <dgm:spPr/>
      <dgm:t>
        <a:bodyPr/>
        <a:lstStyle/>
        <a:p>
          <a:endParaRPr lang="en-US"/>
        </a:p>
      </dgm:t>
    </dgm:pt>
    <dgm:pt modelId="{B1215A5D-BF54-074A-8EE7-0FD3BC43C9C7}" type="sibTrans" cxnId="{CE509191-98DC-5F4C-A340-D7D811AD62C5}">
      <dgm:prSet/>
      <dgm:spPr/>
      <dgm:t>
        <a:bodyPr/>
        <a:lstStyle/>
        <a:p>
          <a:endParaRPr lang="en-US"/>
        </a:p>
      </dgm:t>
    </dgm:pt>
    <dgm:pt modelId="{55D83738-B64C-6B4D-B30E-4D76D77F3356}">
      <dgm:prSet/>
      <dgm:spPr/>
      <dgm:t>
        <a:bodyPr/>
        <a:lstStyle/>
        <a:p>
          <a:r>
            <a:rPr lang="en-US" dirty="0"/>
            <a:t>12</a:t>
          </a:r>
        </a:p>
      </dgm:t>
    </dgm:pt>
    <dgm:pt modelId="{B4BC37DE-0ECD-3F46-9A6E-5B143408F2DB}" type="parTrans" cxnId="{35B9F782-99EA-4244-BFB8-6ACDBCA6784E}">
      <dgm:prSet/>
      <dgm:spPr/>
      <dgm:t>
        <a:bodyPr/>
        <a:lstStyle/>
        <a:p>
          <a:endParaRPr lang="en-US"/>
        </a:p>
      </dgm:t>
    </dgm:pt>
    <dgm:pt modelId="{D32C1B6F-244C-5541-B804-132A5B6DC043}" type="sibTrans" cxnId="{35B9F782-99EA-4244-BFB8-6ACDBCA6784E}">
      <dgm:prSet/>
      <dgm:spPr/>
      <dgm:t>
        <a:bodyPr/>
        <a:lstStyle/>
        <a:p>
          <a:endParaRPr lang="en-US"/>
        </a:p>
      </dgm:t>
    </dgm:pt>
    <dgm:pt modelId="{2799C8FF-1BBE-0A44-BBCF-775C28EB5C5D}">
      <dgm:prSet/>
      <dgm:spPr>
        <a:solidFill>
          <a:schemeClr val="accent5">
            <a:lumMod val="75000"/>
          </a:schemeClr>
        </a:solidFill>
      </dgm:spPr>
      <dgm:t>
        <a:bodyPr/>
        <a:lstStyle/>
        <a:p>
          <a:r>
            <a:rPr lang="en-US" dirty="0"/>
            <a:t>13</a:t>
          </a:r>
        </a:p>
      </dgm:t>
    </dgm:pt>
    <dgm:pt modelId="{AB6E2B67-2BC6-C24F-80DC-E26B18F90361}" type="parTrans" cxnId="{BB97E868-C60A-764F-8B86-3F2F7D0AF959}">
      <dgm:prSet/>
      <dgm:spPr/>
      <dgm:t>
        <a:bodyPr/>
        <a:lstStyle/>
        <a:p>
          <a:endParaRPr lang="en-US"/>
        </a:p>
      </dgm:t>
    </dgm:pt>
    <dgm:pt modelId="{CD403786-234E-4C42-9144-BCF7182DD670}" type="sibTrans" cxnId="{BB97E868-C60A-764F-8B86-3F2F7D0AF959}">
      <dgm:prSet/>
      <dgm:spPr/>
      <dgm:t>
        <a:bodyPr/>
        <a:lstStyle/>
        <a:p>
          <a:endParaRPr lang="en-US"/>
        </a:p>
      </dgm:t>
    </dgm:pt>
    <dgm:pt modelId="{995AF91D-94AB-F144-BCDE-827EEE121001}">
      <dgm:prSet/>
      <dgm:spPr/>
      <dgm:t>
        <a:bodyPr/>
        <a:lstStyle/>
        <a:p>
          <a:r>
            <a:rPr lang="en-US" dirty="0"/>
            <a:t>14</a:t>
          </a:r>
        </a:p>
      </dgm:t>
    </dgm:pt>
    <dgm:pt modelId="{25F3E54E-3BF7-B943-BE36-B026EE708982}" type="parTrans" cxnId="{3C92FB48-B3C5-8740-8B41-EDC816F7C0DF}">
      <dgm:prSet/>
      <dgm:spPr/>
      <dgm:t>
        <a:bodyPr/>
        <a:lstStyle/>
        <a:p>
          <a:endParaRPr lang="en-US"/>
        </a:p>
      </dgm:t>
    </dgm:pt>
    <dgm:pt modelId="{02E7C152-40E0-6D47-AFD1-8AB40F8DA478}" type="sibTrans" cxnId="{3C92FB48-B3C5-8740-8B41-EDC816F7C0DF}">
      <dgm:prSet/>
      <dgm:spPr/>
      <dgm:t>
        <a:bodyPr/>
        <a:lstStyle/>
        <a:p>
          <a:endParaRPr lang="en-US"/>
        </a:p>
      </dgm:t>
    </dgm:pt>
    <dgm:pt modelId="{02859E1D-774A-F04D-9E9C-92368DC2815F}">
      <dgm:prSet/>
      <dgm:spPr/>
      <dgm:t>
        <a:bodyPr/>
        <a:lstStyle/>
        <a:p>
          <a:r>
            <a:rPr lang="en-US" dirty="0"/>
            <a:t>15</a:t>
          </a:r>
        </a:p>
      </dgm:t>
    </dgm:pt>
    <dgm:pt modelId="{9B322FD1-911E-5047-93E8-B2323182E24A}" type="parTrans" cxnId="{15F91B7F-409D-344A-A2E7-CFD66D097E42}">
      <dgm:prSet/>
      <dgm:spPr/>
      <dgm:t>
        <a:bodyPr/>
        <a:lstStyle/>
        <a:p>
          <a:endParaRPr lang="en-US"/>
        </a:p>
      </dgm:t>
    </dgm:pt>
    <dgm:pt modelId="{3D6AA6B0-18A5-3F40-B9A4-870A25CF1E99}" type="sibTrans" cxnId="{15F91B7F-409D-344A-A2E7-CFD66D097E42}">
      <dgm:prSet/>
      <dgm:spPr/>
      <dgm:t>
        <a:bodyPr/>
        <a:lstStyle/>
        <a:p>
          <a:endParaRPr lang="en-US"/>
        </a:p>
      </dgm:t>
    </dgm:pt>
    <dgm:pt modelId="{6A1A2097-97E1-4348-9D8B-C2DE3BE55B0B}">
      <dgm:prSet/>
      <dgm:spPr/>
      <dgm:t>
        <a:bodyPr/>
        <a:lstStyle/>
        <a:p>
          <a:r>
            <a:rPr lang="en-US" dirty="0"/>
            <a:t>16</a:t>
          </a:r>
        </a:p>
      </dgm:t>
    </dgm:pt>
    <dgm:pt modelId="{DC7082C7-DE37-9247-B9A6-DAE1321D7C5D}" type="parTrans" cxnId="{B680801B-F81E-324B-9259-78810228727B}">
      <dgm:prSet/>
      <dgm:spPr/>
      <dgm:t>
        <a:bodyPr/>
        <a:lstStyle/>
        <a:p>
          <a:endParaRPr lang="en-US"/>
        </a:p>
      </dgm:t>
    </dgm:pt>
    <dgm:pt modelId="{2C778927-72E3-2241-BE9B-13855F6F30BA}" type="sibTrans" cxnId="{B680801B-F81E-324B-9259-78810228727B}">
      <dgm:prSet/>
      <dgm:spPr/>
      <dgm:t>
        <a:bodyPr/>
        <a:lstStyle/>
        <a:p>
          <a:endParaRPr lang="en-US"/>
        </a:p>
      </dgm:t>
    </dgm:pt>
    <dgm:pt modelId="{82FEDE62-B042-9743-B400-AA98B3DA0156}">
      <dgm:prSet/>
      <dgm:spPr/>
      <dgm:t>
        <a:bodyPr/>
        <a:lstStyle/>
        <a:p>
          <a:r>
            <a:rPr lang="en-US" dirty="0"/>
            <a:t>17</a:t>
          </a:r>
        </a:p>
      </dgm:t>
    </dgm:pt>
    <dgm:pt modelId="{2AB7FD8B-9F53-724A-83CD-48494616A09C}" type="parTrans" cxnId="{5E3FD3D3-7FE7-BF4F-91AC-E40A383D7F8D}">
      <dgm:prSet/>
      <dgm:spPr/>
      <dgm:t>
        <a:bodyPr/>
        <a:lstStyle/>
        <a:p>
          <a:endParaRPr lang="en-US"/>
        </a:p>
      </dgm:t>
    </dgm:pt>
    <dgm:pt modelId="{A66E825C-D53F-2740-9937-33973C1D763B}" type="sibTrans" cxnId="{5E3FD3D3-7FE7-BF4F-91AC-E40A383D7F8D}">
      <dgm:prSet/>
      <dgm:spPr/>
      <dgm:t>
        <a:bodyPr/>
        <a:lstStyle/>
        <a:p>
          <a:endParaRPr lang="en-US"/>
        </a:p>
      </dgm:t>
    </dgm:pt>
    <dgm:pt modelId="{9705CCF6-DCA3-D047-BFF4-A97D552C9F1A}">
      <dgm:prSet/>
      <dgm:spPr/>
      <dgm:t>
        <a:bodyPr/>
        <a:lstStyle/>
        <a:p>
          <a:r>
            <a:rPr lang="en-US" dirty="0"/>
            <a:t>18</a:t>
          </a:r>
        </a:p>
      </dgm:t>
    </dgm:pt>
    <dgm:pt modelId="{686482CC-7CC8-E240-B2C5-4694E4E89243}" type="parTrans" cxnId="{18C58C21-3155-9042-B4FF-845DB3A07AE8}">
      <dgm:prSet/>
      <dgm:spPr/>
      <dgm:t>
        <a:bodyPr/>
        <a:lstStyle/>
        <a:p>
          <a:endParaRPr lang="en-US"/>
        </a:p>
      </dgm:t>
    </dgm:pt>
    <dgm:pt modelId="{6F38C689-75A0-DC4A-876B-2D8E66237495}" type="sibTrans" cxnId="{18C58C21-3155-9042-B4FF-845DB3A07AE8}">
      <dgm:prSet/>
      <dgm:spPr/>
      <dgm:t>
        <a:bodyPr/>
        <a:lstStyle/>
        <a:p>
          <a:endParaRPr lang="en-US"/>
        </a:p>
      </dgm:t>
    </dgm:pt>
    <dgm:pt modelId="{13806BA4-73AC-2A45-A311-0FE08398177C}">
      <dgm:prSet/>
      <dgm:spPr>
        <a:solidFill>
          <a:schemeClr val="accent5">
            <a:lumMod val="75000"/>
          </a:schemeClr>
        </a:solidFill>
      </dgm:spPr>
      <dgm:t>
        <a:bodyPr/>
        <a:lstStyle/>
        <a:p>
          <a:r>
            <a:rPr lang="en-US" dirty="0"/>
            <a:t>19</a:t>
          </a:r>
        </a:p>
      </dgm:t>
    </dgm:pt>
    <dgm:pt modelId="{27832877-4F93-0844-97B5-76845ECEBFA9}" type="parTrans" cxnId="{2240A2B4-F99B-DD48-9F24-446A59B0EA37}">
      <dgm:prSet/>
      <dgm:spPr/>
      <dgm:t>
        <a:bodyPr/>
        <a:lstStyle/>
        <a:p>
          <a:endParaRPr lang="en-US"/>
        </a:p>
      </dgm:t>
    </dgm:pt>
    <dgm:pt modelId="{3397EBBD-318C-C94E-9FCA-7CBA6CE194B6}" type="sibTrans" cxnId="{2240A2B4-F99B-DD48-9F24-446A59B0EA37}">
      <dgm:prSet/>
      <dgm:spPr/>
      <dgm:t>
        <a:bodyPr/>
        <a:lstStyle/>
        <a:p>
          <a:endParaRPr lang="en-US"/>
        </a:p>
      </dgm:t>
    </dgm:pt>
    <dgm:pt modelId="{4B831B95-D3B5-0B4C-9170-01B96CCED742}">
      <dgm:prSet/>
      <dgm:spPr/>
      <dgm:t>
        <a:bodyPr/>
        <a:lstStyle/>
        <a:p>
          <a:r>
            <a:rPr lang="en-US" dirty="0"/>
            <a:t>20</a:t>
          </a:r>
        </a:p>
      </dgm:t>
    </dgm:pt>
    <dgm:pt modelId="{857D2446-C131-FE44-B2E7-0142FFDB5EA1}" type="parTrans" cxnId="{54879048-CF32-EF4C-BF02-46D96A6B8290}">
      <dgm:prSet/>
      <dgm:spPr/>
      <dgm:t>
        <a:bodyPr/>
        <a:lstStyle/>
        <a:p>
          <a:endParaRPr lang="en-US"/>
        </a:p>
      </dgm:t>
    </dgm:pt>
    <dgm:pt modelId="{BAF3B110-6B80-1D44-A5BD-02018C369CD8}" type="sibTrans" cxnId="{54879048-CF32-EF4C-BF02-46D96A6B8290}">
      <dgm:prSet/>
      <dgm:spPr/>
      <dgm:t>
        <a:bodyPr/>
        <a:lstStyle/>
        <a:p>
          <a:endParaRPr lang="en-US"/>
        </a:p>
      </dgm:t>
    </dgm:pt>
    <dgm:pt modelId="{28CED4AF-D968-6843-A71C-8E13B1C20C36}">
      <dgm:prSet/>
      <dgm:spPr/>
      <dgm:t>
        <a:bodyPr/>
        <a:lstStyle/>
        <a:p>
          <a:r>
            <a:rPr lang="en-US" dirty="0"/>
            <a:t>21</a:t>
          </a:r>
        </a:p>
      </dgm:t>
    </dgm:pt>
    <dgm:pt modelId="{3B286EB3-0C1D-ED46-8DCD-20292E5373FC}" type="parTrans" cxnId="{E8A22C92-0A74-A841-8ACA-D48C7E7DF1F5}">
      <dgm:prSet/>
      <dgm:spPr/>
      <dgm:t>
        <a:bodyPr/>
        <a:lstStyle/>
        <a:p>
          <a:endParaRPr lang="en-US"/>
        </a:p>
      </dgm:t>
    </dgm:pt>
    <dgm:pt modelId="{AFF744BC-16E0-BD4E-9308-044D474DD4E3}" type="sibTrans" cxnId="{E8A22C92-0A74-A841-8ACA-D48C7E7DF1F5}">
      <dgm:prSet/>
      <dgm:spPr/>
      <dgm:t>
        <a:bodyPr/>
        <a:lstStyle/>
        <a:p>
          <a:endParaRPr lang="en-US"/>
        </a:p>
      </dgm:t>
    </dgm:pt>
    <dgm:pt modelId="{74F64A0D-C426-5E4D-ABF5-6E196A5EA475}">
      <dgm:prSet/>
      <dgm:spPr/>
      <dgm:t>
        <a:bodyPr/>
        <a:lstStyle/>
        <a:p>
          <a:r>
            <a:rPr lang="en-US" dirty="0"/>
            <a:t>22</a:t>
          </a:r>
        </a:p>
      </dgm:t>
    </dgm:pt>
    <dgm:pt modelId="{E230F6E5-840B-1D4F-98CB-8F2C486FA3E0}" type="parTrans" cxnId="{92545C9F-F3E2-D849-B545-27EB388BCFEA}">
      <dgm:prSet/>
      <dgm:spPr/>
      <dgm:t>
        <a:bodyPr/>
        <a:lstStyle/>
        <a:p>
          <a:endParaRPr lang="en-US"/>
        </a:p>
      </dgm:t>
    </dgm:pt>
    <dgm:pt modelId="{61A13CB3-A41D-9543-9693-74EA769F3FAC}" type="sibTrans" cxnId="{92545C9F-F3E2-D849-B545-27EB388BCFEA}">
      <dgm:prSet/>
      <dgm:spPr/>
      <dgm:t>
        <a:bodyPr/>
        <a:lstStyle/>
        <a:p>
          <a:endParaRPr lang="en-US"/>
        </a:p>
      </dgm:t>
    </dgm:pt>
    <dgm:pt modelId="{6BFC58C9-1C75-7444-9B34-CFFB898F6299}">
      <dgm:prSet/>
      <dgm:spPr>
        <a:solidFill>
          <a:srgbClr val="C00000"/>
        </a:solidFill>
      </dgm:spPr>
      <dgm:t>
        <a:bodyPr/>
        <a:lstStyle/>
        <a:p>
          <a:r>
            <a:rPr lang="en-US" dirty="0"/>
            <a:t>23</a:t>
          </a:r>
        </a:p>
      </dgm:t>
    </dgm:pt>
    <dgm:pt modelId="{E5B8E65B-CC3D-2D48-A2CC-EC164127AE8B}" type="parTrans" cxnId="{D7A3BEC4-DC1B-A046-B30F-D5C14C55433C}">
      <dgm:prSet/>
      <dgm:spPr/>
      <dgm:t>
        <a:bodyPr/>
        <a:lstStyle/>
        <a:p>
          <a:endParaRPr lang="en-US"/>
        </a:p>
      </dgm:t>
    </dgm:pt>
    <dgm:pt modelId="{1DE3AEF3-36CD-014D-AB8C-1E9695BB04A8}" type="sibTrans" cxnId="{D7A3BEC4-DC1B-A046-B30F-D5C14C55433C}">
      <dgm:prSet/>
      <dgm:spPr/>
      <dgm:t>
        <a:bodyPr/>
        <a:lstStyle/>
        <a:p>
          <a:endParaRPr lang="en-US"/>
        </a:p>
      </dgm:t>
    </dgm:pt>
    <dgm:pt modelId="{490B8173-6E59-BF46-A288-AA87D5290289}">
      <dgm:prSet/>
      <dgm:spPr/>
      <dgm:t>
        <a:bodyPr/>
        <a:lstStyle/>
        <a:p>
          <a:r>
            <a:rPr lang="en-US" dirty="0"/>
            <a:t>24</a:t>
          </a:r>
        </a:p>
      </dgm:t>
    </dgm:pt>
    <dgm:pt modelId="{12C93BA8-F1B1-B34B-BFC7-3CC226F4D506}" type="parTrans" cxnId="{A18DA77C-0D2A-804D-B297-E665B7F46941}">
      <dgm:prSet/>
      <dgm:spPr/>
      <dgm:t>
        <a:bodyPr/>
        <a:lstStyle/>
        <a:p>
          <a:endParaRPr lang="en-US"/>
        </a:p>
      </dgm:t>
    </dgm:pt>
    <dgm:pt modelId="{62C9C4F1-0DB5-A04D-8ACD-D36E48B34E2E}" type="sibTrans" cxnId="{A18DA77C-0D2A-804D-B297-E665B7F46941}">
      <dgm:prSet/>
      <dgm:spPr/>
      <dgm:t>
        <a:bodyPr/>
        <a:lstStyle/>
        <a:p>
          <a:endParaRPr lang="en-US"/>
        </a:p>
      </dgm:t>
    </dgm:pt>
    <dgm:pt modelId="{F45B1F72-E185-424E-B700-9D938BA01C06}" type="pres">
      <dgm:prSet presAssocID="{3BBD422B-3487-D54C-9448-DA3518F45BCF}" presName="Name0" presStyleCnt="0">
        <dgm:presLayoutVars>
          <dgm:dir/>
          <dgm:resizeHandles val="exact"/>
        </dgm:presLayoutVars>
      </dgm:prSet>
      <dgm:spPr/>
    </dgm:pt>
    <dgm:pt modelId="{1F84931C-DC60-664C-93C4-4B12C97CF870}" type="pres">
      <dgm:prSet presAssocID="{E5A160FE-63C1-874D-BF88-DA3654F6D706}" presName="parTxOnly" presStyleLbl="node1" presStyleIdx="0" presStyleCnt="24">
        <dgm:presLayoutVars>
          <dgm:bulletEnabled val="1"/>
        </dgm:presLayoutVars>
      </dgm:prSet>
      <dgm:spPr/>
    </dgm:pt>
    <dgm:pt modelId="{E15621C8-C526-2B48-856E-8A035D8BAB7F}" type="pres">
      <dgm:prSet presAssocID="{82253539-8355-F940-BB5D-68AB49295A0A}" presName="parSpace" presStyleCnt="0"/>
      <dgm:spPr/>
    </dgm:pt>
    <dgm:pt modelId="{BCBB1DF6-6652-5A4A-9AA4-BB3B0336FD8D}" type="pres">
      <dgm:prSet presAssocID="{DC9E5DE2-8A73-B646-A0C4-600BA656285D}" presName="parTxOnly" presStyleLbl="node1" presStyleIdx="1" presStyleCnt="24">
        <dgm:presLayoutVars>
          <dgm:bulletEnabled val="1"/>
        </dgm:presLayoutVars>
      </dgm:prSet>
      <dgm:spPr/>
    </dgm:pt>
    <dgm:pt modelId="{FD3AF944-2FF4-884B-9EC6-61539A17D367}" type="pres">
      <dgm:prSet presAssocID="{A1C4B0E2-0298-CC44-9723-C38F9586D14C}" presName="parSpace" presStyleCnt="0"/>
      <dgm:spPr/>
    </dgm:pt>
    <dgm:pt modelId="{C1CC043F-39E0-2743-AD11-1BC6DB772A04}" type="pres">
      <dgm:prSet presAssocID="{801E1359-6517-F141-B5EB-481952E14461}" presName="parTxOnly" presStyleLbl="node1" presStyleIdx="2" presStyleCnt="24">
        <dgm:presLayoutVars>
          <dgm:bulletEnabled val="1"/>
        </dgm:presLayoutVars>
      </dgm:prSet>
      <dgm:spPr/>
    </dgm:pt>
    <dgm:pt modelId="{7859A2B6-EDAF-2B4A-BD83-D4E2EFAC8B5D}" type="pres">
      <dgm:prSet presAssocID="{A0927B89-928F-6641-A70F-E16CC6B24E6E}" presName="parSpace" presStyleCnt="0"/>
      <dgm:spPr/>
    </dgm:pt>
    <dgm:pt modelId="{6953732C-A69B-9148-9139-6A4990510EE1}" type="pres">
      <dgm:prSet presAssocID="{91536717-9F07-F942-B0A7-2398B173687C}" presName="parTxOnly" presStyleLbl="node1" presStyleIdx="3" presStyleCnt="24">
        <dgm:presLayoutVars>
          <dgm:bulletEnabled val="1"/>
        </dgm:presLayoutVars>
      </dgm:prSet>
      <dgm:spPr/>
    </dgm:pt>
    <dgm:pt modelId="{50B061FC-8833-4648-B872-28E9B6502639}" type="pres">
      <dgm:prSet presAssocID="{BA7C437E-C07E-914B-9B7F-DAD0F40F9F11}" presName="parSpace" presStyleCnt="0"/>
      <dgm:spPr/>
    </dgm:pt>
    <dgm:pt modelId="{2C2887FF-889F-FE43-8D7D-502C65396CBF}" type="pres">
      <dgm:prSet presAssocID="{A8EA2440-9574-D74F-9E48-F7517AC1F59C}" presName="parTxOnly" presStyleLbl="node1" presStyleIdx="4" presStyleCnt="24">
        <dgm:presLayoutVars>
          <dgm:bulletEnabled val="1"/>
        </dgm:presLayoutVars>
      </dgm:prSet>
      <dgm:spPr/>
    </dgm:pt>
    <dgm:pt modelId="{516BA840-7B45-8046-901F-4DEF2B2B9D9D}" type="pres">
      <dgm:prSet presAssocID="{96ED5966-5392-2344-A4D2-84D8A8DD87FC}" presName="parSpace" presStyleCnt="0"/>
      <dgm:spPr/>
    </dgm:pt>
    <dgm:pt modelId="{A1A9FEDC-52CC-A543-AC0B-C4F4046932B6}" type="pres">
      <dgm:prSet presAssocID="{13DCD4F6-32B8-BE4E-B32A-E0F52151780D}" presName="parTxOnly" presStyleLbl="node1" presStyleIdx="5" presStyleCnt="24">
        <dgm:presLayoutVars>
          <dgm:bulletEnabled val="1"/>
        </dgm:presLayoutVars>
      </dgm:prSet>
      <dgm:spPr/>
    </dgm:pt>
    <dgm:pt modelId="{987EBDC9-84E5-EE45-83FB-06A91E1C6665}" type="pres">
      <dgm:prSet presAssocID="{E2A3B37B-20A8-DB45-9BC9-6C6D37F66D63}" presName="parSpace" presStyleCnt="0"/>
      <dgm:spPr/>
    </dgm:pt>
    <dgm:pt modelId="{F401ADCF-07C7-D940-8864-47EBA17462C7}" type="pres">
      <dgm:prSet presAssocID="{92F85859-2C27-F24D-8E54-52E1BF1EE27D}" presName="parTxOnly" presStyleLbl="node1" presStyleIdx="6" presStyleCnt="24">
        <dgm:presLayoutVars>
          <dgm:bulletEnabled val="1"/>
        </dgm:presLayoutVars>
      </dgm:prSet>
      <dgm:spPr/>
    </dgm:pt>
    <dgm:pt modelId="{15FF907A-AB77-6540-AB36-3C5659DE1888}" type="pres">
      <dgm:prSet presAssocID="{A1B6B2B3-8414-F64B-B345-6D0A6B94E0A3}" presName="parSpace" presStyleCnt="0"/>
      <dgm:spPr/>
    </dgm:pt>
    <dgm:pt modelId="{AFF5C2A6-3122-554B-970A-B0093A851811}" type="pres">
      <dgm:prSet presAssocID="{ACA19771-E26A-3A49-BFD2-3DE0BAAF66E6}" presName="parTxOnly" presStyleLbl="node1" presStyleIdx="7" presStyleCnt="24">
        <dgm:presLayoutVars>
          <dgm:bulletEnabled val="1"/>
        </dgm:presLayoutVars>
      </dgm:prSet>
      <dgm:spPr/>
    </dgm:pt>
    <dgm:pt modelId="{B47E16A4-0BC6-184B-9017-1F185C07CF19}" type="pres">
      <dgm:prSet presAssocID="{63A0945C-BF8D-1F4C-98ED-1401CE528024}" presName="parSpace" presStyleCnt="0"/>
      <dgm:spPr/>
    </dgm:pt>
    <dgm:pt modelId="{4AE41986-2E7E-204D-9512-10EDB4912E8F}" type="pres">
      <dgm:prSet presAssocID="{04BAE366-2D70-D649-9CB5-57116A0E6028}" presName="parTxOnly" presStyleLbl="node1" presStyleIdx="8" presStyleCnt="24">
        <dgm:presLayoutVars>
          <dgm:bulletEnabled val="1"/>
        </dgm:presLayoutVars>
      </dgm:prSet>
      <dgm:spPr/>
    </dgm:pt>
    <dgm:pt modelId="{5A1FF950-519E-4348-A31D-91D9E704FA08}" type="pres">
      <dgm:prSet presAssocID="{8803777A-029D-474C-8EBE-C8F0C9C0050A}" presName="parSpace" presStyleCnt="0"/>
      <dgm:spPr/>
    </dgm:pt>
    <dgm:pt modelId="{1FAE95F5-4A9E-104E-A367-C7FD55AE1190}" type="pres">
      <dgm:prSet presAssocID="{510F6D4E-ADCC-2C4B-8306-DCD43C5F8650}" presName="parTxOnly" presStyleLbl="node1" presStyleIdx="9" presStyleCnt="24">
        <dgm:presLayoutVars>
          <dgm:bulletEnabled val="1"/>
        </dgm:presLayoutVars>
      </dgm:prSet>
      <dgm:spPr/>
    </dgm:pt>
    <dgm:pt modelId="{35253A8A-EBC0-FE44-8BD8-68D0067D5193}" type="pres">
      <dgm:prSet presAssocID="{7C1E61C4-BA63-814A-BC1C-F4DAE376F687}" presName="parSpace" presStyleCnt="0"/>
      <dgm:spPr/>
    </dgm:pt>
    <dgm:pt modelId="{2FB95BE6-65EE-1047-9BBE-EDA8E0460D99}" type="pres">
      <dgm:prSet presAssocID="{14BB69D9-5742-2F42-A0F5-4DB2ABF599DE}" presName="parTxOnly" presStyleLbl="node1" presStyleIdx="10" presStyleCnt="24">
        <dgm:presLayoutVars>
          <dgm:bulletEnabled val="1"/>
        </dgm:presLayoutVars>
      </dgm:prSet>
      <dgm:spPr/>
    </dgm:pt>
    <dgm:pt modelId="{8505C1CE-796A-4E4E-84CE-6BE4957887F3}" type="pres">
      <dgm:prSet presAssocID="{B1215A5D-BF54-074A-8EE7-0FD3BC43C9C7}" presName="parSpace" presStyleCnt="0"/>
      <dgm:spPr/>
    </dgm:pt>
    <dgm:pt modelId="{EB086E2D-7692-E244-AE1E-E96CBC749908}" type="pres">
      <dgm:prSet presAssocID="{55D83738-B64C-6B4D-B30E-4D76D77F3356}" presName="parTxOnly" presStyleLbl="node1" presStyleIdx="11" presStyleCnt="24">
        <dgm:presLayoutVars>
          <dgm:bulletEnabled val="1"/>
        </dgm:presLayoutVars>
      </dgm:prSet>
      <dgm:spPr/>
    </dgm:pt>
    <dgm:pt modelId="{FA93BABC-0624-F040-8227-4C32CEF43504}" type="pres">
      <dgm:prSet presAssocID="{D32C1B6F-244C-5541-B804-132A5B6DC043}" presName="parSpace" presStyleCnt="0"/>
      <dgm:spPr/>
    </dgm:pt>
    <dgm:pt modelId="{D886D044-6895-3447-8E6E-AEAA1C4D8635}" type="pres">
      <dgm:prSet presAssocID="{2799C8FF-1BBE-0A44-BBCF-775C28EB5C5D}" presName="parTxOnly" presStyleLbl="node1" presStyleIdx="12" presStyleCnt="24">
        <dgm:presLayoutVars>
          <dgm:bulletEnabled val="1"/>
        </dgm:presLayoutVars>
      </dgm:prSet>
      <dgm:spPr/>
    </dgm:pt>
    <dgm:pt modelId="{E6BD4C89-B66E-894F-A435-05CC6235A9E0}" type="pres">
      <dgm:prSet presAssocID="{CD403786-234E-4C42-9144-BCF7182DD670}" presName="parSpace" presStyleCnt="0"/>
      <dgm:spPr/>
    </dgm:pt>
    <dgm:pt modelId="{4FF06C1D-05C4-3544-93DC-550818092398}" type="pres">
      <dgm:prSet presAssocID="{995AF91D-94AB-F144-BCDE-827EEE121001}" presName="parTxOnly" presStyleLbl="node1" presStyleIdx="13" presStyleCnt="24">
        <dgm:presLayoutVars>
          <dgm:bulletEnabled val="1"/>
        </dgm:presLayoutVars>
      </dgm:prSet>
      <dgm:spPr/>
    </dgm:pt>
    <dgm:pt modelId="{17663586-B4BF-794F-A783-E6F5515E52C3}" type="pres">
      <dgm:prSet presAssocID="{02E7C152-40E0-6D47-AFD1-8AB40F8DA478}" presName="parSpace" presStyleCnt="0"/>
      <dgm:spPr/>
    </dgm:pt>
    <dgm:pt modelId="{AE1ECDC7-0B24-6D40-A652-01D35700777E}" type="pres">
      <dgm:prSet presAssocID="{02859E1D-774A-F04D-9E9C-92368DC2815F}" presName="parTxOnly" presStyleLbl="node1" presStyleIdx="14" presStyleCnt="24">
        <dgm:presLayoutVars>
          <dgm:bulletEnabled val="1"/>
        </dgm:presLayoutVars>
      </dgm:prSet>
      <dgm:spPr/>
    </dgm:pt>
    <dgm:pt modelId="{74CAD7ED-3C83-8046-8D39-CEC7F6960EAF}" type="pres">
      <dgm:prSet presAssocID="{3D6AA6B0-18A5-3F40-B9A4-870A25CF1E99}" presName="parSpace" presStyleCnt="0"/>
      <dgm:spPr/>
    </dgm:pt>
    <dgm:pt modelId="{D534CEC5-7E51-424C-97CC-77F50AD317F8}" type="pres">
      <dgm:prSet presAssocID="{6A1A2097-97E1-4348-9D8B-C2DE3BE55B0B}" presName="parTxOnly" presStyleLbl="node1" presStyleIdx="15" presStyleCnt="24">
        <dgm:presLayoutVars>
          <dgm:bulletEnabled val="1"/>
        </dgm:presLayoutVars>
      </dgm:prSet>
      <dgm:spPr/>
    </dgm:pt>
    <dgm:pt modelId="{AE069D3F-5C13-7B47-A225-1F2E5B30D4EE}" type="pres">
      <dgm:prSet presAssocID="{2C778927-72E3-2241-BE9B-13855F6F30BA}" presName="parSpace" presStyleCnt="0"/>
      <dgm:spPr/>
    </dgm:pt>
    <dgm:pt modelId="{4B3B1409-25BA-DA48-A629-B11851209F61}" type="pres">
      <dgm:prSet presAssocID="{82FEDE62-B042-9743-B400-AA98B3DA0156}" presName="parTxOnly" presStyleLbl="node1" presStyleIdx="16" presStyleCnt="24">
        <dgm:presLayoutVars>
          <dgm:bulletEnabled val="1"/>
        </dgm:presLayoutVars>
      </dgm:prSet>
      <dgm:spPr/>
    </dgm:pt>
    <dgm:pt modelId="{F7DC9D4C-4316-C141-8028-B264A6AB9559}" type="pres">
      <dgm:prSet presAssocID="{A66E825C-D53F-2740-9937-33973C1D763B}" presName="parSpace" presStyleCnt="0"/>
      <dgm:spPr/>
    </dgm:pt>
    <dgm:pt modelId="{25B44BC1-FCEE-1A4B-8277-CAC5DA28E2EB}" type="pres">
      <dgm:prSet presAssocID="{9705CCF6-DCA3-D047-BFF4-A97D552C9F1A}" presName="parTxOnly" presStyleLbl="node1" presStyleIdx="17" presStyleCnt="24">
        <dgm:presLayoutVars>
          <dgm:bulletEnabled val="1"/>
        </dgm:presLayoutVars>
      </dgm:prSet>
      <dgm:spPr/>
    </dgm:pt>
    <dgm:pt modelId="{EB448B16-3C4E-1F4A-AA6D-191CA664111B}" type="pres">
      <dgm:prSet presAssocID="{6F38C689-75A0-DC4A-876B-2D8E66237495}" presName="parSpace" presStyleCnt="0"/>
      <dgm:spPr/>
    </dgm:pt>
    <dgm:pt modelId="{9D37CDB3-7182-1642-80E5-D98CD459D41E}" type="pres">
      <dgm:prSet presAssocID="{13806BA4-73AC-2A45-A311-0FE08398177C}" presName="parTxOnly" presStyleLbl="node1" presStyleIdx="18" presStyleCnt="24">
        <dgm:presLayoutVars>
          <dgm:bulletEnabled val="1"/>
        </dgm:presLayoutVars>
      </dgm:prSet>
      <dgm:spPr/>
    </dgm:pt>
    <dgm:pt modelId="{4B9D756F-9446-C94A-8B46-40349E6284CE}" type="pres">
      <dgm:prSet presAssocID="{3397EBBD-318C-C94E-9FCA-7CBA6CE194B6}" presName="parSpace" presStyleCnt="0"/>
      <dgm:spPr/>
    </dgm:pt>
    <dgm:pt modelId="{58A3F720-6E90-1C45-8D21-786090B1EE3F}" type="pres">
      <dgm:prSet presAssocID="{4B831B95-D3B5-0B4C-9170-01B96CCED742}" presName="parTxOnly" presStyleLbl="node1" presStyleIdx="19" presStyleCnt="24">
        <dgm:presLayoutVars>
          <dgm:bulletEnabled val="1"/>
        </dgm:presLayoutVars>
      </dgm:prSet>
      <dgm:spPr/>
    </dgm:pt>
    <dgm:pt modelId="{2A1CB612-C244-D741-B12F-FB9BE46A5CD6}" type="pres">
      <dgm:prSet presAssocID="{BAF3B110-6B80-1D44-A5BD-02018C369CD8}" presName="parSpace" presStyleCnt="0"/>
      <dgm:spPr/>
    </dgm:pt>
    <dgm:pt modelId="{676F5F21-1F03-D244-860A-1CF9B3CA0FAE}" type="pres">
      <dgm:prSet presAssocID="{28CED4AF-D968-6843-A71C-8E13B1C20C36}" presName="parTxOnly" presStyleLbl="node1" presStyleIdx="20" presStyleCnt="24">
        <dgm:presLayoutVars>
          <dgm:bulletEnabled val="1"/>
        </dgm:presLayoutVars>
      </dgm:prSet>
      <dgm:spPr/>
    </dgm:pt>
    <dgm:pt modelId="{EBA0D855-F7EC-9246-91B1-CD8A2D5D155A}" type="pres">
      <dgm:prSet presAssocID="{AFF744BC-16E0-BD4E-9308-044D474DD4E3}" presName="parSpace" presStyleCnt="0"/>
      <dgm:spPr/>
    </dgm:pt>
    <dgm:pt modelId="{0A91DB2E-FE68-D341-857C-7397DB1A244D}" type="pres">
      <dgm:prSet presAssocID="{74F64A0D-C426-5E4D-ABF5-6E196A5EA475}" presName="parTxOnly" presStyleLbl="node1" presStyleIdx="21" presStyleCnt="24">
        <dgm:presLayoutVars>
          <dgm:bulletEnabled val="1"/>
        </dgm:presLayoutVars>
      </dgm:prSet>
      <dgm:spPr/>
    </dgm:pt>
    <dgm:pt modelId="{59032AE1-DEB2-A742-89B6-05E154D87076}" type="pres">
      <dgm:prSet presAssocID="{61A13CB3-A41D-9543-9693-74EA769F3FAC}" presName="parSpace" presStyleCnt="0"/>
      <dgm:spPr/>
    </dgm:pt>
    <dgm:pt modelId="{DF685358-BFD6-F846-8E6D-20A4065E10EA}" type="pres">
      <dgm:prSet presAssocID="{6BFC58C9-1C75-7444-9B34-CFFB898F6299}" presName="parTxOnly" presStyleLbl="node1" presStyleIdx="22" presStyleCnt="24">
        <dgm:presLayoutVars>
          <dgm:bulletEnabled val="1"/>
        </dgm:presLayoutVars>
      </dgm:prSet>
      <dgm:spPr/>
    </dgm:pt>
    <dgm:pt modelId="{68DB26BA-F141-EB4D-8DA9-D3C957FEE948}" type="pres">
      <dgm:prSet presAssocID="{1DE3AEF3-36CD-014D-AB8C-1E9695BB04A8}" presName="parSpace" presStyleCnt="0"/>
      <dgm:spPr/>
    </dgm:pt>
    <dgm:pt modelId="{C2CD2910-6A0E-F74F-B994-06A32548B331}" type="pres">
      <dgm:prSet presAssocID="{490B8173-6E59-BF46-A288-AA87D5290289}" presName="parTxOnly" presStyleLbl="node1" presStyleIdx="23" presStyleCnt="24">
        <dgm:presLayoutVars>
          <dgm:bulletEnabled val="1"/>
        </dgm:presLayoutVars>
      </dgm:prSet>
      <dgm:spPr/>
    </dgm:pt>
  </dgm:ptLst>
  <dgm:cxnLst>
    <dgm:cxn modelId="{0917230C-D4DF-7849-9BA6-6BE9E104F8C5}" srcId="{3BBD422B-3487-D54C-9448-DA3518F45BCF}" destId="{92F85859-2C27-F24D-8E54-52E1BF1EE27D}" srcOrd="6" destOrd="0" parTransId="{3E99958D-E578-FE43-86E1-D8EF40EAAFDD}" sibTransId="{A1B6B2B3-8414-F64B-B345-6D0A6B94E0A3}"/>
    <dgm:cxn modelId="{AFA9430D-94A8-4748-B86C-9CE9335F94F0}" type="presOf" srcId="{9705CCF6-DCA3-D047-BFF4-A97D552C9F1A}" destId="{25B44BC1-FCEE-1A4B-8277-CAC5DA28E2EB}" srcOrd="0" destOrd="0" presId="urn:microsoft.com/office/officeart/2005/8/layout/hChevron3"/>
    <dgm:cxn modelId="{AEB2580E-E2F5-9C44-BB3C-B3A713E2F589}" type="presOf" srcId="{14BB69D9-5742-2F42-A0F5-4DB2ABF599DE}" destId="{2FB95BE6-65EE-1047-9BBE-EDA8E0460D99}" srcOrd="0" destOrd="0" presId="urn:microsoft.com/office/officeart/2005/8/layout/hChevron3"/>
    <dgm:cxn modelId="{B680801B-F81E-324B-9259-78810228727B}" srcId="{3BBD422B-3487-D54C-9448-DA3518F45BCF}" destId="{6A1A2097-97E1-4348-9D8B-C2DE3BE55B0B}" srcOrd="15" destOrd="0" parTransId="{DC7082C7-DE37-9247-B9A6-DAE1321D7C5D}" sibTransId="{2C778927-72E3-2241-BE9B-13855F6F30BA}"/>
    <dgm:cxn modelId="{18C58C21-3155-9042-B4FF-845DB3A07AE8}" srcId="{3BBD422B-3487-D54C-9448-DA3518F45BCF}" destId="{9705CCF6-DCA3-D047-BFF4-A97D552C9F1A}" srcOrd="17" destOrd="0" parTransId="{686482CC-7CC8-E240-B2C5-4694E4E89243}" sibTransId="{6F38C689-75A0-DC4A-876B-2D8E66237495}"/>
    <dgm:cxn modelId="{3D930C23-7747-1146-B44C-27C19A79D898}" type="presOf" srcId="{55D83738-B64C-6B4D-B30E-4D76D77F3356}" destId="{EB086E2D-7692-E244-AE1E-E96CBC749908}" srcOrd="0" destOrd="0" presId="urn:microsoft.com/office/officeart/2005/8/layout/hChevron3"/>
    <dgm:cxn modelId="{524DA825-5545-034A-BEC0-8CA4A962050A}" type="presOf" srcId="{2799C8FF-1BBE-0A44-BBCF-775C28EB5C5D}" destId="{D886D044-6895-3447-8E6E-AEAA1C4D8635}" srcOrd="0" destOrd="0" presId="urn:microsoft.com/office/officeart/2005/8/layout/hChevron3"/>
    <dgm:cxn modelId="{C3A9FC2A-711D-724E-AC1B-DA0C2263B36E}" srcId="{3BBD422B-3487-D54C-9448-DA3518F45BCF}" destId="{E5A160FE-63C1-874D-BF88-DA3654F6D706}" srcOrd="0" destOrd="0" parTransId="{417CC721-43DD-8041-B542-8D13BB8CC262}" sibTransId="{82253539-8355-F940-BB5D-68AB49295A0A}"/>
    <dgm:cxn modelId="{30D1E72B-1083-B444-8AAF-1AE661534459}" type="presOf" srcId="{801E1359-6517-F141-B5EB-481952E14461}" destId="{C1CC043F-39E0-2743-AD11-1BC6DB772A04}" srcOrd="0" destOrd="0" presId="urn:microsoft.com/office/officeart/2005/8/layout/hChevron3"/>
    <dgm:cxn modelId="{F2B5F22C-7711-1B4D-BFEE-5E3229498278}" srcId="{3BBD422B-3487-D54C-9448-DA3518F45BCF}" destId="{ACA19771-E26A-3A49-BFD2-3DE0BAAF66E6}" srcOrd="7" destOrd="0" parTransId="{BC1DDF50-0ED5-1745-8AD5-22565AF7E46E}" sibTransId="{63A0945C-BF8D-1F4C-98ED-1401CE528024}"/>
    <dgm:cxn modelId="{D738182D-19E3-684C-B41E-DD188DA1A6EB}" type="presOf" srcId="{6A1A2097-97E1-4348-9D8B-C2DE3BE55B0B}" destId="{D534CEC5-7E51-424C-97CC-77F50AD317F8}" srcOrd="0" destOrd="0" presId="urn:microsoft.com/office/officeart/2005/8/layout/hChevron3"/>
    <dgm:cxn modelId="{941DFA44-DF9C-6340-81A2-C330B3B05D0F}" srcId="{3BBD422B-3487-D54C-9448-DA3518F45BCF}" destId="{13DCD4F6-32B8-BE4E-B32A-E0F52151780D}" srcOrd="5" destOrd="0" parTransId="{10E0FE5B-470A-954F-A842-126533522D92}" sibTransId="{E2A3B37B-20A8-DB45-9BC9-6C6D37F66D63}"/>
    <dgm:cxn modelId="{54879048-CF32-EF4C-BF02-46D96A6B8290}" srcId="{3BBD422B-3487-D54C-9448-DA3518F45BCF}" destId="{4B831B95-D3B5-0B4C-9170-01B96CCED742}" srcOrd="19" destOrd="0" parTransId="{857D2446-C131-FE44-B2E7-0142FFDB5EA1}" sibTransId="{BAF3B110-6B80-1D44-A5BD-02018C369CD8}"/>
    <dgm:cxn modelId="{E034A348-AA0C-CB49-B98D-9FB68735AB0C}" type="presOf" srcId="{E5A160FE-63C1-874D-BF88-DA3654F6D706}" destId="{1F84931C-DC60-664C-93C4-4B12C97CF870}" srcOrd="0" destOrd="0" presId="urn:microsoft.com/office/officeart/2005/8/layout/hChevron3"/>
    <dgm:cxn modelId="{3C92FB48-B3C5-8740-8B41-EDC816F7C0DF}" srcId="{3BBD422B-3487-D54C-9448-DA3518F45BCF}" destId="{995AF91D-94AB-F144-BCDE-827EEE121001}" srcOrd="13" destOrd="0" parTransId="{25F3E54E-3BF7-B943-BE36-B026EE708982}" sibTransId="{02E7C152-40E0-6D47-AFD1-8AB40F8DA478}"/>
    <dgm:cxn modelId="{BD5B8149-0D56-BE4E-81FB-1357380E626E}" type="presOf" srcId="{510F6D4E-ADCC-2C4B-8306-DCD43C5F8650}" destId="{1FAE95F5-4A9E-104E-A367-C7FD55AE1190}" srcOrd="0" destOrd="0" presId="urn:microsoft.com/office/officeart/2005/8/layout/hChevron3"/>
    <dgm:cxn modelId="{C9C5914C-9031-7145-9D1C-B6B309256B96}" type="presOf" srcId="{4B831B95-D3B5-0B4C-9170-01B96CCED742}" destId="{58A3F720-6E90-1C45-8D21-786090B1EE3F}" srcOrd="0" destOrd="0" presId="urn:microsoft.com/office/officeart/2005/8/layout/hChevron3"/>
    <dgm:cxn modelId="{496AC464-F5BD-344C-BD28-1D20D1BECF9D}" type="presOf" srcId="{995AF91D-94AB-F144-BCDE-827EEE121001}" destId="{4FF06C1D-05C4-3544-93DC-550818092398}" srcOrd="0" destOrd="0" presId="urn:microsoft.com/office/officeart/2005/8/layout/hChevron3"/>
    <dgm:cxn modelId="{BB97E868-C60A-764F-8B86-3F2F7D0AF959}" srcId="{3BBD422B-3487-D54C-9448-DA3518F45BCF}" destId="{2799C8FF-1BBE-0A44-BBCF-775C28EB5C5D}" srcOrd="12" destOrd="0" parTransId="{AB6E2B67-2BC6-C24F-80DC-E26B18F90361}" sibTransId="{CD403786-234E-4C42-9144-BCF7182DD670}"/>
    <dgm:cxn modelId="{E1854969-38F4-884E-B440-87F544FDECD8}" type="presOf" srcId="{92F85859-2C27-F24D-8E54-52E1BF1EE27D}" destId="{F401ADCF-07C7-D940-8864-47EBA17462C7}" srcOrd="0" destOrd="0" presId="urn:microsoft.com/office/officeart/2005/8/layout/hChevron3"/>
    <dgm:cxn modelId="{736E486B-C5D4-654D-89EC-02B52ECD1B3A}" srcId="{3BBD422B-3487-D54C-9448-DA3518F45BCF}" destId="{91536717-9F07-F942-B0A7-2398B173687C}" srcOrd="3" destOrd="0" parTransId="{9932C19D-A14F-0246-955F-054BCC0F9C1B}" sibTransId="{BA7C437E-C07E-914B-9B7F-DAD0F40F9F11}"/>
    <dgm:cxn modelId="{6EA3386C-20AB-664B-BEE8-D69B89F9F191}" type="presOf" srcId="{3BBD422B-3487-D54C-9448-DA3518F45BCF}" destId="{F45B1F72-E185-424E-B700-9D938BA01C06}" srcOrd="0" destOrd="0" presId="urn:microsoft.com/office/officeart/2005/8/layout/hChevron3"/>
    <dgm:cxn modelId="{42191A7A-2453-6943-BE37-530826828D24}" type="presOf" srcId="{13DCD4F6-32B8-BE4E-B32A-E0F52151780D}" destId="{A1A9FEDC-52CC-A543-AC0B-C4F4046932B6}" srcOrd="0" destOrd="0" presId="urn:microsoft.com/office/officeart/2005/8/layout/hChevron3"/>
    <dgm:cxn modelId="{A18DA77C-0D2A-804D-B297-E665B7F46941}" srcId="{3BBD422B-3487-D54C-9448-DA3518F45BCF}" destId="{490B8173-6E59-BF46-A288-AA87D5290289}" srcOrd="23" destOrd="0" parTransId="{12C93BA8-F1B1-B34B-BFC7-3CC226F4D506}" sibTransId="{62C9C4F1-0DB5-A04D-8ACD-D36E48B34E2E}"/>
    <dgm:cxn modelId="{15F91B7F-409D-344A-A2E7-CFD66D097E42}" srcId="{3BBD422B-3487-D54C-9448-DA3518F45BCF}" destId="{02859E1D-774A-F04D-9E9C-92368DC2815F}" srcOrd="14" destOrd="0" parTransId="{9B322FD1-911E-5047-93E8-B2323182E24A}" sibTransId="{3D6AA6B0-18A5-3F40-B9A4-870A25CF1E99}"/>
    <dgm:cxn modelId="{A6C6757F-E1F1-964A-818D-F12C42C0CC11}" srcId="{3BBD422B-3487-D54C-9448-DA3518F45BCF}" destId="{A8EA2440-9574-D74F-9E48-F7517AC1F59C}" srcOrd="4" destOrd="0" parTransId="{EB0BB030-8A86-8B49-BC19-4DDD819EA3E9}" sibTransId="{96ED5966-5392-2344-A4D2-84D8A8DD87FC}"/>
    <dgm:cxn modelId="{838C2C81-85DF-E245-95D3-A69B11CCDDAA}" type="presOf" srcId="{6BFC58C9-1C75-7444-9B34-CFFB898F6299}" destId="{DF685358-BFD6-F846-8E6D-20A4065E10EA}" srcOrd="0" destOrd="0" presId="urn:microsoft.com/office/officeart/2005/8/layout/hChevron3"/>
    <dgm:cxn modelId="{0AA68A81-B027-5C4D-B487-AD3C01AD60BA}" srcId="{3BBD422B-3487-D54C-9448-DA3518F45BCF}" destId="{510F6D4E-ADCC-2C4B-8306-DCD43C5F8650}" srcOrd="9" destOrd="0" parTransId="{F401F496-750C-8540-A8BB-0237B8423C39}" sibTransId="{7C1E61C4-BA63-814A-BC1C-F4DAE376F687}"/>
    <dgm:cxn modelId="{35B9F782-99EA-4244-BFB8-6ACDBCA6784E}" srcId="{3BBD422B-3487-D54C-9448-DA3518F45BCF}" destId="{55D83738-B64C-6B4D-B30E-4D76D77F3356}" srcOrd="11" destOrd="0" parTransId="{B4BC37DE-0ECD-3F46-9A6E-5B143408F2DB}" sibTransId="{D32C1B6F-244C-5541-B804-132A5B6DC043}"/>
    <dgm:cxn modelId="{7E872789-2100-8E47-B343-FAE9F626E38E}" type="presOf" srcId="{74F64A0D-C426-5E4D-ABF5-6E196A5EA475}" destId="{0A91DB2E-FE68-D341-857C-7397DB1A244D}" srcOrd="0" destOrd="0" presId="urn:microsoft.com/office/officeart/2005/8/layout/hChevron3"/>
    <dgm:cxn modelId="{61AAB18C-1877-7C4F-A2BC-177D80B6005A}" type="presOf" srcId="{DC9E5DE2-8A73-B646-A0C4-600BA656285D}" destId="{BCBB1DF6-6652-5A4A-9AA4-BB3B0336FD8D}" srcOrd="0" destOrd="0" presId="urn:microsoft.com/office/officeart/2005/8/layout/hChevron3"/>
    <dgm:cxn modelId="{CE509191-98DC-5F4C-A340-D7D811AD62C5}" srcId="{3BBD422B-3487-D54C-9448-DA3518F45BCF}" destId="{14BB69D9-5742-2F42-A0F5-4DB2ABF599DE}" srcOrd="10" destOrd="0" parTransId="{64EB3574-387F-EE47-AF65-336AE9B04A24}" sibTransId="{B1215A5D-BF54-074A-8EE7-0FD3BC43C9C7}"/>
    <dgm:cxn modelId="{E8A22C92-0A74-A841-8ACA-D48C7E7DF1F5}" srcId="{3BBD422B-3487-D54C-9448-DA3518F45BCF}" destId="{28CED4AF-D968-6843-A71C-8E13B1C20C36}" srcOrd="20" destOrd="0" parTransId="{3B286EB3-0C1D-ED46-8DCD-20292E5373FC}" sibTransId="{AFF744BC-16E0-BD4E-9308-044D474DD4E3}"/>
    <dgm:cxn modelId="{92545C9F-F3E2-D849-B545-27EB388BCFEA}" srcId="{3BBD422B-3487-D54C-9448-DA3518F45BCF}" destId="{74F64A0D-C426-5E4D-ABF5-6E196A5EA475}" srcOrd="21" destOrd="0" parTransId="{E230F6E5-840B-1D4F-98CB-8F2C486FA3E0}" sibTransId="{61A13CB3-A41D-9543-9693-74EA769F3FAC}"/>
    <dgm:cxn modelId="{DB403FB4-95F9-9440-A876-0F3CADA7106F}" type="presOf" srcId="{04BAE366-2D70-D649-9CB5-57116A0E6028}" destId="{4AE41986-2E7E-204D-9512-10EDB4912E8F}" srcOrd="0" destOrd="0" presId="urn:microsoft.com/office/officeart/2005/8/layout/hChevron3"/>
    <dgm:cxn modelId="{2240A2B4-F99B-DD48-9F24-446A59B0EA37}" srcId="{3BBD422B-3487-D54C-9448-DA3518F45BCF}" destId="{13806BA4-73AC-2A45-A311-0FE08398177C}" srcOrd="18" destOrd="0" parTransId="{27832877-4F93-0844-97B5-76845ECEBFA9}" sibTransId="{3397EBBD-318C-C94E-9FCA-7CBA6CE194B6}"/>
    <dgm:cxn modelId="{BEA2D9B6-696F-DE46-8C0D-E0258FA29E63}" srcId="{3BBD422B-3487-D54C-9448-DA3518F45BCF}" destId="{801E1359-6517-F141-B5EB-481952E14461}" srcOrd="2" destOrd="0" parTransId="{40EAE5D0-652E-4149-BFD8-63B33E22BC0E}" sibTransId="{A0927B89-928F-6641-A70F-E16CC6B24E6E}"/>
    <dgm:cxn modelId="{9115ADBC-2C0A-0E41-B205-8A4A4CB91A17}" type="presOf" srcId="{A8EA2440-9574-D74F-9E48-F7517AC1F59C}" destId="{2C2887FF-889F-FE43-8D7D-502C65396CBF}" srcOrd="0" destOrd="0" presId="urn:microsoft.com/office/officeart/2005/8/layout/hChevron3"/>
    <dgm:cxn modelId="{58ED1BC4-CB58-D747-A41A-3990F1BE32A5}" type="presOf" srcId="{91536717-9F07-F942-B0A7-2398B173687C}" destId="{6953732C-A69B-9148-9139-6A4990510EE1}" srcOrd="0" destOrd="0" presId="urn:microsoft.com/office/officeart/2005/8/layout/hChevron3"/>
    <dgm:cxn modelId="{D7A3BEC4-DC1B-A046-B30F-D5C14C55433C}" srcId="{3BBD422B-3487-D54C-9448-DA3518F45BCF}" destId="{6BFC58C9-1C75-7444-9B34-CFFB898F6299}" srcOrd="22" destOrd="0" parTransId="{E5B8E65B-CC3D-2D48-A2CC-EC164127AE8B}" sibTransId="{1DE3AEF3-36CD-014D-AB8C-1E9695BB04A8}"/>
    <dgm:cxn modelId="{450AF1CE-6480-9A4C-833B-DFA6FF35B64F}" type="presOf" srcId="{28CED4AF-D968-6843-A71C-8E13B1C20C36}" destId="{676F5F21-1F03-D244-860A-1CF9B3CA0FAE}" srcOrd="0" destOrd="0" presId="urn:microsoft.com/office/officeart/2005/8/layout/hChevron3"/>
    <dgm:cxn modelId="{5E3FD3D3-7FE7-BF4F-91AC-E40A383D7F8D}" srcId="{3BBD422B-3487-D54C-9448-DA3518F45BCF}" destId="{82FEDE62-B042-9743-B400-AA98B3DA0156}" srcOrd="16" destOrd="0" parTransId="{2AB7FD8B-9F53-724A-83CD-48494616A09C}" sibTransId="{A66E825C-D53F-2740-9937-33973C1D763B}"/>
    <dgm:cxn modelId="{A269FAD9-A940-FD47-B015-845500F3D81B}" type="presOf" srcId="{02859E1D-774A-F04D-9E9C-92368DC2815F}" destId="{AE1ECDC7-0B24-6D40-A652-01D35700777E}" srcOrd="0" destOrd="0" presId="urn:microsoft.com/office/officeart/2005/8/layout/hChevron3"/>
    <dgm:cxn modelId="{A98674DA-5F53-CF4F-8220-C5A06F91E055}" type="presOf" srcId="{ACA19771-E26A-3A49-BFD2-3DE0BAAF66E6}" destId="{AFF5C2A6-3122-554B-970A-B0093A851811}" srcOrd="0" destOrd="0" presId="urn:microsoft.com/office/officeart/2005/8/layout/hChevron3"/>
    <dgm:cxn modelId="{235D42E0-E67C-9840-BC80-BE0649033ED7}" srcId="{3BBD422B-3487-D54C-9448-DA3518F45BCF}" destId="{DC9E5DE2-8A73-B646-A0C4-600BA656285D}" srcOrd="1" destOrd="0" parTransId="{59507570-D358-E24A-952F-B609E1440CDB}" sibTransId="{A1C4B0E2-0298-CC44-9723-C38F9586D14C}"/>
    <dgm:cxn modelId="{3A9F0DE9-79D8-0049-B8B3-F0AD4BFC300F}" type="presOf" srcId="{82FEDE62-B042-9743-B400-AA98B3DA0156}" destId="{4B3B1409-25BA-DA48-A629-B11851209F61}" srcOrd="0" destOrd="0" presId="urn:microsoft.com/office/officeart/2005/8/layout/hChevron3"/>
    <dgm:cxn modelId="{85D95BE9-DF38-C545-8ADA-A2AF82736371}" type="presOf" srcId="{13806BA4-73AC-2A45-A311-0FE08398177C}" destId="{9D37CDB3-7182-1642-80E5-D98CD459D41E}" srcOrd="0" destOrd="0" presId="urn:microsoft.com/office/officeart/2005/8/layout/hChevron3"/>
    <dgm:cxn modelId="{05B7FDEA-50B6-174A-B89A-2A55570576E4}" type="presOf" srcId="{490B8173-6E59-BF46-A288-AA87D5290289}" destId="{C2CD2910-6A0E-F74F-B994-06A32548B331}" srcOrd="0" destOrd="0" presId="urn:microsoft.com/office/officeart/2005/8/layout/hChevron3"/>
    <dgm:cxn modelId="{5B5092FA-8D42-BB42-8EE0-E92D6141EE2B}" srcId="{3BBD422B-3487-D54C-9448-DA3518F45BCF}" destId="{04BAE366-2D70-D649-9CB5-57116A0E6028}" srcOrd="8" destOrd="0" parTransId="{D581F9FC-9075-E043-9E7B-976E577312FB}" sibTransId="{8803777A-029D-474C-8EBE-C8F0C9C0050A}"/>
    <dgm:cxn modelId="{8F79A57C-AF9E-E54B-A9A7-D060632FA16D}" type="presParOf" srcId="{F45B1F72-E185-424E-B700-9D938BA01C06}" destId="{1F84931C-DC60-664C-93C4-4B12C97CF870}" srcOrd="0" destOrd="0" presId="urn:microsoft.com/office/officeart/2005/8/layout/hChevron3"/>
    <dgm:cxn modelId="{306F4CC8-421E-3D43-A9D2-5DAF35001106}" type="presParOf" srcId="{F45B1F72-E185-424E-B700-9D938BA01C06}" destId="{E15621C8-C526-2B48-856E-8A035D8BAB7F}" srcOrd="1" destOrd="0" presId="urn:microsoft.com/office/officeart/2005/8/layout/hChevron3"/>
    <dgm:cxn modelId="{0C08ACBB-2B91-2544-9141-9BBAD18BA6FC}" type="presParOf" srcId="{F45B1F72-E185-424E-B700-9D938BA01C06}" destId="{BCBB1DF6-6652-5A4A-9AA4-BB3B0336FD8D}" srcOrd="2" destOrd="0" presId="urn:microsoft.com/office/officeart/2005/8/layout/hChevron3"/>
    <dgm:cxn modelId="{6CA49DD8-67A0-F540-ACF3-9F387F8A611C}" type="presParOf" srcId="{F45B1F72-E185-424E-B700-9D938BA01C06}" destId="{FD3AF944-2FF4-884B-9EC6-61539A17D367}" srcOrd="3" destOrd="0" presId="urn:microsoft.com/office/officeart/2005/8/layout/hChevron3"/>
    <dgm:cxn modelId="{03F246C0-0FF6-044E-95BF-DB7CD2A888FE}" type="presParOf" srcId="{F45B1F72-E185-424E-B700-9D938BA01C06}" destId="{C1CC043F-39E0-2743-AD11-1BC6DB772A04}" srcOrd="4" destOrd="0" presId="urn:microsoft.com/office/officeart/2005/8/layout/hChevron3"/>
    <dgm:cxn modelId="{1CA1FBD1-4637-1B4A-9885-145FBBAE918F}" type="presParOf" srcId="{F45B1F72-E185-424E-B700-9D938BA01C06}" destId="{7859A2B6-EDAF-2B4A-BD83-D4E2EFAC8B5D}" srcOrd="5" destOrd="0" presId="urn:microsoft.com/office/officeart/2005/8/layout/hChevron3"/>
    <dgm:cxn modelId="{BC964959-0E4D-C340-A833-250E579A6A1D}" type="presParOf" srcId="{F45B1F72-E185-424E-B700-9D938BA01C06}" destId="{6953732C-A69B-9148-9139-6A4990510EE1}" srcOrd="6" destOrd="0" presId="urn:microsoft.com/office/officeart/2005/8/layout/hChevron3"/>
    <dgm:cxn modelId="{6C629FD9-5D19-F74D-84C0-66E63EE07496}" type="presParOf" srcId="{F45B1F72-E185-424E-B700-9D938BA01C06}" destId="{50B061FC-8833-4648-B872-28E9B6502639}" srcOrd="7" destOrd="0" presId="urn:microsoft.com/office/officeart/2005/8/layout/hChevron3"/>
    <dgm:cxn modelId="{F3913132-7953-804C-96D0-5737906D9200}" type="presParOf" srcId="{F45B1F72-E185-424E-B700-9D938BA01C06}" destId="{2C2887FF-889F-FE43-8D7D-502C65396CBF}" srcOrd="8" destOrd="0" presId="urn:microsoft.com/office/officeart/2005/8/layout/hChevron3"/>
    <dgm:cxn modelId="{8C05FE77-C4D9-5843-9EA7-53136237106A}" type="presParOf" srcId="{F45B1F72-E185-424E-B700-9D938BA01C06}" destId="{516BA840-7B45-8046-901F-4DEF2B2B9D9D}" srcOrd="9" destOrd="0" presId="urn:microsoft.com/office/officeart/2005/8/layout/hChevron3"/>
    <dgm:cxn modelId="{6529D2F4-9B2A-464A-B200-F0A1E5B26835}" type="presParOf" srcId="{F45B1F72-E185-424E-B700-9D938BA01C06}" destId="{A1A9FEDC-52CC-A543-AC0B-C4F4046932B6}" srcOrd="10" destOrd="0" presId="urn:microsoft.com/office/officeart/2005/8/layout/hChevron3"/>
    <dgm:cxn modelId="{B58E8714-D499-BF46-8148-4C672FE24109}" type="presParOf" srcId="{F45B1F72-E185-424E-B700-9D938BA01C06}" destId="{987EBDC9-84E5-EE45-83FB-06A91E1C6665}" srcOrd="11" destOrd="0" presId="urn:microsoft.com/office/officeart/2005/8/layout/hChevron3"/>
    <dgm:cxn modelId="{D5C0C6EA-246D-2E45-9CBE-F7A360ADC307}" type="presParOf" srcId="{F45B1F72-E185-424E-B700-9D938BA01C06}" destId="{F401ADCF-07C7-D940-8864-47EBA17462C7}" srcOrd="12" destOrd="0" presId="urn:microsoft.com/office/officeart/2005/8/layout/hChevron3"/>
    <dgm:cxn modelId="{A996FEB0-A88A-4944-85B7-176A353CBFA8}" type="presParOf" srcId="{F45B1F72-E185-424E-B700-9D938BA01C06}" destId="{15FF907A-AB77-6540-AB36-3C5659DE1888}" srcOrd="13" destOrd="0" presId="urn:microsoft.com/office/officeart/2005/8/layout/hChevron3"/>
    <dgm:cxn modelId="{D6D05315-29AB-7544-BD09-1D61147CB417}" type="presParOf" srcId="{F45B1F72-E185-424E-B700-9D938BA01C06}" destId="{AFF5C2A6-3122-554B-970A-B0093A851811}" srcOrd="14" destOrd="0" presId="urn:microsoft.com/office/officeart/2005/8/layout/hChevron3"/>
    <dgm:cxn modelId="{45586D23-0500-E949-86E1-8D6CC0181B32}" type="presParOf" srcId="{F45B1F72-E185-424E-B700-9D938BA01C06}" destId="{B47E16A4-0BC6-184B-9017-1F185C07CF19}" srcOrd="15" destOrd="0" presId="urn:microsoft.com/office/officeart/2005/8/layout/hChevron3"/>
    <dgm:cxn modelId="{41A921C0-CC74-F442-B321-CFB80ED0EC78}" type="presParOf" srcId="{F45B1F72-E185-424E-B700-9D938BA01C06}" destId="{4AE41986-2E7E-204D-9512-10EDB4912E8F}" srcOrd="16" destOrd="0" presId="urn:microsoft.com/office/officeart/2005/8/layout/hChevron3"/>
    <dgm:cxn modelId="{5F05F954-D9BD-6541-AEC7-B09FE84C4394}" type="presParOf" srcId="{F45B1F72-E185-424E-B700-9D938BA01C06}" destId="{5A1FF950-519E-4348-A31D-91D9E704FA08}" srcOrd="17" destOrd="0" presId="urn:microsoft.com/office/officeart/2005/8/layout/hChevron3"/>
    <dgm:cxn modelId="{8C5C44AE-BFA0-C244-8483-0534A92A699C}" type="presParOf" srcId="{F45B1F72-E185-424E-B700-9D938BA01C06}" destId="{1FAE95F5-4A9E-104E-A367-C7FD55AE1190}" srcOrd="18" destOrd="0" presId="urn:microsoft.com/office/officeart/2005/8/layout/hChevron3"/>
    <dgm:cxn modelId="{79C90BB0-F749-3C4A-A20B-D95EDBE66B44}" type="presParOf" srcId="{F45B1F72-E185-424E-B700-9D938BA01C06}" destId="{35253A8A-EBC0-FE44-8BD8-68D0067D5193}" srcOrd="19" destOrd="0" presId="urn:microsoft.com/office/officeart/2005/8/layout/hChevron3"/>
    <dgm:cxn modelId="{0C0CCA6A-F662-BA43-BD30-9B8A9C0A6C6B}" type="presParOf" srcId="{F45B1F72-E185-424E-B700-9D938BA01C06}" destId="{2FB95BE6-65EE-1047-9BBE-EDA8E0460D99}" srcOrd="20" destOrd="0" presId="urn:microsoft.com/office/officeart/2005/8/layout/hChevron3"/>
    <dgm:cxn modelId="{E74E0ED5-378A-A040-8C73-FCD206453233}" type="presParOf" srcId="{F45B1F72-E185-424E-B700-9D938BA01C06}" destId="{8505C1CE-796A-4E4E-84CE-6BE4957887F3}" srcOrd="21" destOrd="0" presId="urn:microsoft.com/office/officeart/2005/8/layout/hChevron3"/>
    <dgm:cxn modelId="{E20AAF35-9E20-6344-B92F-AE84DB47CE20}" type="presParOf" srcId="{F45B1F72-E185-424E-B700-9D938BA01C06}" destId="{EB086E2D-7692-E244-AE1E-E96CBC749908}" srcOrd="22" destOrd="0" presId="urn:microsoft.com/office/officeart/2005/8/layout/hChevron3"/>
    <dgm:cxn modelId="{62FEDED6-6E41-2F49-BEA1-9950E0B7FEEA}" type="presParOf" srcId="{F45B1F72-E185-424E-B700-9D938BA01C06}" destId="{FA93BABC-0624-F040-8227-4C32CEF43504}" srcOrd="23" destOrd="0" presId="urn:microsoft.com/office/officeart/2005/8/layout/hChevron3"/>
    <dgm:cxn modelId="{1C8B32CA-0884-544C-A36F-F23A9B903F26}" type="presParOf" srcId="{F45B1F72-E185-424E-B700-9D938BA01C06}" destId="{D886D044-6895-3447-8E6E-AEAA1C4D8635}" srcOrd="24" destOrd="0" presId="urn:microsoft.com/office/officeart/2005/8/layout/hChevron3"/>
    <dgm:cxn modelId="{A5627207-D7BF-854F-BC52-D900431253BC}" type="presParOf" srcId="{F45B1F72-E185-424E-B700-9D938BA01C06}" destId="{E6BD4C89-B66E-894F-A435-05CC6235A9E0}" srcOrd="25" destOrd="0" presId="urn:microsoft.com/office/officeart/2005/8/layout/hChevron3"/>
    <dgm:cxn modelId="{3A83F8BF-08CC-A640-8B4E-BF369B17414E}" type="presParOf" srcId="{F45B1F72-E185-424E-B700-9D938BA01C06}" destId="{4FF06C1D-05C4-3544-93DC-550818092398}" srcOrd="26" destOrd="0" presId="urn:microsoft.com/office/officeart/2005/8/layout/hChevron3"/>
    <dgm:cxn modelId="{533B1C2C-F17F-7241-B5B9-050734F3DF83}" type="presParOf" srcId="{F45B1F72-E185-424E-B700-9D938BA01C06}" destId="{17663586-B4BF-794F-A783-E6F5515E52C3}" srcOrd="27" destOrd="0" presId="urn:microsoft.com/office/officeart/2005/8/layout/hChevron3"/>
    <dgm:cxn modelId="{9C6D3B2E-C029-C04F-A69B-30F413E893B7}" type="presParOf" srcId="{F45B1F72-E185-424E-B700-9D938BA01C06}" destId="{AE1ECDC7-0B24-6D40-A652-01D35700777E}" srcOrd="28" destOrd="0" presId="urn:microsoft.com/office/officeart/2005/8/layout/hChevron3"/>
    <dgm:cxn modelId="{6D4D11C3-DB50-CC4F-A38D-DA07DC1036F7}" type="presParOf" srcId="{F45B1F72-E185-424E-B700-9D938BA01C06}" destId="{74CAD7ED-3C83-8046-8D39-CEC7F6960EAF}" srcOrd="29" destOrd="0" presId="urn:microsoft.com/office/officeart/2005/8/layout/hChevron3"/>
    <dgm:cxn modelId="{EF606865-AF42-7F44-8E1D-A290D80CBF67}" type="presParOf" srcId="{F45B1F72-E185-424E-B700-9D938BA01C06}" destId="{D534CEC5-7E51-424C-97CC-77F50AD317F8}" srcOrd="30" destOrd="0" presId="urn:microsoft.com/office/officeart/2005/8/layout/hChevron3"/>
    <dgm:cxn modelId="{17B19B81-98DF-A544-BDAB-C6FBBCFBBF4E}" type="presParOf" srcId="{F45B1F72-E185-424E-B700-9D938BA01C06}" destId="{AE069D3F-5C13-7B47-A225-1F2E5B30D4EE}" srcOrd="31" destOrd="0" presId="urn:microsoft.com/office/officeart/2005/8/layout/hChevron3"/>
    <dgm:cxn modelId="{D6B2223F-8FD2-4540-AADF-7C836C044121}" type="presParOf" srcId="{F45B1F72-E185-424E-B700-9D938BA01C06}" destId="{4B3B1409-25BA-DA48-A629-B11851209F61}" srcOrd="32" destOrd="0" presId="urn:microsoft.com/office/officeart/2005/8/layout/hChevron3"/>
    <dgm:cxn modelId="{02DB368E-198A-8243-A4FA-28E91B7D2B79}" type="presParOf" srcId="{F45B1F72-E185-424E-B700-9D938BA01C06}" destId="{F7DC9D4C-4316-C141-8028-B264A6AB9559}" srcOrd="33" destOrd="0" presId="urn:microsoft.com/office/officeart/2005/8/layout/hChevron3"/>
    <dgm:cxn modelId="{7D9F46C4-26C7-5640-AAAC-26CA11F4A1C5}" type="presParOf" srcId="{F45B1F72-E185-424E-B700-9D938BA01C06}" destId="{25B44BC1-FCEE-1A4B-8277-CAC5DA28E2EB}" srcOrd="34" destOrd="0" presId="urn:microsoft.com/office/officeart/2005/8/layout/hChevron3"/>
    <dgm:cxn modelId="{1A8CC15F-763E-7F47-8EFE-6AF9148F8431}" type="presParOf" srcId="{F45B1F72-E185-424E-B700-9D938BA01C06}" destId="{EB448B16-3C4E-1F4A-AA6D-191CA664111B}" srcOrd="35" destOrd="0" presId="urn:microsoft.com/office/officeart/2005/8/layout/hChevron3"/>
    <dgm:cxn modelId="{4D6E54A5-C2B4-B14F-8EA9-5F7F255DE0C8}" type="presParOf" srcId="{F45B1F72-E185-424E-B700-9D938BA01C06}" destId="{9D37CDB3-7182-1642-80E5-D98CD459D41E}" srcOrd="36" destOrd="0" presId="urn:microsoft.com/office/officeart/2005/8/layout/hChevron3"/>
    <dgm:cxn modelId="{C4E8F4A9-FCCC-DB4E-A480-AD0078B40563}" type="presParOf" srcId="{F45B1F72-E185-424E-B700-9D938BA01C06}" destId="{4B9D756F-9446-C94A-8B46-40349E6284CE}" srcOrd="37" destOrd="0" presId="urn:microsoft.com/office/officeart/2005/8/layout/hChevron3"/>
    <dgm:cxn modelId="{E839859A-3ADF-DC44-8F28-C4A10FA599D4}" type="presParOf" srcId="{F45B1F72-E185-424E-B700-9D938BA01C06}" destId="{58A3F720-6E90-1C45-8D21-786090B1EE3F}" srcOrd="38" destOrd="0" presId="urn:microsoft.com/office/officeart/2005/8/layout/hChevron3"/>
    <dgm:cxn modelId="{E18D7FDF-9E8D-7F42-B15A-E1CD7E26AC21}" type="presParOf" srcId="{F45B1F72-E185-424E-B700-9D938BA01C06}" destId="{2A1CB612-C244-D741-B12F-FB9BE46A5CD6}" srcOrd="39" destOrd="0" presId="urn:microsoft.com/office/officeart/2005/8/layout/hChevron3"/>
    <dgm:cxn modelId="{84A7A57B-7DB2-A342-A451-4C3434111343}" type="presParOf" srcId="{F45B1F72-E185-424E-B700-9D938BA01C06}" destId="{676F5F21-1F03-D244-860A-1CF9B3CA0FAE}" srcOrd="40" destOrd="0" presId="urn:microsoft.com/office/officeart/2005/8/layout/hChevron3"/>
    <dgm:cxn modelId="{0EBA06FF-1F53-3241-B712-621C8E8229D7}" type="presParOf" srcId="{F45B1F72-E185-424E-B700-9D938BA01C06}" destId="{EBA0D855-F7EC-9246-91B1-CD8A2D5D155A}" srcOrd="41" destOrd="0" presId="urn:microsoft.com/office/officeart/2005/8/layout/hChevron3"/>
    <dgm:cxn modelId="{5CE610D2-DBC9-6748-A673-CDAB706C5012}" type="presParOf" srcId="{F45B1F72-E185-424E-B700-9D938BA01C06}" destId="{0A91DB2E-FE68-D341-857C-7397DB1A244D}" srcOrd="42" destOrd="0" presId="urn:microsoft.com/office/officeart/2005/8/layout/hChevron3"/>
    <dgm:cxn modelId="{D4C634EB-42BE-9C48-849D-6115EA68CC59}" type="presParOf" srcId="{F45B1F72-E185-424E-B700-9D938BA01C06}" destId="{59032AE1-DEB2-A742-89B6-05E154D87076}" srcOrd="43" destOrd="0" presId="urn:microsoft.com/office/officeart/2005/8/layout/hChevron3"/>
    <dgm:cxn modelId="{6EDFF645-6D80-1747-BEAD-4A188CBC803B}" type="presParOf" srcId="{F45B1F72-E185-424E-B700-9D938BA01C06}" destId="{DF685358-BFD6-F846-8E6D-20A4065E10EA}" srcOrd="44" destOrd="0" presId="urn:microsoft.com/office/officeart/2005/8/layout/hChevron3"/>
    <dgm:cxn modelId="{DDDA7D8F-EFCC-FB49-920C-7BBE09E0B39B}" type="presParOf" srcId="{F45B1F72-E185-424E-B700-9D938BA01C06}" destId="{68DB26BA-F141-EB4D-8DA9-D3C957FEE948}" srcOrd="45" destOrd="0" presId="urn:microsoft.com/office/officeart/2005/8/layout/hChevron3"/>
    <dgm:cxn modelId="{3958FFB4-2422-7C4A-973F-876E3082EA7C}" type="presParOf" srcId="{F45B1F72-E185-424E-B700-9D938BA01C06}" destId="{C2CD2910-6A0E-F74F-B994-06A32548B331}" srcOrd="4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BD422B-3487-D54C-9448-DA3518F45BCF}"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E5A160FE-63C1-874D-BF88-DA3654F6D706}">
      <dgm:prSet phldrT="[Text]"/>
      <dgm:spPr>
        <a:solidFill>
          <a:schemeClr val="accent5">
            <a:lumMod val="75000"/>
          </a:schemeClr>
        </a:solidFill>
      </dgm:spPr>
      <dgm:t>
        <a:bodyPr/>
        <a:lstStyle/>
        <a:p>
          <a:r>
            <a:rPr lang="en-US" b="0" dirty="0">
              <a:solidFill>
                <a:schemeClr val="bg1"/>
              </a:solidFill>
            </a:rPr>
            <a:t>1</a:t>
          </a:r>
        </a:p>
      </dgm:t>
    </dgm:pt>
    <dgm:pt modelId="{417CC721-43DD-8041-B542-8D13BB8CC262}" type="parTrans" cxnId="{C3A9FC2A-711D-724E-AC1B-DA0C2263B36E}">
      <dgm:prSet/>
      <dgm:spPr/>
      <dgm:t>
        <a:bodyPr/>
        <a:lstStyle/>
        <a:p>
          <a:endParaRPr lang="en-US"/>
        </a:p>
      </dgm:t>
    </dgm:pt>
    <dgm:pt modelId="{82253539-8355-F940-BB5D-68AB49295A0A}" type="sibTrans" cxnId="{C3A9FC2A-711D-724E-AC1B-DA0C2263B36E}">
      <dgm:prSet/>
      <dgm:spPr/>
      <dgm:t>
        <a:bodyPr/>
        <a:lstStyle/>
        <a:p>
          <a:endParaRPr lang="en-US"/>
        </a:p>
      </dgm:t>
    </dgm:pt>
    <dgm:pt modelId="{DC9E5DE2-8A73-B646-A0C4-600BA656285D}">
      <dgm:prSet phldrT="[Text]"/>
      <dgm:spPr>
        <a:solidFill>
          <a:srgbClr val="C00000"/>
        </a:solidFill>
      </dgm:spPr>
      <dgm:t>
        <a:bodyPr/>
        <a:lstStyle/>
        <a:p>
          <a:r>
            <a:rPr lang="en-US" dirty="0">
              <a:solidFill>
                <a:schemeClr val="bg1"/>
              </a:solidFill>
            </a:rPr>
            <a:t>2</a:t>
          </a:r>
        </a:p>
      </dgm:t>
    </dgm:pt>
    <dgm:pt modelId="{59507570-D358-E24A-952F-B609E1440CDB}" type="parTrans" cxnId="{235D42E0-E67C-9840-BC80-BE0649033ED7}">
      <dgm:prSet/>
      <dgm:spPr/>
      <dgm:t>
        <a:bodyPr/>
        <a:lstStyle/>
        <a:p>
          <a:endParaRPr lang="en-US"/>
        </a:p>
      </dgm:t>
    </dgm:pt>
    <dgm:pt modelId="{A1C4B0E2-0298-CC44-9723-C38F9586D14C}" type="sibTrans" cxnId="{235D42E0-E67C-9840-BC80-BE0649033ED7}">
      <dgm:prSet/>
      <dgm:spPr/>
      <dgm:t>
        <a:bodyPr/>
        <a:lstStyle/>
        <a:p>
          <a:endParaRPr lang="en-US"/>
        </a:p>
      </dgm:t>
    </dgm:pt>
    <dgm:pt modelId="{801E1359-6517-F141-B5EB-481952E14461}">
      <dgm:prSet phldrT="[Text]"/>
      <dgm:spPr/>
      <dgm:t>
        <a:bodyPr/>
        <a:lstStyle/>
        <a:p>
          <a:r>
            <a:rPr lang="en-US" dirty="0"/>
            <a:t>3</a:t>
          </a:r>
        </a:p>
      </dgm:t>
    </dgm:pt>
    <dgm:pt modelId="{40EAE5D0-652E-4149-BFD8-63B33E22BC0E}" type="parTrans" cxnId="{BEA2D9B6-696F-DE46-8C0D-E0258FA29E63}">
      <dgm:prSet/>
      <dgm:spPr/>
      <dgm:t>
        <a:bodyPr/>
        <a:lstStyle/>
        <a:p>
          <a:endParaRPr lang="en-US"/>
        </a:p>
      </dgm:t>
    </dgm:pt>
    <dgm:pt modelId="{A0927B89-928F-6641-A70F-E16CC6B24E6E}" type="sibTrans" cxnId="{BEA2D9B6-696F-DE46-8C0D-E0258FA29E63}">
      <dgm:prSet/>
      <dgm:spPr/>
      <dgm:t>
        <a:bodyPr/>
        <a:lstStyle/>
        <a:p>
          <a:endParaRPr lang="en-US"/>
        </a:p>
      </dgm:t>
    </dgm:pt>
    <dgm:pt modelId="{91536717-9F07-F942-B0A7-2398B173687C}">
      <dgm:prSet/>
      <dgm:spPr/>
      <dgm:t>
        <a:bodyPr/>
        <a:lstStyle/>
        <a:p>
          <a:r>
            <a:rPr lang="en-US" dirty="0"/>
            <a:t>4</a:t>
          </a:r>
        </a:p>
      </dgm:t>
    </dgm:pt>
    <dgm:pt modelId="{9932C19D-A14F-0246-955F-054BCC0F9C1B}" type="parTrans" cxnId="{736E486B-C5D4-654D-89EC-02B52ECD1B3A}">
      <dgm:prSet/>
      <dgm:spPr/>
      <dgm:t>
        <a:bodyPr/>
        <a:lstStyle/>
        <a:p>
          <a:endParaRPr lang="en-US"/>
        </a:p>
      </dgm:t>
    </dgm:pt>
    <dgm:pt modelId="{BA7C437E-C07E-914B-9B7F-DAD0F40F9F11}" type="sibTrans" cxnId="{736E486B-C5D4-654D-89EC-02B52ECD1B3A}">
      <dgm:prSet/>
      <dgm:spPr/>
      <dgm:t>
        <a:bodyPr/>
        <a:lstStyle/>
        <a:p>
          <a:endParaRPr lang="en-US"/>
        </a:p>
      </dgm:t>
    </dgm:pt>
    <dgm:pt modelId="{A8EA2440-9574-D74F-9E48-F7517AC1F59C}">
      <dgm:prSet/>
      <dgm:spPr/>
      <dgm:t>
        <a:bodyPr/>
        <a:lstStyle/>
        <a:p>
          <a:r>
            <a:rPr lang="en-US" dirty="0"/>
            <a:t>5</a:t>
          </a:r>
        </a:p>
      </dgm:t>
    </dgm:pt>
    <dgm:pt modelId="{EB0BB030-8A86-8B49-BC19-4DDD819EA3E9}" type="parTrans" cxnId="{A6C6757F-E1F1-964A-818D-F12C42C0CC11}">
      <dgm:prSet/>
      <dgm:spPr/>
      <dgm:t>
        <a:bodyPr/>
        <a:lstStyle/>
        <a:p>
          <a:endParaRPr lang="en-US"/>
        </a:p>
      </dgm:t>
    </dgm:pt>
    <dgm:pt modelId="{96ED5966-5392-2344-A4D2-84D8A8DD87FC}" type="sibTrans" cxnId="{A6C6757F-E1F1-964A-818D-F12C42C0CC11}">
      <dgm:prSet/>
      <dgm:spPr/>
      <dgm:t>
        <a:bodyPr/>
        <a:lstStyle/>
        <a:p>
          <a:endParaRPr lang="en-US"/>
        </a:p>
      </dgm:t>
    </dgm:pt>
    <dgm:pt modelId="{13DCD4F6-32B8-BE4E-B32A-E0F52151780D}">
      <dgm:prSet/>
      <dgm:spPr/>
      <dgm:t>
        <a:bodyPr/>
        <a:lstStyle/>
        <a:p>
          <a:r>
            <a:rPr lang="en-US" dirty="0"/>
            <a:t>6</a:t>
          </a:r>
        </a:p>
      </dgm:t>
    </dgm:pt>
    <dgm:pt modelId="{10E0FE5B-470A-954F-A842-126533522D92}" type="parTrans" cxnId="{941DFA44-DF9C-6340-81A2-C330B3B05D0F}">
      <dgm:prSet/>
      <dgm:spPr/>
      <dgm:t>
        <a:bodyPr/>
        <a:lstStyle/>
        <a:p>
          <a:endParaRPr lang="en-US"/>
        </a:p>
      </dgm:t>
    </dgm:pt>
    <dgm:pt modelId="{E2A3B37B-20A8-DB45-9BC9-6C6D37F66D63}" type="sibTrans" cxnId="{941DFA44-DF9C-6340-81A2-C330B3B05D0F}">
      <dgm:prSet/>
      <dgm:spPr/>
      <dgm:t>
        <a:bodyPr/>
        <a:lstStyle/>
        <a:p>
          <a:endParaRPr lang="en-US"/>
        </a:p>
      </dgm:t>
    </dgm:pt>
    <dgm:pt modelId="{92F85859-2C27-F24D-8E54-52E1BF1EE27D}">
      <dgm:prSet/>
      <dgm:spPr/>
      <dgm:t>
        <a:bodyPr/>
        <a:lstStyle/>
        <a:p>
          <a:r>
            <a:rPr lang="en-US" dirty="0"/>
            <a:t>7</a:t>
          </a:r>
        </a:p>
      </dgm:t>
    </dgm:pt>
    <dgm:pt modelId="{3E99958D-E578-FE43-86E1-D8EF40EAAFDD}" type="parTrans" cxnId="{0917230C-D4DF-7849-9BA6-6BE9E104F8C5}">
      <dgm:prSet/>
      <dgm:spPr/>
      <dgm:t>
        <a:bodyPr/>
        <a:lstStyle/>
        <a:p>
          <a:endParaRPr lang="en-US"/>
        </a:p>
      </dgm:t>
    </dgm:pt>
    <dgm:pt modelId="{A1B6B2B3-8414-F64B-B345-6D0A6B94E0A3}" type="sibTrans" cxnId="{0917230C-D4DF-7849-9BA6-6BE9E104F8C5}">
      <dgm:prSet/>
      <dgm:spPr/>
      <dgm:t>
        <a:bodyPr/>
        <a:lstStyle/>
        <a:p>
          <a:endParaRPr lang="en-US"/>
        </a:p>
      </dgm:t>
    </dgm:pt>
    <dgm:pt modelId="{ACA19771-E26A-3A49-BFD2-3DE0BAAF66E6}">
      <dgm:prSet/>
      <dgm:spPr/>
      <dgm:t>
        <a:bodyPr/>
        <a:lstStyle/>
        <a:p>
          <a:r>
            <a:rPr lang="en-US" dirty="0"/>
            <a:t>8</a:t>
          </a:r>
        </a:p>
      </dgm:t>
    </dgm:pt>
    <dgm:pt modelId="{BC1DDF50-0ED5-1745-8AD5-22565AF7E46E}" type="parTrans" cxnId="{F2B5F22C-7711-1B4D-BFEE-5E3229498278}">
      <dgm:prSet/>
      <dgm:spPr/>
      <dgm:t>
        <a:bodyPr/>
        <a:lstStyle/>
        <a:p>
          <a:endParaRPr lang="en-US"/>
        </a:p>
      </dgm:t>
    </dgm:pt>
    <dgm:pt modelId="{63A0945C-BF8D-1F4C-98ED-1401CE528024}" type="sibTrans" cxnId="{F2B5F22C-7711-1B4D-BFEE-5E3229498278}">
      <dgm:prSet/>
      <dgm:spPr/>
      <dgm:t>
        <a:bodyPr/>
        <a:lstStyle/>
        <a:p>
          <a:endParaRPr lang="en-US"/>
        </a:p>
      </dgm:t>
    </dgm:pt>
    <dgm:pt modelId="{04BAE366-2D70-D649-9CB5-57116A0E6028}">
      <dgm:prSet/>
      <dgm:spPr/>
      <dgm:t>
        <a:bodyPr/>
        <a:lstStyle/>
        <a:p>
          <a:r>
            <a:rPr lang="en-US" dirty="0"/>
            <a:t>9</a:t>
          </a:r>
        </a:p>
      </dgm:t>
    </dgm:pt>
    <dgm:pt modelId="{D581F9FC-9075-E043-9E7B-976E577312FB}" type="parTrans" cxnId="{5B5092FA-8D42-BB42-8EE0-E92D6141EE2B}">
      <dgm:prSet/>
      <dgm:spPr/>
      <dgm:t>
        <a:bodyPr/>
        <a:lstStyle/>
        <a:p>
          <a:endParaRPr lang="en-US"/>
        </a:p>
      </dgm:t>
    </dgm:pt>
    <dgm:pt modelId="{8803777A-029D-474C-8EBE-C8F0C9C0050A}" type="sibTrans" cxnId="{5B5092FA-8D42-BB42-8EE0-E92D6141EE2B}">
      <dgm:prSet/>
      <dgm:spPr/>
      <dgm:t>
        <a:bodyPr/>
        <a:lstStyle/>
        <a:p>
          <a:endParaRPr lang="en-US"/>
        </a:p>
      </dgm:t>
    </dgm:pt>
    <dgm:pt modelId="{510F6D4E-ADCC-2C4B-8306-DCD43C5F8650}">
      <dgm:prSet/>
      <dgm:spPr/>
      <dgm:t>
        <a:bodyPr/>
        <a:lstStyle/>
        <a:p>
          <a:r>
            <a:rPr lang="en-US" dirty="0"/>
            <a:t>10</a:t>
          </a:r>
        </a:p>
      </dgm:t>
    </dgm:pt>
    <dgm:pt modelId="{F401F496-750C-8540-A8BB-0237B8423C39}" type="parTrans" cxnId="{0AA68A81-B027-5C4D-B487-AD3C01AD60BA}">
      <dgm:prSet/>
      <dgm:spPr/>
      <dgm:t>
        <a:bodyPr/>
        <a:lstStyle/>
        <a:p>
          <a:endParaRPr lang="en-US"/>
        </a:p>
      </dgm:t>
    </dgm:pt>
    <dgm:pt modelId="{7C1E61C4-BA63-814A-BC1C-F4DAE376F687}" type="sibTrans" cxnId="{0AA68A81-B027-5C4D-B487-AD3C01AD60BA}">
      <dgm:prSet/>
      <dgm:spPr/>
      <dgm:t>
        <a:bodyPr/>
        <a:lstStyle/>
        <a:p>
          <a:endParaRPr lang="en-US"/>
        </a:p>
      </dgm:t>
    </dgm:pt>
    <dgm:pt modelId="{14BB69D9-5742-2F42-A0F5-4DB2ABF599DE}">
      <dgm:prSet/>
      <dgm:spPr/>
      <dgm:t>
        <a:bodyPr/>
        <a:lstStyle/>
        <a:p>
          <a:r>
            <a:rPr lang="en-US" dirty="0"/>
            <a:t>11</a:t>
          </a:r>
        </a:p>
      </dgm:t>
    </dgm:pt>
    <dgm:pt modelId="{64EB3574-387F-EE47-AF65-336AE9B04A24}" type="parTrans" cxnId="{CE509191-98DC-5F4C-A340-D7D811AD62C5}">
      <dgm:prSet/>
      <dgm:spPr/>
      <dgm:t>
        <a:bodyPr/>
        <a:lstStyle/>
        <a:p>
          <a:endParaRPr lang="en-US"/>
        </a:p>
      </dgm:t>
    </dgm:pt>
    <dgm:pt modelId="{B1215A5D-BF54-074A-8EE7-0FD3BC43C9C7}" type="sibTrans" cxnId="{CE509191-98DC-5F4C-A340-D7D811AD62C5}">
      <dgm:prSet/>
      <dgm:spPr/>
      <dgm:t>
        <a:bodyPr/>
        <a:lstStyle/>
        <a:p>
          <a:endParaRPr lang="en-US"/>
        </a:p>
      </dgm:t>
    </dgm:pt>
    <dgm:pt modelId="{55D83738-B64C-6B4D-B30E-4D76D77F3356}">
      <dgm:prSet/>
      <dgm:spPr/>
      <dgm:t>
        <a:bodyPr/>
        <a:lstStyle/>
        <a:p>
          <a:r>
            <a:rPr lang="en-US" dirty="0"/>
            <a:t>12</a:t>
          </a:r>
        </a:p>
      </dgm:t>
    </dgm:pt>
    <dgm:pt modelId="{B4BC37DE-0ECD-3F46-9A6E-5B143408F2DB}" type="parTrans" cxnId="{35B9F782-99EA-4244-BFB8-6ACDBCA6784E}">
      <dgm:prSet/>
      <dgm:spPr/>
      <dgm:t>
        <a:bodyPr/>
        <a:lstStyle/>
        <a:p>
          <a:endParaRPr lang="en-US"/>
        </a:p>
      </dgm:t>
    </dgm:pt>
    <dgm:pt modelId="{D32C1B6F-244C-5541-B804-132A5B6DC043}" type="sibTrans" cxnId="{35B9F782-99EA-4244-BFB8-6ACDBCA6784E}">
      <dgm:prSet/>
      <dgm:spPr/>
      <dgm:t>
        <a:bodyPr/>
        <a:lstStyle/>
        <a:p>
          <a:endParaRPr lang="en-US"/>
        </a:p>
      </dgm:t>
    </dgm:pt>
    <dgm:pt modelId="{2799C8FF-1BBE-0A44-BBCF-775C28EB5C5D}">
      <dgm:prSet/>
      <dgm:spPr/>
      <dgm:t>
        <a:bodyPr/>
        <a:lstStyle/>
        <a:p>
          <a:r>
            <a:rPr lang="en-US" dirty="0"/>
            <a:t>13</a:t>
          </a:r>
        </a:p>
      </dgm:t>
    </dgm:pt>
    <dgm:pt modelId="{AB6E2B67-2BC6-C24F-80DC-E26B18F90361}" type="parTrans" cxnId="{BB97E868-C60A-764F-8B86-3F2F7D0AF959}">
      <dgm:prSet/>
      <dgm:spPr/>
      <dgm:t>
        <a:bodyPr/>
        <a:lstStyle/>
        <a:p>
          <a:endParaRPr lang="en-US"/>
        </a:p>
      </dgm:t>
    </dgm:pt>
    <dgm:pt modelId="{CD403786-234E-4C42-9144-BCF7182DD670}" type="sibTrans" cxnId="{BB97E868-C60A-764F-8B86-3F2F7D0AF959}">
      <dgm:prSet/>
      <dgm:spPr/>
      <dgm:t>
        <a:bodyPr/>
        <a:lstStyle/>
        <a:p>
          <a:endParaRPr lang="en-US"/>
        </a:p>
      </dgm:t>
    </dgm:pt>
    <dgm:pt modelId="{995AF91D-94AB-F144-BCDE-827EEE121001}">
      <dgm:prSet/>
      <dgm:spPr/>
      <dgm:t>
        <a:bodyPr/>
        <a:lstStyle/>
        <a:p>
          <a:r>
            <a:rPr lang="en-US" dirty="0"/>
            <a:t>14</a:t>
          </a:r>
        </a:p>
      </dgm:t>
    </dgm:pt>
    <dgm:pt modelId="{25F3E54E-3BF7-B943-BE36-B026EE708982}" type="parTrans" cxnId="{3C92FB48-B3C5-8740-8B41-EDC816F7C0DF}">
      <dgm:prSet/>
      <dgm:spPr/>
      <dgm:t>
        <a:bodyPr/>
        <a:lstStyle/>
        <a:p>
          <a:endParaRPr lang="en-US"/>
        </a:p>
      </dgm:t>
    </dgm:pt>
    <dgm:pt modelId="{02E7C152-40E0-6D47-AFD1-8AB40F8DA478}" type="sibTrans" cxnId="{3C92FB48-B3C5-8740-8B41-EDC816F7C0DF}">
      <dgm:prSet/>
      <dgm:spPr/>
      <dgm:t>
        <a:bodyPr/>
        <a:lstStyle/>
        <a:p>
          <a:endParaRPr lang="en-US"/>
        </a:p>
      </dgm:t>
    </dgm:pt>
    <dgm:pt modelId="{02859E1D-774A-F04D-9E9C-92368DC2815F}">
      <dgm:prSet/>
      <dgm:spPr/>
      <dgm:t>
        <a:bodyPr/>
        <a:lstStyle/>
        <a:p>
          <a:r>
            <a:rPr lang="en-US" dirty="0"/>
            <a:t>15</a:t>
          </a:r>
        </a:p>
      </dgm:t>
    </dgm:pt>
    <dgm:pt modelId="{9B322FD1-911E-5047-93E8-B2323182E24A}" type="parTrans" cxnId="{15F91B7F-409D-344A-A2E7-CFD66D097E42}">
      <dgm:prSet/>
      <dgm:spPr/>
      <dgm:t>
        <a:bodyPr/>
        <a:lstStyle/>
        <a:p>
          <a:endParaRPr lang="en-US"/>
        </a:p>
      </dgm:t>
    </dgm:pt>
    <dgm:pt modelId="{3D6AA6B0-18A5-3F40-B9A4-870A25CF1E99}" type="sibTrans" cxnId="{15F91B7F-409D-344A-A2E7-CFD66D097E42}">
      <dgm:prSet/>
      <dgm:spPr/>
      <dgm:t>
        <a:bodyPr/>
        <a:lstStyle/>
        <a:p>
          <a:endParaRPr lang="en-US"/>
        </a:p>
      </dgm:t>
    </dgm:pt>
    <dgm:pt modelId="{6A1A2097-97E1-4348-9D8B-C2DE3BE55B0B}">
      <dgm:prSet/>
      <dgm:spPr/>
      <dgm:t>
        <a:bodyPr/>
        <a:lstStyle/>
        <a:p>
          <a:r>
            <a:rPr lang="en-US" dirty="0"/>
            <a:t>16</a:t>
          </a:r>
        </a:p>
      </dgm:t>
    </dgm:pt>
    <dgm:pt modelId="{DC7082C7-DE37-9247-B9A6-DAE1321D7C5D}" type="parTrans" cxnId="{B680801B-F81E-324B-9259-78810228727B}">
      <dgm:prSet/>
      <dgm:spPr/>
      <dgm:t>
        <a:bodyPr/>
        <a:lstStyle/>
        <a:p>
          <a:endParaRPr lang="en-US"/>
        </a:p>
      </dgm:t>
    </dgm:pt>
    <dgm:pt modelId="{2C778927-72E3-2241-BE9B-13855F6F30BA}" type="sibTrans" cxnId="{B680801B-F81E-324B-9259-78810228727B}">
      <dgm:prSet/>
      <dgm:spPr/>
      <dgm:t>
        <a:bodyPr/>
        <a:lstStyle/>
        <a:p>
          <a:endParaRPr lang="en-US"/>
        </a:p>
      </dgm:t>
    </dgm:pt>
    <dgm:pt modelId="{82FEDE62-B042-9743-B400-AA98B3DA0156}">
      <dgm:prSet/>
      <dgm:spPr/>
      <dgm:t>
        <a:bodyPr/>
        <a:lstStyle/>
        <a:p>
          <a:r>
            <a:rPr lang="en-US" dirty="0"/>
            <a:t>17</a:t>
          </a:r>
        </a:p>
      </dgm:t>
    </dgm:pt>
    <dgm:pt modelId="{2AB7FD8B-9F53-724A-83CD-48494616A09C}" type="parTrans" cxnId="{5E3FD3D3-7FE7-BF4F-91AC-E40A383D7F8D}">
      <dgm:prSet/>
      <dgm:spPr/>
      <dgm:t>
        <a:bodyPr/>
        <a:lstStyle/>
        <a:p>
          <a:endParaRPr lang="en-US"/>
        </a:p>
      </dgm:t>
    </dgm:pt>
    <dgm:pt modelId="{A66E825C-D53F-2740-9937-33973C1D763B}" type="sibTrans" cxnId="{5E3FD3D3-7FE7-BF4F-91AC-E40A383D7F8D}">
      <dgm:prSet/>
      <dgm:spPr/>
      <dgm:t>
        <a:bodyPr/>
        <a:lstStyle/>
        <a:p>
          <a:endParaRPr lang="en-US"/>
        </a:p>
      </dgm:t>
    </dgm:pt>
    <dgm:pt modelId="{9705CCF6-DCA3-D047-BFF4-A97D552C9F1A}">
      <dgm:prSet/>
      <dgm:spPr/>
      <dgm:t>
        <a:bodyPr/>
        <a:lstStyle/>
        <a:p>
          <a:r>
            <a:rPr lang="en-US" dirty="0"/>
            <a:t>18</a:t>
          </a:r>
        </a:p>
      </dgm:t>
    </dgm:pt>
    <dgm:pt modelId="{686482CC-7CC8-E240-B2C5-4694E4E89243}" type="parTrans" cxnId="{18C58C21-3155-9042-B4FF-845DB3A07AE8}">
      <dgm:prSet/>
      <dgm:spPr/>
      <dgm:t>
        <a:bodyPr/>
        <a:lstStyle/>
        <a:p>
          <a:endParaRPr lang="en-US"/>
        </a:p>
      </dgm:t>
    </dgm:pt>
    <dgm:pt modelId="{6F38C689-75A0-DC4A-876B-2D8E66237495}" type="sibTrans" cxnId="{18C58C21-3155-9042-B4FF-845DB3A07AE8}">
      <dgm:prSet/>
      <dgm:spPr/>
      <dgm:t>
        <a:bodyPr/>
        <a:lstStyle/>
        <a:p>
          <a:endParaRPr lang="en-US"/>
        </a:p>
      </dgm:t>
    </dgm:pt>
    <dgm:pt modelId="{13806BA4-73AC-2A45-A311-0FE08398177C}">
      <dgm:prSet/>
      <dgm:spPr/>
      <dgm:t>
        <a:bodyPr/>
        <a:lstStyle/>
        <a:p>
          <a:r>
            <a:rPr lang="en-US" dirty="0"/>
            <a:t>19</a:t>
          </a:r>
        </a:p>
      </dgm:t>
    </dgm:pt>
    <dgm:pt modelId="{27832877-4F93-0844-97B5-76845ECEBFA9}" type="parTrans" cxnId="{2240A2B4-F99B-DD48-9F24-446A59B0EA37}">
      <dgm:prSet/>
      <dgm:spPr/>
      <dgm:t>
        <a:bodyPr/>
        <a:lstStyle/>
        <a:p>
          <a:endParaRPr lang="en-US"/>
        </a:p>
      </dgm:t>
    </dgm:pt>
    <dgm:pt modelId="{3397EBBD-318C-C94E-9FCA-7CBA6CE194B6}" type="sibTrans" cxnId="{2240A2B4-F99B-DD48-9F24-446A59B0EA37}">
      <dgm:prSet/>
      <dgm:spPr/>
      <dgm:t>
        <a:bodyPr/>
        <a:lstStyle/>
        <a:p>
          <a:endParaRPr lang="en-US"/>
        </a:p>
      </dgm:t>
    </dgm:pt>
    <dgm:pt modelId="{4B831B95-D3B5-0B4C-9170-01B96CCED742}">
      <dgm:prSet/>
      <dgm:spPr/>
      <dgm:t>
        <a:bodyPr/>
        <a:lstStyle/>
        <a:p>
          <a:r>
            <a:rPr lang="en-US" dirty="0"/>
            <a:t>20</a:t>
          </a:r>
        </a:p>
      </dgm:t>
    </dgm:pt>
    <dgm:pt modelId="{857D2446-C131-FE44-B2E7-0142FFDB5EA1}" type="parTrans" cxnId="{54879048-CF32-EF4C-BF02-46D96A6B8290}">
      <dgm:prSet/>
      <dgm:spPr/>
      <dgm:t>
        <a:bodyPr/>
        <a:lstStyle/>
        <a:p>
          <a:endParaRPr lang="en-US"/>
        </a:p>
      </dgm:t>
    </dgm:pt>
    <dgm:pt modelId="{BAF3B110-6B80-1D44-A5BD-02018C369CD8}" type="sibTrans" cxnId="{54879048-CF32-EF4C-BF02-46D96A6B8290}">
      <dgm:prSet/>
      <dgm:spPr/>
      <dgm:t>
        <a:bodyPr/>
        <a:lstStyle/>
        <a:p>
          <a:endParaRPr lang="en-US"/>
        </a:p>
      </dgm:t>
    </dgm:pt>
    <dgm:pt modelId="{28CED4AF-D968-6843-A71C-8E13B1C20C36}">
      <dgm:prSet/>
      <dgm:spPr/>
      <dgm:t>
        <a:bodyPr/>
        <a:lstStyle/>
        <a:p>
          <a:r>
            <a:rPr lang="en-US" dirty="0"/>
            <a:t>21</a:t>
          </a:r>
        </a:p>
      </dgm:t>
    </dgm:pt>
    <dgm:pt modelId="{3B286EB3-0C1D-ED46-8DCD-20292E5373FC}" type="parTrans" cxnId="{E8A22C92-0A74-A841-8ACA-D48C7E7DF1F5}">
      <dgm:prSet/>
      <dgm:spPr/>
      <dgm:t>
        <a:bodyPr/>
        <a:lstStyle/>
        <a:p>
          <a:endParaRPr lang="en-US"/>
        </a:p>
      </dgm:t>
    </dgm:pt>
    <dgm:pt modelId="{AFF744BC-16E0-BD4E-9308-044D474DD4E3}" type="sibTrans" cxnId="{E8A22C92-0A74-A841-8ACA-D48C7E7DF1F5}">
      <dgm:prSet/>
      <dgm:spPr/>
      <dgm:t>
        <a:bodyPr/>
        <a:lstStyle/>
        <a:p>
          <a:endParaRPr lang="en-US"/>
        </a:p>
      </dgm:t>
    </dgm:pt>
    <dgm:pt modelId="{74F64A0D-C426-5E4D-ABF5-6E196A5EA475}">
      <dgm:prSet/>
      <dgm:spPr/>
      <dgm:t>
        <a:bodyPr/>
        <a:lstStyle/>
        <a:p>
          <a:r>
            <a:rPr lang="en-US" dirty="0"/>
            <a:t>22</a:t>
          </a:r>
        </a:p>
      </dgm:t>
    </dgm:pt>
    <dgm:pt modelId="{E230F6E5-840B-1D4F-98CB-8F2C486FA3E0}" type="parTrans" cxnId="{92545C9F-F3E2-D849-B545-27EB388BCFEA}">
      <dgm:prSet/>
      <dgm:spPr/>
      <dgm:t>
        <a:bodyPr/>
        <a:lstStyle/>
        <a:p>
          <a:endParaRPr lang="en-US"/>
        </a:p>
      </dgm:t>
    </dgm:pt>
    <dgm:pt modelId="{61A13CB3-A41D-9543-9693-74EA769F3FAC}" type="sibTrans" cxnId="{92545C9F-F3E2-D849-B545-27EB388BCFEA}">
      <dgm:prSet/>
      <dgm:spPr/>
      <dgm:t>
        <a:bodyPr/>
        <a:lstStyle/>
        <a:p>
          <a:endParaRPr lang="en-US"/>
        </a:p>
      </dgm:t>
    </dgm:pt>
    <dgm:pt modelId="{6BFC58C9-1C75-7444-9B34-CFFB898F6299}">
      <dgm:prSet/>
      <dgm:spPr/>
      <dgm:t>
        <a:bodyPr/>
        <a:lstStyle/>
        <a:p>
          <a:r>
            <a:rPr lang="en-US" dirty="0"/>
            <a:t>23</a:t>
          </a:r>
        </a:p>
      </dgm:t>
    </dgm:pt>
    <dgm:pt modelId="{E5B8E65B-CC3D-2D48-A2CC-EC164127AE8B}" type="parTrans" cxnId="{D7A3BEC4-DC1B-A046-B30F-D5C14C55433C}">
      <dgm:prSet/>
      <dgm:spPr/>
      <dgm:t>
        <a:bodyPr/>
        <a:lstStyle/>
        <a:p>
          <a:endParaRPr lang="en-US"/>
        </a:p>
      </dgm:t>
    </dgm:pt>
    <dgm:pt modelId="{1DE3AEF3-36CD-014D-AB8C-1E9695BB04A8}" type="sibTrans" cxnId="{D7A3BEC4-DC1B-A046-B30F-D5C14C55433C}">
      <dgm:prSet/>
      <dgm:spPr/>
      <dgm:t>
        <a:bodyPr/>
        <a:lstStyle/>
        <a:p>
          <a:endParaRPr lang="en-US"/>
        </a:p>
      </dgm:t>
    </dgm:pt>
    <dgm:pt modelId="{490B8173-6E59-BF46-A288-AA87D5290289}">
      <dgm:prSet/>
      <dgm:spPr/>
      <dgm:t>
        <a:bodyPr/>
        <a:lstStyle/>
        <a:p>
          <a:r>
            <a:rPr lang="en-US" dirty="0"/>
            <a:t>24</a:t>
          </a:r>
        </a:p>
      </dgm:t>
    </dgm:pt>
    <dgm:pt modelId="{12C93BA8-F1B1-B34B-BFC7-3CC226F4D506}" type="parTrans" cxnId="{A18DA77C-0D2A-804D-B297-E665B7F46941}">
      <dgm:prSet/>
      <dgm:spPr/>
      <dgm:t>
        <a:bodyPr/>
        <a:lstStyle/>
        <a:p>
          <a:endParaRPr lang="en-US"/>
        </a:p>
      </dgm:t>
    </dgm:pt>
    <dgm:pt modelId="{62C9C4F1-0DB5-A04D-8ACD-D36E48B34E2E}" type="sibTrans" cxnId="{A18DA77C-0D2A-804D-B297-E665B7F46941}">
      <dgm:prSet/>
      <dgm:spPr/>
      <dgm:t>
        <a:bodyPr/>
        <a:lstStyle/>
        <a:p>
          <a:endParaRPr lang="en-US"/>
        </a:p>
      </dgm:t>
    </dgm:pt>
    <dgm:pt modelId="{F45B1F72-E185-424E-B700-9D938BA01C06}" type="pres">
      <dgm:prSet presAssocID="{3BBD422B-3487-D54C-9448-DA3518F45BCF}" presName="Name0" presStyleCnt="0">
        <dgm:presLayoutVars>
          <dgm:dir/>
          <dgm:resizeHandles val="exact"/>
        </dgm:presLayoutVars>
      </dgm:prSet>
      <dgm:spPr/>
    </dgm:pt>
    <dgm:pt modelId="{1F84931C-DC60-664C-93C4-4B12C97CF870}" type="pres">
      <dgm:prSet presAssocID="{E5A160FE-63C1-874D-BF88-DA3654F6D706}" presName="parTxOnly" presStyleLbl="node1" presStyleIdx="0" presStyleCnt="24">
        <dgm:presLayoutVars>
          <dgm:bulletEnabled val="1"/>
        </dgm:presLayoutVars>
      </dgm:prSet>
      <dgm:spPr/>
    </dgm:pt>
    <dgm:pt modelId="{E15621C8-C526-2B48-856E-8A035D8BAB7F}" type="pres">
      <dgm:prSet presAssocID="{82253539-8355-F940-BB5D-68AB49295A0A}" presName="parSpace" presStyleCnt="0"/>
      <dgm:spPr/>
    </dgm:pt>
    <dgm:pt modelId="{BCBB1DF6-6652-5A4A-9AA4-BB3B0336FD8D}" type="pres">
      <dgm:prSet presAssocID="{DC9E5DE2-8A73-B646-A0C4-600BA656285D}" presName="parTxOnly" presStyleLbl="node1" presStyleIdx="1" presStyleCnt="24">
        <dgm:presLayoutVars>
          <dgm:bulletEnabled val="1"/>
        </dgm:presLayoutVars>
      </dgm:prSet>
      <dgm:spPr/>
    </dgm:pt>
    <dgm:pt modelId="{FD3AF944-2FF4-884B-9EC6-61539A17D367}" type="pres">
      <dgm:prSet presAssocID="{A1C4B0E2-0298-CC44-9723-C38F9586D14C}" presName="parSpace" presStyleCnt="0"/>
      <dgm:spPr/>
    </dgm:pt>
    <dgm:pt modelId="{C1CC043F-39E0-2743-AD11-1BC6DB772A04}" type="pres">
      <dgm:prSet presAssocID="{801E1359-6517-F141-B5EB-481952E14461}" presName="parTxOnly" presStyleLbl="node1" presStyleIdx="2" presStyleCnt="24">
        <dgm:presLayoutVars>
          <dgm:bulletEnabled val="1"/>
        </dgm:presLayoutVars>
      </dgm:prSet>
      <dgm:spPr/>
    </dgm:pt>
    <dgm:pt modelId="{7859A2B6-EDAF-2B4A-BD83-D4E2EFAC8B5D}" type="pres">
      <dgm:prSet presAssocID="{A0927B89-928F-6641-A70F-E16CC6B24E6E}" presName="parSpace" presStyleCnt="0"/>
      <dgm:spPr/>
    </dgm:pt>
    <dgm:pt modelId="{6953732C-A69B-9148-9139-6A4990510EE1}" type="pres">
      <dgm:prSet presAssocID="{91536717-9F07-F942-B0A7-2398B173687C}" presName="parTxOnly" presStyleLbl="node1" presStyleIdx="3" presStyleCnt="24">
        <dgm:presLayoutVars>
          <dgm:bulletEnabled val="1"/>
        </dgm:presLayoutVars>
      </dgm:prSet>
      <dgm:spPr/>
    </dgm:pt>
    <dgm:pt modelId="{50B061FC-8833-4648-B872-28E9B6502639}" type="pres">
      <dgm:prSet presAssocID="{BA7C437E-C07E-914B-9B7F-DAD0F40F9F11}" presName="parSpace" presStyleCnt="0"/>
      <dgm:spPr/>
    </dgm:pt>
    <dgm:pt modelId="{2C2887FF-889F-FE43-8D7D-502C65396CBF}" type="pres">
      <dgm:prSet presAssocID="{A8EA2440-9574-D74F-9E48-F7517AC1F59C}" presName="parTxOnly" presStyleLbl="node1" presStyleIdx="4" presStyleCnt="24">
        <dgm:presLayoutVars>
          <dgm:bulletEnabled val="1"/>
        </dgm:presLayoutVars>
      </dgm:prSet>
      <dgm:spPr/>
    </dgm:pt>
    <dgm:pt modelId="{516BA840-7B45-8046-901F-4DEF2B2B9D9D}" type="pres">
      <dgm:prSet presAssocID="{96ED5966-5392-2344-A4D2-84D8A8DD87FC}" presName="parSpace" presStyleCnt="0"/>
      <dgm:spPr/>
    </dgm:pt>
    <dgm:pt modelId="{A1A9FEDC-52CC-A543-AC0B-C4F4046932B6}" type="pres">
      <dgm:prSet presAssocID="{13DCD4F6-32B8-BE4E-B32A-E0F52151780D}" presName="parTxOnly" presStyleLbl="node1" presStyleIdx="5" presStyleCnt="24">
        <dgm:presLayoutVars>
          <dgm:bulletEnabled val="1"/>
        </dgm:presLayoutVars>
      </dgm:prSet>
      <dgm:spPr/>
    </dgm:pt>
    <dgm:pt modelId="{987EBDC9-84E5-EE45-83FB-06A91E1C6665}" type="pres">
      <dgm:prSet presAssocID="{E2A3B37B-20A8-DB45-9BC9-6C6D37F66D63}" presName="parSpace" presStyleCnt="0"/>
      <dgm:spPr/>
    </dgm:pt>
    <dgm:pt modelId="{F401ADCF-07C7-D940-8864-47EBA17462C7}" type="pres">
      <dgm:prSet presAssocID="{92F85859-2C27-F24D-8E54-52E1BF1EE27D}" presName="parTxOnly" presStyleLbl="node1" presStyleIdx="6" presStyleCnt="24">
        <dgm:presLayoutVars>
          <dgm:bulletEnabled val="1"/>
        </dgm:presLayoutVars>
      </dgm:prSet>
      <dgm:spPr/>
    </dgm:pt>
    <dgm:pt modelId="{15FF907A-AB77-6540-AB36-3C5659DE1888}" type="pres">
      <dgm:prSet presAssocID="{A1B6B2B3-8414-F64B-B345-6D0A6B94E0A3}" presName="parSpace" presStyleCnt="0"/>
      <dgm:spPr/>
    </dgm:pt>
    <dgm:pt modelId="{AFF5C2A6-3122-554B-970A-B0093A851811}" type="pres">
      <dgm:prSet presAssocID="{ACA19771-E26A-3A49-BFD2-3DE0BAAF66E6}" presName="parTxOnly" presStyleLbl="node1" presStyleIdx="7" presStyleCnt="24">
        <dgm:presLayoutVars>
          <dgm:bulletEnabled val="1"/>
        </dgm:presLayoutVars>
      </dgm:prSet>
      <dgm:spPr/>
    </dgm:pt>
    <dgm:pt modelId="{B47E16A4-0BC6-184B-9017-1F185C07CF19}" type="pres">
      <dgm:prSet presAssocID="{63A0945C-BF8D-1F4C-98ED-1401CE528024}" presName="parSpace" presStyleCnt="0"/>
      <dgm:spPr/>
    </dgm:pt>
    <dgm:pt modelId="{4AE41986-2E7E-204D-9512-10EDB4912E8F}" type="pres">
      <dgm:prSet presAssocID="{04BAE366-2D70-D649-9CB5-57116A0E6028}" presName="parTxOnly" presStyleLbl="node1" presStyleIdx="8" presStyleCnt="24">
        <dgm:presLayoutVars>
          <dgm:bulletEnabled val="1"/>
        </dgm:presLayoutVars>
      </dgm:prSet>
      <dgm:spPr/>
    </dgm:pt>
    <dgm:pt modelId="{5A1FF950-519E-4348-A31D-91D9E704FA08}" type="pres">
      <dgm:prSet presAssocID="{8803777A-029D-474C-8EBE-C8F0C9C0050A}" presName="parSpace" presStyleCnt="0"/>
      <dgm:spPr/>
    </dgm:pt>
    <dgm:pt modelId="{1FAE95F5-4A9E-104E-A367-C7FD55AE1190}" type="pres">
      <dgm:prSet presAssocID="{510F6D4E-ADCC-2C4B-8306-DCD43C5F8650}" presName="parTxOnly" presStyleLbl="node1" presStyleIdx="9" presStyleCnt="24">
        <dgm:presLayoutVars>
          <dgm:bulletEnabled val="1"/>
        </dgm:presLayoutVars>
      </dgm:prSet>
      <dgm:spPr/>
    </dgm:pt>
    <dgm:pt modelId="{35253A8A-EBC0-FE44-8BD8-68D0067D5193}" type="pres">
      <dgm:prSet presAssocID="{7C1E61C4-BA63-814A-BC1C-F4DAE376F687}" presName="parSpace" presStyleCnt="0"/>
      <dgm:spPr/>
    </dgm:pt>
    <dgm:pt modelId="{2FB95BE6-65EE-1047-9BBE-EDA8E0460D99}" type="pres">
      <dgm:prSet presAssocID="{14BB69D9-5742-2F42-A0F5-4DB2ABF599DE}" presName="parTxOnly" presStyleLbl="node1" presStyleIdx="10" presStyleCnt="24">
        <dgm:presLayoutVars>
          <dgm:bulletEnabled val="1"/>
        </dgm:presLayoutVars>
      </dgm:prSet>
      <dgm:spPr/>
    </dgm:pt>
    <dgm:pt modelId="{8505C1CE-796A-4E4E-84CE-6BE4957887F3}" type="pres">
      <dgm:prSet presAssocID="{B1215A5D-BF54-074A-8EE7-0FD3BC43C9C7}" presName="parSpace" presStyleCnt="0"/>
      <dgm:spPr/>
    </dgm:pt>
    <dgm:pt modelId="{EB086E2D-7692-E244-AE1E-E96CBC749908}" type="pres">
      <dgm:prSet presAssocID="{55D83738-B64C-6B4D-B30E-4D76D77F3356}" presName="parTxOnly" presStyleLbl="node1" presStyleIdx="11" presStyleCnt="24">
        <dgm:presLayoutVars>
          <dgm:bulletEnabled val="1"/>
        </dgm:presLayoutVars>
      </dgm:prSet>
      <dgm:spPr/>
    </dgm:pt>
    <dgm:pt modelId="{FA93BABC-0624-F040-8227-4C32CEF43504}" type="pres">
      <dgm:prSet presAssocID="{D32C1B6F-244C-5541-B804-132A5B6DC043}" presName="parSpace" presStyleCnt="0"/>
      <dgm:spPr/>
    </dgm:pt>
    <dgm:pt modelId="{D886D044-6895-3447-8E6E-AEAA1C4D8635}" type="pres">
      <dgm:prSet presAssocID="{2799C8FF-1BBE-0A44-BBCF-775C28EB5C5D}" presName="parTxOnly" presStyleLbl="node1" presStyleIdx="12" presStyleCnt="24">
        <dgm:presLayoutVars>
          <dgm:bulletEnabled val="1"/>
        </dgm:presLayoutVars>
      </dgm:prSet>
      <dgm:spPr/>
    </dgm:pt>
    <dgm:pt modelId="{E6BD4C89-B66E-894F-A435-05CC6235A9E0}" type="pres">
      <dgm:prSet presAssocID="{CD403786-234E-4C42-9144-BCF7182DD670}" presName="parSpace" presStyleCnt="0"/>
      <dgm:spPr/>
    </dgm:pt>
    <dgm:pt modelId="{4FF06C1D-05C4-3544-93DC-550818092398}" type="pres">
      <dgm:prSet presAssocID="{995AF91D-94AB-F144-BCDE-827EEE121001}" presName="parTxOnly" presStyleLbl="node1" presStyleIdx="13" presStyleCnt="24">
        <dgm:presLayoutVars>
          <dgm:bulletEnabled val="1"/>
        </dgm:presLayoutVars>
      </dgm:prSet>
      <dgm:spPr/>
    </dgm:pt>
    <dgm:pt modelId="{17663586-B4BF-794F-A783-E6F5515E52C3}" type="pres">
      <dgm:prSet presAssocID="{02E7C152-40E0-6D47-AFD1-8AB40F8DA478}" presName="parSpace" presStyleCnt="0"/>
      <dgm:spPr/>
    </dgm:pt>
    <dgm:pt modelId="{AE1ECDC7-0B24-6D40-A652-01D35700777E}" type="pres">
      <dgm:prSet presAssocID="{02859E1D-774A-F04D-9E9C-92368DC2815F}" presName="parTxOnly" presStyleLbl="node1" presStyleIdx="14" presStyleCnt="24">
        <dgm:presLayoutVars>
          <dgm:bulletEnabled val="1"/>
        </dgm:presLayoutVars>
      </dgm:prSet>
      <dgm:spPr/>
    </dgm:pt>
    <dgm:pt modelId="{74CAD7ED-3C83-8046-8D39-CEC7F6960EAF}" type="pres">
      <dgm:prSet presAssocID="{3D6AA6B0-18A5-3F40-B9A4-870A25CF1E99}" presName="parSpace" presStyleCnt="0"/>
      <dgm:spPr/>
    </dgm:pt>
    <dgm:pt modelId="{D534CEC5-7E51-424C-97CC-77F50AD317F8}" type="pres">
      <dgm:prSet presAssocID="{6A1A2097-97E1-4348-9D8B-C2DE3BE55B0B}" presName="parTxOnly" presStyleLbl="node1" presStyleIdx="15" presStyleCnt="24">
        <dgm:presLayoutVars>
          <dgm:bulletEnabled val="1"/>
        </dgm:presLayoutVars>
      </dgm:prSet>
      <dgm:spPr/>
    </dgm:pt>
    <dgm:pt modelId="{AE069D3F-5C13-7B47-A225-1F2E5B30D4EE}" type="pres">
      <dgm:prSet presAssocID="{2C778927-72E3-2241-BE9B-13855F6F30BA}" presName="parSpace" presStyleCnt="0"/>
      <dgm:spPr/>
    </dgm:pt>
    <dgm:pt modelId="{4B3B1409-25BA-DA48-A629-B11851209F61}" type="pres">
      <dgm:prSet presAssocID="{82FEDE62-B042-9743-B400-AA98B3DA0156}" presName="parTxOnly" presStyleLbl="node1" presStyleIdx="16" presStyleCnt="24">
        <dgm:presLayoutVars>
          <dgm:bulletEnabled val="1"/>
        </dgm:presLayoutVars>
      </dgm:prSet>
      <dgm:spPr/>
    </dgm:pt>
    <dgm:pt modelId="{F7DC9D4C-4316-C141-8028-B264A6AB9559}" type="pres">
      <dgm:prSet presAssocID="{A66E825C-D53F-2740-9937-33973C1D763B}" presName="parSpace" presStyleCnt="0"/>
      <dgm:spPr/>
    </dgm:pt>
    <dgm:pt modelId="{25B44BC1-FCEE-1A4B-8277-CAC5DA28E2EB}" type="pres">
      <dgm:prSet presAssocID="{9705CCF6-DCA3-D047-BFF4-A97D552C9F1A}" presName="parTxOnly" presStyleLbl="node1" presStyleIdx="17" presStyleCnt="24">
        <dgm:presLayoutVars>
          <dgm:bulletEnabled val="1"/>
        </dgm:presLayoutVars>
      </dgm:prSet>
      <dgm:spPr/>
    </dgm:pt>
    <dgm:pt modelId="{EB448B16-3C4E-1F4A-AA6D-191CA664111B}" type="pres">
      <dgm:prSet presAssocID="{6F38C689-75A0-DC4A-876B-2D8E66237495}" presName="parSpace" presStyleCnt="0"/>
      <dgm:spPr/>
    </dgm:pt>
    <dgm:pt modelId="{9D37CDB3-7182-1642-80E5-D98CD459D41E}" type="pres">
      <dgm:prSet presAssocID="{13806BA4-73AC-2A45-A311-0FE08398177C}" presName="parTxOnly" presStyleLbl="node1" presStyleIdx="18" presStyleCnt="24">
        <dgm:presLayoutVars>
          <dgm:bulletEnabled val="1"/>
        </dgm:presLayoutVars>
      </dgm:prSet>
      <dgm:spPr/>
    </dgm:pt>
    <dgm:pt modelId="{4B9D756F-9446-C94A-8B46-40349E6284CE}" type="pres">
      <dgm:prSet presAssocID="{3397EBBD-318C-C94E-9FCA-7CBA6CE194B6}" presName="parSpace" presStyleCnt="0"/>
      <dgm:spPr/>
    </dgm:pt>
    <dgm:pt modelId="{58A3F720-6E90-1C45-8D21-786090B1EE3F}" type="pres">
      <dgm:prSet presAssocID="{4B831B95-D3B5-0B4C-9170-01B96CCED742}" presName="parTxOnly" presStyleLbl="node1" presStyleIdx="19" presStyleCnt="24">
        <dgm:presLayoutVars>
          <dgm:bulletEnabled val="1"/>
        </dgm:presLayoutVars>
      </dgm:prSet>
      <dgm:spPr/>
    </dgm:pt>
    <dgm:pt modelId="{2A1CB612-C244-D741-B12F-FB9BE46A5CD6}" type="pres">
      <dgm:prSet presAssocID="{BAF3B110-6B80-1D44-A5BD-02018C369CD8}" presName="parSpace" presStyleCnt="0"/>
      <dgm:spPr/>
    </dgm:pt>
    <dgm:pt modelId="{676F5F21-1F03-D244-860A-1CF9B3CA0FAE}" type="pres">
      <dgm:prSet presAssocID="{28CED4AF-D968-6843-A71C-8E13B1C20C36}" presName="parTxOnly" presStyleLbl="node1" presStyleIdx="20" presStyleCnt="24">
        <dgm:presLayoutVars>
          <dgm:bulletEnabled val="1"/>
        </dgm:presLayoutVars>
      </dgm:prSet>
      <dgm:spPr/>
    </dgm:pt>
    <dgm:pt modelId="{EBA0D855-F7EC-9246-91B1-CD8A2D5D155A}" type="pres">
      <dgm:prSet presAssocID="{AFF744BC-16E0-BD4E-9308-044D474DD4E3}" presName="parSpace" presStyleCnt="0"/>
      <dgm:spPr/>
    </dgm:pt>
    <dgm:pt modelId="{0A91DB2E-FE68-D341-857C-7397DB1A244D}" type="pres">
      <dgm:prSet presAssocID="{74F64A0D-C426-5E4D-ABF5-6E196A5EA475}" presName="parTxOnly" presStyleLbl="node1" presStyleIdx="21" presStyleCnt="24">
        <dgm:presLayoutVars>
          <dgm:bulletEnabled val="1"/>
        </dgm:presLayoutVars>
      </dgm:prSet>
      <dgm:spPr/>
    </dgm:pt>
    <dgm:pt modelId="{59032AE1-DEB2-A742-89B6-05E154D87076}" type="pres">
      <dgm:prSet presAssocID="{61A13CB3-A41D-9543-9693-74EA769F3FAC}" presName="parSpace" presStyleCnt="0"/>
      <dgm:spPr/>
    </dgm:pt>
    <dgm:pt modelId="{DF685358-BFD6-F846-8E6D-20A4065E10EA}" type="pres">
      <dgm:prSet presAssocID="{6BFC58C9-1C75-7444-9B34-CFFB898F6299}" presName="parTxOnly" presStyleLbl="node1" presStyleIdx="22" presStyleCnt="24">
        <dgm:presLayoutVars>
          <dgm:bulletEnabled val="1"/>
        </dgm:presLayoutVars>
      </dgm:prSet>
      <dgm:spPr/>
    </dgm:pt>
    <dgm:pt modelId="{68DB26BA-F141-EB4D-8DA9-D3C957FEE948}" type="pres">
      <dgm:prSet presAssocID="{1DE3AEF3-36CD-014D-AB8C-1E9695BB04A8}" presName="parSpace" presStyleCnt="0"/>
      <dgm:spPr/>
    </dgm:pt>
    <dgm:pt modelId="{C2CD2910-6A0E-F74F-B994-06A32548B331}" type="pres">
      <dgm:prSet presAssocID="{490B8173-6E59-BF46-A288-AA87D5290289}" presName="parTxOnly" presStyleLbl="node1" presStyleIdx="23" presStyleCnt="24">
        <dgm:presLayoutVars>
          <dgm:bulletEnabled val="1"/>
        </dgm:presLayoutVars>
      </dgm:prSet>
      <dgm:spPr/>
    </dgm:pt>
  </dgm:ptLst>
  <dgm:cxnLst>
    <dgm:cxn modelId="{0917230C-D4DF-7849-9BA6-6BE9E104F8C5}" srcId="{3BBD422B-3487-D54C-9448-DA3518F45BCF}" destId="{92F85859-2C27-F24D-8E54-52E1BF1EE27D}" srcOrd="6" destOrd="0" parTransId="{3E99958D-E578-FE43-86E1-D8EF40EAAFDD}" sibTransId="{A1B6B2B3-8414-F64B-B345-6D0A6B94E0A3}"/>
    <dgm:cxn modelId="{AFA9430D-94A8-4748-B86C-9CE9335F94F0}" type="presOf" srcId="{9705CCF6-DCA3-D047-BFF4-A97D552C9F1A}" destId="{25B44BC1-FCEE-1A4B-8277-CAC5DA28E2EB}" srcOrd="0" destOrd="0" presId="urn:microsoft.com/office/officeart/2005/8/layout/hChevron3"/>
    <dgm:cxn modelId="{AEB2580E-E2F5-9C44-BB3C-B3A713E2F589}" type="presOf" srcId="{14BB69D9-5742-2F42-A0F5-4DB2ABF599DE}" destId="{2FB95BE6-65EE-1047-9BBE-EDA8E0460D99}" srcOrd="0" destOrd="0" presId="urn:microsoft.com/office/officeart/2005/8/layout/hChevron3"/>
    <dgm:cxn modelId="{B680801B-F81E-324B-9259-78810228727B}" srcId="{3BBD422B-3487-D54C-9448-DA3518F45BCF}" destId="{6A1A2097-97E1-4348-9D8B-C2DE3BE55B0B}" srcOrd="15" destOrd="0" parTransId="{DC7082C7-DE37-9247-B9A6-DAE1321D7C5D}" sibTransId="{2C778927-72E3-2241-BE9B-13855F6F30BA}"/>
    <dgm:cxn modelId="{18C58C21-3155-9042-B4FF-845DB3A07AE8}" srcId="{3BBD422B-3487-D54C-9448-DA3518F45BCF}" destId="{9705CCF6-DCA3-D047-BFF4-A97D552C9F1A}" srcOrd="17" destOrd="0" parTransId="{686482CC-7CC8-E240-B2C5-4694E4E89243}" sibTransId="{6F38C689-75A0-DC4A-876B-2D8E66237495}"/>
    <dgm:cxn modelId="{3D930C23-7747-1146-B44C-27C19A79D898}" type="presOf" srcId="{55D83738-B64C-6B4D-B30E-4D76D77F3356}" destId="{EB086E2D-7692-E244-AE1E-E96CBC749908}" srcOrd="0" destOrd="0" presId="urn:microsoft.com/office/officeart/2005/8/layout/hChevron3"/>
    <dgm:cxn modelId="{524DA825-5545-034A-BEC0-8CA4A962050A}" type="presOf" srcId="{2799C8FF-1BBE-0A44-BBCF-775C28EB5C5D}" destId="{D886D044-6895-3447-8E6E-AEAA1C4D8635}" srcOrd="0" destOrd="0" presId="urn:microsoft.com/office/officeart/2005/8/layout/hChevron3"/>
    <dgm:cxn modelId="{C3A9FC2A-711D-724E-AC1B-DA0C2263B36E}" srcId="{3BBD422B-3487-D54C-9448-DA3518F45BCF}" destId="{E5A160FE-63C1-874D-BF88-DA3654F6D706}" srcOrd="0" destOrd="0" parTransId="{417CC721-43DD-8041-B542-8D13BB8CC262}" sibTransId="{82253539-8355-F940-BB5D-68AB49295A0A}"/>
    <dgm:cxn modelId="{30D1E72B-1083-B444-8AAF-1AE661534459}" type="presOf" srcId="{801E1359-6517-F141-B5EB-481952E14461}" destId="{C1CC043F-39E0-2743-AD11-1BC6DB772A04}" srcOrd="0" destOrd="0" presId="urn:microsoft.com/office/officeart/2005/8/layout/hChevron3"/>
    <dgm:cxn modelId="{F2B5F22C-7711-1B4D-BFEE-5E3229498278}" srcId="{3BBD422B-3487-D54C-9448-DA3518F45BCF}" destId="{ACA19771-E26A-3A49-BFD2-3DE0BAAF66E6}" srcOrd="7" destOrd="0" parTransId="{BC1DDF50-0ED5-1745-8AD5-22565AF7E46E}" sibTransId="{63A0945C-BF8D-1F4C-98ED-1401CE528024}"/>
    <dgm:cxn modelId="{D738182D-19E3-684C-B41E-DD188DA1A6EB}" type="presOf" srcId="{6A1A2097-97E1-4348-9D8B-C2DE3BE55B0B}" destId="{D534CEC5-7E51-424C-97CC-77F50AD317F8}" srcOrd="0" destOrd="0" presId="urn:microsoft.com/office/officeart/2005/8/layout/hChevron3"/>
    <dgm:cxn modelId="{941DFA44-DF9C-6340-81A2-C330B3B05D0F}" srcId="{3BBD422B-3487-D54C-9448-DA3518F45BCF}" destId="{13DCD4F6-32B8-BE4E-B32A-E0F52151780D}" srcOrd="5" destOrd="0" parTransId="{10E0FE5B-470A-954F-A842-126533522D92}" sibTransId="{E2A3B37B-20A8-DB45-9BC9-6C6D37F66D63}"/>
    <dgm:cxn modelId="{54879048-CF32-EF4C-BF02-46D96A6B8290}" srcId="{3BBD422B-3487-D54C-9448-DA3518F45BCF}" destId="{4B831B95-D3B5-0B4C-9170-01B96CCED742}" srcOrd="19" destOrd="0" parTransId="{857D2446-C131-FE44-B2E7-0142FFDB5EA1}" sibTransId="{BAF3B110-6B80-1D44-A5BD-02018C369CD8}"/>
    <dgm:cxn modelId="{E034A348-AA0C-CB49-B98D-9FB68735AB0C}" type="presOf" srcId="{E5A160FE-63C1-874D-BF88-DA3654F6D706}" destId="{1F84931C-DC60-664C-93C4-4B12C97CF870}" srcOrd="0" destOrd="0" presId="urn:microsoft.com/office/officeart/2005/8/layout/hChevron3"/>
    <dgm:cxn modelId="{3C92FB48-B3C5-8740-8B41-EDC816F7C0DF}" srcId="{3BBD422B-3487-D54C-9448-DA3518F45BCF}" destId="{995AF91D-94AB-F144-BCDE-827EEE121001}" srcOrd="13" destOrd="0" parTransId="{25F3E54E-3BF7-B943-BE36-B026EE708982}" sibTransId="{02E7C152-40E0-6D47-AFD1-8AB40F8DA478}"/>
    <dgm:cxn modelId="{BD5B8149-0D56-BE4E-81FB-1357380E626E}" type="presOf" srcId="{510F6D4E-ADCC-2C4B-8306-DCD43C5F8650}" destId="{1FAE95F5-4A9E-104E-A367-C7FD55AE1190}" srcOrd="0" destOrd="0" presId="urn:microsoft.com/office/officeart/2005/8/layout/hChevron3"/>
    <dgm:cxn modelId="{C9C5914C-9031-7145-9D1C-B6B309256B96}" type="presOf" srcId="{4B831B95-D3B5-0B4C-9170-01B96CCED742}" destId="{58A3F720-6E90-1C45-8D21-786090B1EE3F}" srcOrd="0" destOrd="0" presId="urn:microsoft.com/office/officeart/2005/8/layout/hChevron3"/>
    <dgm:cxn modelId="{496AC464-F5BD-344C-BD28-1D20D1BECF9D}" type="presOf" srcId="{995AF91D-94AB-F144-BCDE-827EEE121001}" destId="{4FF06C1D-05C4-3544-93DC-550818092398}" srcOrd="0" destOrd="0" presId="urn:microsoft.com/office/officeart/2005/8/layout/hChevron3"/>
    <dgm:cxn modelId="{BB97E868-C60A-764F-8B86-3F2F7D0AF959}" srcId="{3BBD422B-3487-D54C-9448-DA3518F45BCF}" destId="{2799C8FF-1BBE-0A44-BBCF-775C28EB5C5D}" srcOrd="12" destOrd="0" parTransId="{AB6E2B67-2BC6-C24F-80DC-E26B18F90361}" sibTransId="{CD403786-234E-4C42-9144-BCF7182DD670}"/>
    <dgm:cxn modelId="{E1854969-38F4-884E-B440-87F544FDECD8}" type="presOf" srcId="{92F85859-2C27-F24D-8E54-52E1BF1EE27D}" destId="{F401ADCF-07C7-D940-8864-47EBA17462C7}" srcOrd="0" destOrd="0" presId="urn:microsoft.com/office/officeart/2005/8/layout/hChevron3"/>
    <dgm:cxn modelId="{736E486B-C5D4-654D-89EC-02B52ECD1B3A}" srcId="{3BBD422B-3487-D54C-9448-DA3518F45BCF}" destId="{91536717-9F07-F942-B0A7-2398B173687C}" srcOrd="3" destOrd="0" parTransId="{9932C19D-A14F-0246-955F-054BCC0F9C1B}" sibTransId="{BA7C437E-C07E-914B-9B7F-DAD0F40F9F11}"/>
    <dgm:cxn modelId="{6EA3386C-20AB-664B-BEE8-D69B89F9F191}" type="presOf" srcId="{3BBD422B-3487-D54C-9448-DA3518F45BCF}" destId="{F45B1F72-E185-424E-B700-9D938BA01C06}" srcOrd="0" destOrd="0" presId="urn:microsoft.com/office/officeart/2005/8/layout/hChevron3"/>
    <dgm:cxn modelId="{42191A7A-2453-6943-BE37-530826828D24}" type="presOf" srcId="{13DCD4F6-32B8-BE4E-B32A-E0F52151780D}" destId="{A1A9FEDC-52CC-A543-AC0B-C4F4046932B6}" srcOrd="0" destOrd="0" presId="urn:microsoft.com/office/officeart/2005/8/layout/hChevron3"/>
    <dgm:cxn modelId="{A18DA77C-0D2A-804D-B297-E665B7F46941}" srcId="{3BBD422B-3487-D54C-9448-DA3518F45BCF}" destId="{490B8173-6E59-BF46-A288-AA87D5290289}" srcOrd="23" destOrd="0" parTransId="{12C93BA8-F1B1-B34B-BFC7-3CC226F4D506}" sibTransId="{62C9C4F1-0DB5-A04D-8ACD-D36E48B34E2E}"/>
    <dgm:cxn modelId="{15F91B7F-409D-344A-A2E7-CFD66D097E42}" srcId="{3BBD422B-3487-D54C-9448-DA3518F45BCF}" destId="{02859E1D-774A-F04D-9E9C-92368DC2815F}" srcOrd="14" destOrd="0" parTransId="{9B322FD1-911E-5047-93E8-B2323182E24A}" sibTransId="{3D6AA6B0-18A5-3F40-B9A4-870A25CF1E99}"/>
    <dgm:cxn modelId="{A6C6757F-E1F1-964A-818D-F12C42C0CC11}" srcId="{3BBD422B-3487-D54C-9448-DA3518F45BCF}" destId="{A8EA2440-9574-D74F-9E48-F7517AC1F59C}" srcOrd="4" destOrd="0" parTransId="{EB0BB030-8A86-8B49-BC19-4DDD819EA3E9}" sibTransId="{96ED5966-5392-2344-A4D2-84D8A8DD87FC}"/>
    <dgm:cxn modelId="{838C2C81-85DF-E245-95D3-A69B11CCDDAA}" type="presOf" srcId="{6BFC58C9-1C75-7444-9B34-CFFB898F6299}" destId="{DF685358-BFD6-F846-8E6D-20A4065E10EA}" srcOrd="0" destOrd="0" presId="urn:microsoft.com/office/officeart/2005/8/layout/hChevron3"/>
    <dgm:cxn modelId="{0AA68A81-B027-5C4D-B487-AD3C01AD60BA}" srcId="{3BBD422B-3487-D54C-9448-DA3518F45BCF}" destId="{510F6D4E-ADCC-2C4B-8306-DCD43C5F8650}" srcOrd="9" destOrd="0" parTransId="{F401F496-750C-8540-A8BB-0237B8423C39}" sibTransId="{7C1E61C4-BA63-814A-BC1C-F4DAE376F687}"/>
    <dgm:cxn modelId="{35B9F782-99EA-4244-BFB8-6ACDBCA6784E}" srcId="{3BBD422B-3487-D54C-9448-DA3518F45BCF}" destId="{55D83738-B64C-6B4D-B30E-4D76D77F3356}" srcOrd="11" destOrd="0" parTransId="{B4BC37DE-0ECD-3F46-9A6E-5B143408F2DB}" sibTransId="{D32C1B6F-244C-5541-B804-132A5B6DC043}"/>
    <dgm:cxn modelId="{7E872789-2100-8E47-B343-FAE9F626E38E}" type="presOf" srcId="{74F64A0D-C426-5E4D-ABF5-6E196A5EA475}" destId="{0A91DB2E-FE68-D341-857C-7397DB1A244D}" srcOrd="0" destOrd="0" presId="urn:microsoft.com/office/officeart/2005/8/layout/hChevron3"/>
    <dgm:cxn modelId="{61AAB18C-1877-7C4F-A2BC-177D80B6005A}" type="presOf" srcId="{DC9E5DE2-8A73-B646-A0C4-600BA656285D}" destId="{BCBB1DF6-6652-5A4A-9AA4-BB3B0336FD8D}" srcOrd="0" destOrd="0" presId="urn:microsoft.com/office/officeart/2005/8/layout/hChevron3"/>
    <dgm:cxn modelId="{CE509191-98DC-5F4C-A340-D7D811AD62C5}" srcId="{3BBD422B-3487-D54C-9448-DA3518F45BCF}" destId="{14BB69D9-5742-2F42-A0F5-4DB2ABF599DE}" srcOrd="10" destOrd="0" parTransId="{64EB3574-387F-EE47-AF65-336AE9B04A24}" sibTransId="{B1215A5D-BF54-074A-8EE7-0FD3BC43C9C7}"/>
    <dgm:cxn modelId="{E8A22C92-0A74-A841-8ACA-D48C7E7DF1F5}" srcId="{3BBD422B-3487-D54C-9448-DA3518F45BCF}" destId="{28CED4AF-D968-6843-A71C-8E13B1C20C36}" srcOrd="20" destOrd="0" parTransId="{3B286EB3-0C1D-ED46-8DCD-20292E5373FC}" sibTransId="{AFF744BC-16E0-BD4E-9308-044D474DD4E3}"/>
    <dgm:cxn modelId="{92545C9F-F3E2-D849-B545-27EB388BCFEA}" srcId="{3BBD422B-3487-D54C-9448-DA3518F45BCF}" destId="{74F64A0D-C426-5E4D-ABF5-6E196A5EA475}" srcOrd="21" destOrd="0" parTransId="{E230F6E5-840B-1D4F-98CB-8F2C486FA3E0}" sibTransId="{61A13CB3-A41D-9543-9693-74EA769F3FAC}"/>
    <dgm:cxn modelId="{DB403FB4-95F9-9440-A876-0F3CADA7106F}" type="presOf" srcId="{04BAE366-2D70-D649-9CB5-57116A0E6028}" destId="{4AE41986-2E7E-204D-9512-10EDB4912E8F}" srcOrd="0" destOrd="0" presId="urn:microsoft.com/office/officeart/2005/8/layout/hChevron3"/>
    <dgm:cxn modelId="{2240A2B4-F99B-DD48-9F24-446A59B0EA37}" srcId="{3BBD422B-3487-D54C-9448-DA3518F45BCF}" destId="{13806BA4-73AC-2A45-A311-0FE08398177C}" srcOrd="18" destOrd="0" parTransId="{27832877-4F93-0844-97B5-76845ECEBFA9}" sibTransId="{3397EBBD-318C-C94E-9FCA-7CBA6CE194B6}"/>
    <dgm:cxn modelId="{BEA2D9B6-696F-DE46-8C0D-E0258FA29E63}" srcId="{3BBD422B-3487-D54C-9448-DA3518F45BCF}" destId="{801E1359-6517-F141-B5EB-481952E14461}" srcOrd="2" destOrd="0" parTransId="{40EAE5D0-652E-4149-BFD8-63B33E22BC0E}" sibTransId="{A0927B89-928F-6641-A70F-E16CC6B24E6E}"/>
    <dgm:cxn modelId="{9115ADBC-2C0A-0E41-B205-8A4A4CB91A17}" type="presOf" srcId="{A8EA2440-9574-D74F-9E48-F7517AC1F59C}" destId="{2C2887FF-889F-FE43-8D7D-502C65396CBF}" srcOrd="0" destOrd="0" presId="urn:microsoft.com/office/officeart/2005/8/layout/hChevron3"/>
    <dgm:cxn modelId="{58ED1BC4-CB58-D747-A41A-3990F1BE32A5}" type="presOf" srcId="{91536717-9F07-F942-B0A7-2398B173687C}" destId="{6953732C-A69B-9148-9139-6A4990510EE1}" srcOrd="0" destOrd="0" presId="urn:microsoft.com/office/officeart/2005/8/layout/hChevron3"/>
    <dgm:cxn modelId="{D7A3BEC4-DC1B-A046-B30F-D5C14C55433C}" srcId="{3BBD422B-3487-D54C-9448-DA3518F45BCF}" destId="{6BFC58C9-1C75-7444-9B34-CFFB898F6299}" srcOrd="22" destOrd="0" parTransId="{E5B8E65B-CC3D-2D48-A2CC-EC164127AE8B}" sibTransId="{1DE3AEF3-36CD-014D-AB8C-1E9695BB04A8}"/>
    <dgm:cxn modelId="{450AF1CE-6480-9A4C-833B-DFA6FF35B64F}" type="presOf" srcId="{28CED4AF-D968-6843-A71C-8E13B1C20C36}" destId="{676F5F21-1F03-D244-860A-1CF9B3CA0FAE}" srcOrd="0" destOrd="0" presId="urn:microsoft.com/office/officeart/2005/8/layout/hChevron3"/>
    <dgm:cxn modelId="{5E3FD3D3-7FE7-BF4F-91AC-E40A383D7F8D}" srcId="{3BBD422B-3487-D54C-9448-DA3518F45BCF}" destId="{82FEDE62-B042-9743-B400-AA98B3DA0156}" srcOrd="16" destOrd="0" parTransId="{2AB7FD8B-9F53-724A-83CD-48494616A09C}" sibTransId="{A66E825C-D53F-2740-9937-33973C1D763B}"/>
    <dgm:cxn modelId="{A269FAD9-A940-FD47-B015-845500F3D81B}" type="presOf" srcId="{02859E1D-774A-F04D-9E9C-92368DC2815F}" destId="{AE1ECDC7-0B24-6D40-A652-01D35700777E}" srcOrd="0" destOrd="0" presId="urn:microsoft.com/office/officeart/2005/8/layout/hChevron3"/>
    <dgm:cxn modelId="{A98674DA-5F53-CF4F-8220-C5A06F91E055}" type="presOf" srcId="{ACA19771-E26A-3A49-BFD2-3DE0BAAF66E6}" destId="{AFF5C2A6-3122-554B-970A-B0093A851811}" srcOrd="0" destOrd="0" presId="urn:microsoft.com/office/officeart/2005/8/layout/hChevron3"/>
    <dgm:cxn modelId="{235D42E0-E67C-9840-BC80-BE0649033ED7}" srcId="{3BBD422B-3487-D54C-9448-DA3518F45BCF}" destId="{DC9E5DE2-8A73-B646-A0C4-600BA656285D}" srcOrd="1" destOrd="0" parTransId="{59507570-D358-E24A-952F-B609E1440CDB}" sibTransId="{A1C4B0E2-0298-CC44-9723-C38F9586D14C}"/>
    <dgm:cxn modelId="{3A9F0DE9-79D8-0049-B8B3-F0AD4BFC300F}" type="presOf" srcId="{82FEDE62-B042-9743-B400-AA98B3DA0156}" destId="{4B3B1409-25BA-DA48-A629-B11851209F61}" srcOrd="0" destOrd="0" presId="urn:microsoft.com/office/officeart/2005/8/layout/hChevron3"/>
    <dgm:cxn modelId="{85D95BE9-DF38-C545-8ADA-A2AF82736371}" type="presOf" srcId="{13806BA4-73AC-2A45-A311-0FE08398177C}" destId="{9D37CDB3-7182-1642-80E5-D98CD459D41E}" srcOrd="0" destOrd="0" presId="urn:microsoft.com/office/officeart/2005/8/layout/hChevron3"/>
    <dgm:cxn modelId="{05B7FDEA-50B6-174A-B89A-2A55570576E4}" type="presOf" srcId="{490B8173-6E59-BF46-A288-AA87D5290289}" destId="{C2CD2910-6A0E-F74F-B994-06A32548B331}" srcOrd="0" destOrd="0" presId="urn:microsoft.com/office/officeart/2005/8/layout/hChevron3"/>
    <dgm:cxn modelId="{5B5092FA-8D42-BB42-8EE0-E92D6141EE2B}" srcId="{3BBD422B-3487-D54C-9448-DA3518F45BCF}" destId="{04BAE366-2D70-D649-9CB5-57116A0E6028}" srcOrd="8" destOrd="0" parTransId="{D581F9FC-9075-E043-9E7B-976E577312FB}" sibTransId="{8803777A-029D-474C-8EBE-C8F0C9C0050A}"/>
    <dgm:cxn modelId="{8F79A57C-AF9E-E54B-A9A7-D060632FA16D}" type="presParOf" srcId="{F45B1F72-E185-424E-B700-9D938BA01C06}" destId="{1F84931C-DC60-664C-93C4-4B12C97CF870}" srcOrd="0" destOrd="0" presId="urn:microsoft.com/office/officeart/2005/8/layout/hChevron3"/>
    <dgm:cxn modelId="{306F4CC8-421E-3D43-A9D2-5DAF35001106}" type="presParOf" srcId="{F45B1F72-E185-424E-B700-9D938BA01C06}" destId="{E15621C8-C526-2B48-856E-8A035D8BAB7F}" srcOrd="1" destOrd="0" presId="urn:microsoft.com/office/officeart/2005/8/layout/hChevron3"/>
    <dgm:cxn modelId="{0C08ACBB-2B91-2544-9141-9BBAD18BA6FC}" type="presParOf" srcId="{F45B1F72-E185-424E-B700-9D938BA01C06}" destId="{BCBB1DF6-6652-5A4A-9AA4-BB3B0336FD8D}" srcOrd="2" destOrd="0" presId="urn:microsoft.com/office/officeart/2005/8/layout/hChevron3"/>
    <dgm:cxn modelId="{6CA49DD8-67A0-F540-ACF3-9F387F8A611C}" type="presParOf" srcId="{F45B1F72-E185-424E-B700-9D938BA01C06}" destId="{FD3AF944-2FF4-884B-9EC6-61539A17D367}" srcOrd="3" destOrd="0" presId="urn:microsoft.com/office/officeart/2005/8/layout/hChevron3"/>
    <dgm:cxn modelId="{03F246C0-0FF6-044E-95BF-DB7CD2A888FE}" type="presParOf" srcId="{F45B1F72-E185-424E-B700-9D938BA01C06}" destId="{C1CC043F-39E0-2743-AD11-1BC6DB772A04}" srcOrd="4" destOrd="0" presId="urn:microsoft.com/office/officeart/2005/8/layout/hChevron3"/>
    <dgm:cxn modelId="{1CA1FBD1-4637-1B4A-9885-145FBBAE918F}" type="presParOf" srcId="{F45B1F72-E185-424E-B700-9D938BA01C06}" destId="{7859A2B6-EDAF-2B4A-BD83-D4E2EFAC8B5D}" srcOrd="5" destOrd="0" presId="urn:microsoft.com/office/officeart/2005/8/layout/hChevron3"/>
    <dgm:cxn modelId="{BC964959-0E4D-C340-A833-250E579A6A1D}" type="presParOf" srcId="{F45B1F72-E185-424E-B700-9D938BA01C06}" destId="{6953732C-A69B-9148-9139-6A4990510EE1}" srcOrd="6" destOrd="0" presId="urn:microsoft.com/office/officeart/2005/8/layout/hChevron3"/>
    <dgm:cxn modelId="{6C629FD9-5D19-F74D-84C0-66E63EE07496}" type="presParOf" srcId="{F45B1F72-E185-424E-B700-9D938BA01C06}" destId="{50B061FC-8833-4648-B872-28E9B6502639}" srcOrd="7" destOrd="0" presId="urn:microsoft.com/office/officeart/2005/8/layout/hChevron3"/>
    <dgm:cxn modelId="{F3913132-7953-804C-96D0-5737906D9200}" type="presParOf" srcId="{F45B1F72-E185-424E-B700-9D938BA01C06}" destId="{2C2887FF-889F-FE43-8D7D-502C65396CBF}" srcOrd="8" destOrd="0" presId="urn:microsoft.com/office/officeart/2005/8/layout/hChevron3"/>
    <dgm:cxn modelId="{8C05FE77-C4D9-5843-9EA7-53136237106A}" type="presParOf" srcId="{F45B1F72-E185-424E-B700-9D938BA01C06}" destId="{516BA840-7B45-8046-901F-4DEF2B2B9D9D}" srcOrd="9" destOrd="0" presId="urn:microsoft.com/office/officeart/2005/8/layout/hChevron3"/>
    <dgm:cxn modelId="{6529D2F4-9B2A-464A-B200-F0A1E5B26835}" type="presParOf" srcId="{F45B1F72-E185-424E-B700-9D938BA01C06}" destId="{A1A9FEDC-52CC-A543-AC0B-C4F4046932B6}" srcOrd="10" destOrd="0" presId="urn:microsoft.com/office/officeart/2005/8/layout/hChevron3"/>
    <dgm:cxn modelId="{B58E8714-D499-BF46-8148-4C672FE24109}" type="presParOf" srcId="{F45B1F72-E185-424E-B700-9D938BA01C06}" destId="{987EBDC9-84E5-EE45-83FB-06A91E1C6665}" srcOrd="11" destOrd="0" presId="urn:microsoft.com/office/officeart/2005/8/layout/hChevron3"/>
    <dgm:cxn modelId="{D5C0C6EA-246D-2E45-9CBE-F7A360ADC307}" type="presParOf" srcId="{F45B1F72-E185-424E-B700-9D938BA01C06}" destId="{F401ADCF-07C7-D940-8864-47EBA17462C7}" srcOrd="12" destOrd="0" presId="urn:microsoft.com/office/officeart/2005/8/layout/hChevron3"/>
    <dgm:cxn modelId="{A996FEB0-A88A-4944-85B7-176A353CBFA8}" type="presParOf" srcId="{F45B1F72-E185-424E-B700-9D938BA01C06}" destId="{15FF907A-AB77-6540-AB36-3C5659DE1888}" srcOrd="13" destOrd="0" presId="urn:microsoft.com/office/officeart/2005/8/layout/hChevron3"/>
    <dgm:cxn modelId="{D6D05315-29AB-7544-BD09-1D61147CB417}" type="presParOf" srcId="{F45B1F72-E185-424E-B700-9D938BA01C06}" destId="{AFF5C2A6-3122-554B-970A-B0093A851811}" srcOrd="14" destOrd="0" presId="urn:microsoft.com/office/officeart/2005/8/layout/hChevron3"/>
    <dgm:cxn modelId="{45586D23-0500-E949-86E1-8D6CC0181B32}" type="presParOf" srcId="{F45B1F72-E185-424E-B700-9D938BA01C06}" destId="{B47E16A4-0BC6-184B-9017-1F185C07CF19}" srcOrd="15" destOrd="0" presId="urn:microsoft.com/office/officeart/2005/8/layout/hChevron3"/>
    <dgm:cxn modelId="{41A921C0-CC74-F442-B321-CFB80ED0EC78}" type="presParOf" srcId="{F45B1F72-E185-424E-B700-9D938BA01C06}" destId="{4AE41986-2E7E-204D-9512-10EDB4912E8F}" srcOrd="16" destOrd="0" presId="urn:microsoft.com/office/officeart/2005/8/layout/hChevron3"/>
    <dgm:cxn modelId="{5F05F954-D9BD-6541-AEC7-B09FE84C4394}" type="presParOf" srcId="{F45B1F72-E185-424E-B700-9D938BA01C06}" destId="{5A1FF950-519E-4348-A31D-91D9E704FA08}" srcOrd="17" destOrd="0" presId="urn:microsoft.com/office/officeart/2005/8/layout/hChevron3"/>
    <dgm:cxn modelId="{8C5C44AE-BFA0-C244-8483-0534A92A699C}" type="presParOf" srcId="{F45B1F72-E185-424E-B700-9D938BA01C06}" destId="{1FAE95F5-4A9E-104E-A367-C7FD55AE1190}" srcOrd="18" destOrd="0" presId="urn:microsoft.com/office/officeart/2005/8/layout/hChevron3"/>
    <dgm:cxn modelId="{79C90BB0-F749-3C4A-A20B-D95EDBE66B44}" type="presParOf" srcId="{F45B1F72-E185-424E-B700-9D938BA01C06}" destId="{35253A8A-EBC0-FE44-8BD8-68D0067D5193}" srcOrd="19" destOrd="0" presId="urn:microsoft.com/office/officeart/2005/8/layout/hChevron3"/>
    <dgm:cxn modelId="{0C0CCA6A-F662-BA43-BD30-9B8A9C0A6C6B}" type="presParOf" srcId="{F45B1F72-E185-424E-B700-9D938BA01C06}" destId="{2FB95BE6-65EE-1047-9BBE-EDA8E0460D99}" srcOrd="20" destOrd="0" presId="urn:microsoft.com/office/officeart/2005/8/layout/hChevron3"/>
    <dgm:cxn modelId="{E74E0ED5-378A-A040-8C73-FCD206453233}" type="presParOf" srcId="{F45B1F72-E185-424E-B700-9D938BA01C06}" destId="{8505C1CE-796A-4E4E-84CE-6BE4957887F3}" srcOrd="21" destOrd="0" presId="urn:microsoft.com/office/officeart/2005/8/layout/hChevron3"/>
    <dgm:cxn modelId="{E20AAF35-9E20-6344-B92F-AE84DB47CE20}" type="presParOf" srcId="{F45B1F72-E185-424E-B700-9D938BA01C06}" destId="{EB086E2D-7692-E244-AE1E-E96CBC749908}" srcOrd="22" destOrd="0" presId="urn:microsoft.com/office/officeart/2005/8/layout/hChevron3"/>
    <dgm:cxn modelId="{62FEDED6-6E41-2F49-BEA1-9950E0B7FEEA}" type="presParOf" srcId="{F45B1F72-E185-424E-B700-9D938BA01C06}" destId="{FA93BABC-0624-F040-8227-4C32CEF43504}" srcOrd="23" destOrd="0" presId="urn:microsoft.com/office/officeart/2005/8/layout/hChevron3"/>
    <dgm:cxn modelId="{1C8B32CA-0884-544C-A36F-F23A9B903F26}" type="presParOf" srcId="{F45B1F72-E185-424E-B700-9D938BA01C06}" destId="{D886D044-6895-3447-8E6E-AEAA1C4D8635}" srcOrd="24" destOrd="0" presId="urn:microsoft.com/office/officeart/2005/8/layout/hChevron3"/>
    <dgm:cxn modelId="{A5627207-D7BF-854F-BC52-D900431253BC}" type="presParOf" srcId="{F45B1F72-E185-424E-B700-9D938BA01C06}" destId="{E6BD4C89-B66E-894F-A435-05CC6235A9E0}" srcOrd="25" destOrd="0" presId="urn:microsoft.com/office/officeart/2005/8/layout/hChevron3"/>
    <dgm:cxn modelId="{3A83F8BF-08CC-A640-8B4E-BF369B17414E}" type="presParOf" srcId="{F45B1F72-E185-424E-B700-9D938BA01C06}" destId="{4FF06C1D-05C4-3544-93DC-550818092398}" srcOrd="26" destOrd="0" presId="urn:microsoft.com/office/officeart/2005/8/layout/hChevron3"/>
    <dgm:cxn modelId="{533B1C2C-F17F-7241-B5B9-050734F3DF83}" type="presParOf" srcId="{F45B1F72-E185-424E-B700-9D938BA01C06}" destId="{17663586-B4BF-794F-A783-E6F5515E52C3}" srcOrd="27" destOrd="0" presId="urn:microsoft.com/office/officeart/2005/8/layout/hChevron3"/>
    <dgm:cxn modelId="{9C6D3B2E-C029-C04F-A69B-30F413E893B7}" type="presParOf" srcId="{F45B1F72-E185-424E-B700-9D938BA01C06}" destId="{AE1ECDC7-0B24-6D40-A652-01D35700777E}" srcOrd="28" destOrd="0" presId="urn:microsoft.com/office/officeart/2005/8/layout/hChevron3"/>
    <dgm:cxn modelId="{6D4D11C3-DB50-CC4F-A38D-DA07DC1036F7}" type="presParOf" srcId="{F45B1F72-E185-424E-B700-9D938BA01C06}" destId="{74CAD7ED-3C83-8046-8D39-CEC7F6960EAF}" srcOrd="29" destOrd="0" presId="urn:microsoft.com/office/officeart/2005/8/layout/hChevron3"/>
    <dgm:cxn modelId="{EF606865-AF42-7F44-8E1D-A290D80CBF67}" type="presParOf" srcId="{F45B1F72-E185-424E-B700-9D938BA01C06}" destId="{D534CEC5-7E51-424C-97CC-77F50AD317F8}" srcOrd="30" destOrd="0" presId="urn:microsoft.com/office/officeart/2005/8/layout/hChevron3"/>
    <dgm:cxn modelId="{17B19B81-98DF-A544-BDAB-C6FBBCFBBF4E}" type="presParOf" srcId="{F45B1F72-E185-424E-B700-9D938BA01C06}" destId="{AE069D3F-5C13-7B47-A225-1F2E5B30D4EE}" srcOrd="31" destOrd="0" presId="urn:microsoft.com/office/officeart/2005/8/layout/hChevron3"/>
    <dgm:cxn modelId="{D6B2223F-8FD2-4540-AADF-7C836C044121}" type="presParOf" srcId="{F45B1F72-E185-424E-B700-9D938BA01C06}" destId="{4B3B1409-25BA-DA48-A629-B11851209F61}" srcOrd="32" destOrd="0" presId="urn:microsoft.com/office/officeart/2005/8/layout/hChevron3"/>
    <dgm:cxn modelId="{02DB368E-198A-8243-A4FA-28E91B7D2B79}" type="presParOf" srcId="{F45B1F72-E185-424E-B700-9D938BA01C06}" destId="{F7DC9D4C-4316-C141-8028-B264A6AB9559}" srcOrd="33" destOrd="0" presId="urn:microsoft.com/office/officeart/2005/8/layout/hChevron3"/>
    <dgm:cxn modelId="{7D9F46C4-26C7-5640-AAAC-26CA11F4A1C5}" type="presParOf" srcId="{F45B1F72-E185-424E-B700-9D938BA01C06}" destId="{25B44BC1-FCEE-1A4B-8277-CAC5DA28E2EB}" srcOrd="34" destOrd="0" presId="urn:microsoft.com/office/officeart/2005/8/layout/hChevron3"/>
    <dgm:cxn modelId="{1A8CC15F-763E-7F47-8EFE-6AF9148F8431}" type="presParOf" srcId="{F45B1F72-E185-424E-B700-9D938BA01C06}" destId="{EB448B16-3C4E-1F4A-AA6D-191CA664111B}" srcOrd="35" destOrd="0" presId="urn:microsoft.com/office/officeart/2005/8/layout/hChevron3"/>
    <dgm:cxn modelId="{4D6E54A5-C2B4-B14F-8EA9-5F7F255DE0C8}" type="presParOf" srcId="{F45B1F72-E185-424E-B700-9D938BA01C06}" destId="{9D37CDB3-7182-1642-80E5-D98CD459D41E}" srcOrd="36" destOrd="0" presId="urn:microsoft.com/office/officeart/2005/8/layout/hChevron3"/>
    <dgm:cxn modelId="{C4E8F4A9-FCCC-DB4E-A480-AD0078B40563}" type="presParOf" srcId="{F45B1F72-E185-424E-B700-9D938BA01C06}" destId="{4B9D756F-9446-C94A-8B46-40349E6284CE}" srcOrd="37" destOrd="0" presId="urn:microsoft.com/office/officeart/2005/8/layout/hChevron3"/>
    <dgm:cxn modelId="{E839859A-3ADF-DC44-8F28-C4A10FA599D4}" type="presParOf" srcId="{F45B1F72-E185-424E-B700-9D938BA01C06}" destId="{58A3F720-6E90-1C45-8D21-786090B1EE3F}" srcOrd="38" destOrd="0" presId="urn:microsoft.com/office/officeart/2005/8/layout/hChevron3"/>
    <dgm:cxn modelId="{E18D7FDF-9E8D-7F42-B15A-E1CD7E26AC21}" type="presParOf" srcId="{F45B1F72-E185-424E-B700-9D938BA01C06}" destId="{2A1CB612-C244-D741-B12F-FB9BE46A5CD6}" srcOrd="39" destOrd="0" presId="urn:microsoft.com/office/officeart/2005/8/layout/hChevron3"/>
    <dgm:cxn modelId="{84A7A57B-7DB2-A342-A451-4C3434111343}" type="presParOf" srcId="{F45B1F72-E185-424E-B700-9D938BA01C06}" destId="{676F5F21-1F03-D244-860A-1CF9B3CA0FAE}" srcOrd="40" destOrd="0" presId="urn:microsoft.com/office/officeart/2005/8/layout/hChevron3"/>
    <dgm:cxn modelId="{0EBA06FF-1F53-3241-B712-621C8E8229D7}" type="presParOf" srcId="{F45B1F72-E185-424E-B700-9D938BA01C06}" destId="{EBA0D855-F7EC-9246-91B1-CD8A2D5D155A}" srcOrd="41" destOrd="0" presId="urn:microsoft.com/office/officeart/2005/8/layout/hChevron3"/>
    <dgm:cxn modelId="{5CE610D2-DBC9-6748-A673-CDAB706C5012}" type="presParOf" srcId="{F45B1F72-E185-424E-B700-9D938BA01C06}" destId="{0A91DB2E-FE68-D341-857C-7397DB1A244D}" srcOrd="42" destOrd="0" presId="urn:microsoft.com/office/officeart/2005/8/layout/hChevron3"/>
    <dgm:cxn modelId="{D4C634EB-42BE-9C48-849D-6115EA68CC59}" type="presParOf" srcId="{F45B1F72-E185-424E-B700-9D938BA01C06}" destId="{59032AE1-DEB2-A742-89B6-05E154D87076}" srcOrd="43" destOrd="0" presId="urn:microsoft.com/office/officeart/2005/8/layout/hChevron3"/>
    <dgm:cxn modelId="{6EDFF645-6D80-1747-BEAD-4A188CBC803B}" type="presParOf" srcId="{F45B1F72-E185-424E-B700-9D938BA01C06}" destId="{DF685358-BFD6-F846-8E6D-20A4065E10EA}" srcOrd="44" destOrd="0" presId="urn:microsoft.com/office/officeart/2005/8/layout/hChevron3"/>
    <dgm:cxn modelId="{DDDA7D8F-EFCC-FB49-920C-7BBE09E0B39B}" type="presParOf" srcId="{F45B1F72-E185-424E-B700-9D938BA01C06}" destId="{68DB26BA-F141-EB4D-8DA9-D3C957FEE948}" srcOrd="45" destOrd="0" presId="urn:microsoft.com/office/officeart/2005/8/layout/hChevron3"/>
    <dgm:cxn modelId="{3958FFB4-2422-7C4A-973F-876E3082EA7C}" type="presParOf" srcId="{F45B1F72-E185-424E-B700-9D938BA01C06}" destId="{C2CD2910-6A0E-F74F-B994-06A32548B331}" srcOrd="4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BD422B-3487-D54C-9448-DA3518F45BCF}"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E5A160FE-63C1-874D-BF88-DA3654F6D706}">
      <dgm:prSet phldrT="[Text]"/>
      <dgm:spPr>
        <a:solidFill>
          <a:schemeClr val="accent5">
            <a:lumMod val="75000"/>
          </a:schemeClr>
        </a:solidFill>
      </dgm:spPr>
      <dgm:t>
        <a:bodyPr/>
        <a:lstStyle/>
        <a:p>
          <a:r>
            <a:rPr lang="en-US" b="0" dirty="0">
              <a:solidFill>
                <a:schemeClr val="bg1"/>
              </a:solidFill>
            </a:rPr>
            <a:t>1</a:t>
          </a:r>
        </a:p>
      </dgm:t>
    </dgm:pt>
    <dgm:pt modelId="{417CC721-43DD-8041-B542-8D13BB8CC262}" type="parTrans" cxnId="{C3A9FC2A-711D-724E-AC1B-DA0C2263B36E}">
      <dgm:prSet/>
      <dgm:spPr/>
      <dgm:t>
        <a:bodyPr/>
        <a:lstStyle/>
        <a:p>
          <a:endParaRPr lang="en-US"/>
        </a:p>
      </dgm:t>
    </dgm:pt>
    <dgm:pt modelId="{82253539-8355-F940-BB5D-68AB49295A0A}" type="sibTrans" cxnId="{C3A9FC2A-711D-724E-AC1B-DA0C2263B36E}">
      <dgm:prSet/>
      <dgm:spPr/>
      <dgm:t>
        <a:bodyPr/>
        <a:lstStyle/>
        <a:p>
          <a:endParaRPr lang="en-US"/>
        </a:p>
      </dgm:t>
    </dgm:pt>
    <dgm:pt modelId="{DC9E5DE2-8A73-B646-A0C4-600BA656285D}">
      <dgm:prSet phldrT="[Text]"/>
      <dgm:spPr>
        <a:solidFill>
          <a:schemeClr val="accent5">
            <a:lumMod val="75000"/>
          </a:schemeClr>
        </a:solidFill>
      </dgm:spPr>
      <dgm:t>
        <a:bodyPr/>
        <a:lstStyle/>
        <a:p>
          <a:r>
            <a:rPr lang="en-US" dirty="0">
              <a:solidFill>
                <a:schemeClr val="bg1"/>
              </a:solidFill>
            </a:rPr>
            <a:t>2</a:t>
          </a:r>
        </a:p>
      </dgm:t>
    </dgm:pt>
    <dgm:pt modelId="{59507570-D358-E24A-952F-B609E1440CDB}" type="parTrans" cxnId="{235D42E0-E67C-9840-BC80-BE0649033ED7}">
      <dgm:prSet/>
      <dgm:spPr/>
      <dgm:t>
        <a:bodyPr/>
        <a:lstStyle/>
        <a:p>
          <a:endParaRPr lang="en-US"/>
        </a:p>
      </dgm:t>
    </dgm:pt>
    <dgm:pt modelId="{A1C4B0E2-0298-CC44-9723-C38F9586D14C}" type="sibTrans" cxnId="{235D42E0-E67C-9840-BC80-BE0649033ED7}">
      <dgm:prSet/>
      <dgm:spPr/>
      <dgm:t>
        <a:bodyPr/>
        <a:lstStyle/>
        <a:p>
          <a:endParaRPr lang="en-US"/>
        </a:p>
      </dgm:t>
    </dgm:pt>
    <dgm:pt modelId="{801E1359-6517-F141-B5EB-481952E14461}">
      <dgm:prSet phldrT="[Text]"/>
      <dgm:spPr>
        <a:solidFill>
          <a:srgbClr val="C00000"/>
        </a:solidFill>
      </dgm:spPr>
      <dgm:t>
        <a:bodyPr/>
        <a:lstStyle/>
        <a:p>
          <a:r>
            <a:rPr lang="en-US" dirty="0"/>
            <a:t>3</a:t>
          </a:r>
        </a:p>
      </dgm:t>
    </dgm:pt>
    <dgm:pt modelId="{40EAE5D0-652E-4149-BFD8-63B33E22BC0E}" type="parTrans" cxnId="{BEA2D9B6-696F-DE46-8C0D-E0258FA29E63}">
      <dgm:prSet/>
      <dgm:spPr/>
      <dgm:t>
        <a:bodyPr/>
        <a:lstStyle/>
        <a:p>
          <a:endParaRPr lang="en-US"/>
        </a:p>
      </dgm:t>
    </dgm:pt>
    <dgm:pt modelId="{A0927B89-928F-6641-A70F-E16CC6B24E6E}" type="sibTrans" cxnId="{BEA2D9B6-696F-DE46-8C0D-E0258FA29E63}">
      <dgm:prSet/>
      <dgm:spPr/>
      <dgm:t>
        <a:bodyPr/>
        <a:lstStyle/>
        <a:p>
          <a:endParaRPr lang="en-US"/>
        </a:p>
      </dgm:t>
    </dgm:pt>
    <dgm:pt modelId="{91536717-9F07-F942-B0A7-2398B173687C}">
      <dgm:prSet/>
      <dgm:spPr/>
      <dgm:t>
        <a:bodyPr/>
        <a:lstStyle/>
        <a:p>
          <a:r>
            <a:rPr lang="en-US" dirty="0"/>
            <a:t>4</a:t>
          </a:r>
        </a:p>
      </dgm:t>
    </dgm:pt>
    <dgm:pt modelId="{9932C19D-A14F-0246-955F-054BCC0F9C1B}" type="parTrans" cxnId="{736E486B-C5D4-654D-89EC-02B52ECD1B3A}">
      <dgm:prSet/>
      <dgm:spPr/>
      <dgm:t>
        <a:bodyPr/>
        <a:lstStyle/>
        <a:p>
          <a:endParaRPr lang="en-US"/>
        </a:p>
      </dgm:t>
    </dgm:pt>
    <dgm:pt modelId="{BA7C437E-C07E-914B-9B7F-DAD0F40F9F11}" type="sibTrans" cxnId="{736E486B-C5D4-654D-89EC-02B52ECD1B3A}">
      <dgm:prSet/>
      <dgm:spPr/>
      <dgm:t>
        <a:bodyPr/>
        <a:lstStyle/>
        <a:p>
          <a:endParaRPr lang="en-US"/>
        </a:p>
      </dgm:t>
    </dgm:pt>
    <dgm:pt modelId="{A8EA2440-9574-D74F-9E48-F7517AC1F59C}">
      <dgm:prSet/>
      <dgm:spPr/>
      <dgm:t>
        <a:bodyPr/>
        <a:lstStyle/>
        <a:p>
          <a:r>
            <a:rPr lang="en-US" dirty="0"/>
            <a:t>5</a:t>
          </a:r>
        </a:p>
      </dgm:t>
    </dgm:pt>
    <dgm:pt modelId="{EB0BB030-8A86-8B49-BC19-4DDD819EA3E9}" type="parTrans" cxnId="{A6C6757F-E1F1-964A-818D-F12C42C0CC11}">
      <dgm:prSet/>
      <dgm:spPr/>
      <dgm:t>
        <a:bodyPr/>
        <a:lstStyle/>
        <a:p>
          <a:endParaRPr lang="en-US"/>
        </a:p>
      </dgm:t>
    </dgm:pt>
    <dgm:pt modelId="{96ED5966-5392-2344-A4D2-84D8A8DD87FC}" type="sibTrans" cxnId="{A6C6757F-E1F1-964A-818D-F12C42C0CC11}">
      <dgm:prSet/>
      <dgm:spPr/>
      <dgm:t>
        <a:bodyPr/>
        <a:lstStyle/>
        <a:p>
          <a:endParaRPr lang="en-US"/>
        </a:p>
      </dgm:t>
    </dgm:pt>
    <dgm:pt modelId="{13DCD4F6-32B8-BE4E-B32A-E0F52151780D}">
      <dgm:prSet/>
      <dgm:spPr/>
      <dgm:t>
        <a:bodyPr/>
        <a:lstStyle/>
        <a:p>
          <a:r>
            <a:rPr lang="en-US" dirty="0"/>
            <a:t>6</a:t>
          </a:r>
        </a:p>
      </dgm:t>
    </dgm:pt>
    <dgm:pt modelId="{10E0FE5B-470A-954F-A842-126533522D92}" type="parTrans" cxnId="{941DFA44-DF9C-6340-81A2-C330B3B05D0F}">
      <dgm:prSet/>
      <dgm:spPr/>
      <dgm:t>
        <a:bodyPr/>
        <a:lstStyle/>
        <a:p>
          <a:endParaRPr lang="en-US"/>
        </a:p>
      </dgm:t>
    </dgm:pt>
    <dgm:pt modelId="{E2A3B37B-20A8-DB45-9BC9-6C6D37F66D63}" type="sibTrans" cxnId="{941DFA44-DF9C-6340-81A2-C330B3B05D0F}">
      <dgm:prSet/>
      <dgm:spPr/>
      <dgm:t>
        <a:bodyPr/>
        <a:lstStyle/>
        <a:p>
          <a:endParaRPr lang="en-US"/>
        </a:p>
      </dgm:t>
    </dgm:pt>
    <dgm:pt modelId="{92F85859-2C27-F24D-8E54-52E1BF1EE27D}">
      <dgm:prSet/>
      <dgm:spPr/>
      <dgm:t>
        <a:bodyPr/>
        <a:lstStyle/>
        <a:p>
          <a:r>
            <a:rPr lang="en-US" dirty="0"/>
            <a:t>7</a:t>
          </a:r>
        </a:p>
      </dgm:t>
    </dgm:pt>
    <dgm:pt modelId="{3E99958D-E578-FE43-86E1-D8EF40EAAFDD}" type="parTrans" cxnId="{0917230C-D4DF-7849-9BA6-6BE9E104F8C5}">
      <dgm:prSet/>
      <dgm:spPr/>
      <dgm:t>
        <a:bodyPr/>
        <a:lstStyle/>
        <a:p>
          <a:endParaRPr lang="en-US"/>
        </a:p>
      </dgm:t>
    </dgm:pt>
    <dgm:pt modelId="{A1B6B2B3-8414-F64B-B345-6D0A6B94E0A3}" type="sibTrans" cxnId="{0917230C-D4DF-7849-9BA6-6BE9E104F8C5}">
      <dgm:prSet/>
      <dgm:spPr/>
      <dgm:t>
        <a:bodyPr/>
        <a:lstStyle/>
        <a:p>
          <a:endParaRPr lang="en-US"/>
        </a:p>
      </dgm:t>
    </dgm:pt>
    <dgm:pt modelId="{ACA19771-E26A-3A49-BFD2-3DE0BAAF66E6}">
      <dgm:prSet/>
      <dgm:spPr/>
      <dgm:t>
        <a:bodyPr/>
        <a:lstStyle/>
        <a:p>
          <a:r>
            <a:rPr lang="en-US" dirty="0"/>
            <a:t>8</a:t>
          </a:r>
        </a:p>
      </dgm:t>
    </dgm:pt>
    <dgm:pt modelId="{BC1DDF50-0ED5-1745-8AD5-22565AF7E46E}" type="parTrans" cxnId="{F2B5F22C-7711-1B4D-BFEE-5E3229498278}">
      <dgm:prSet/>
      <dgm:spPr/>
      <dgm:t>
        <a:bodyPr/>
        <a:lstStyle/>
        <a:p>
          <a:endParaRPr lang="en-US"/>
        </a:p>
      </dgm:t>
    </dgm:pt>
    <dgm:pt modelId="{63A0945C-BF8D-1F4C-98ED-1401CE528024}" type="sibTrans" cxnId="{F2B5F22C-7711-1B4D-BFEE-5E3229498278}">
      <dgm:prSet/>
      <dgm:spPr/>
      <dgm:t>
        <a:bodyPr/>
        <a:lstStyle/>
        <a:p>
          <a:endParaRPr lang="en-US"/>
        </a:p>
      </dgm:t>
    </dgm:pt>
    <dgm:pt modelId="{04BAE366-2D70-D649-9CB5-57116A0E6028}">
      <dgm:prSet/>
      <dgm:spPr/>
      <dgm:t>
        <a:bodyPr/>
        <a:lstStyle/>
        <a:p>
          <a:r>
            <a:rPr lang="en-US" dirty="0"/>
            <a:t>9</a:t>
          </a:r>
        </a:p>
      </dgm:t>
    </dgm:pt>
    <dgm:pt modelId="{D581F9FC-9075-E043-9E7B-976E577312FB}" type="parTrans" cxnId="{5B5092FA-8D42-BB42-8EE0-E92D6141EE2B}">
      <dgm:prSet/>
      <dgm:spPr/>
      <dgm:t>
        <a:bodyPr/>
        <a:lstStyle/>
        <a:p>
          <a:endParaRPr lang="en-US"/>
        </a:p>
      </dgm:t>
    </dgm:pt>
    <dgm:pt modelId="{8803777A-029D-474C-8EBE-C8F0C9C0050A}" type="sibTrans" cxnId="{5B5092FA-8D42-BB42-8EE0-E92D6141EE2B}">
      <dgm:prSet/>
      <dgm:spPr/>
      <dgm:t>
        <a:bodyPr/>
        <a:lstStyle/>
        <a:p>
          <a:endParaRPr lang="en-US"/>
        </a:p>
      </dgm:t>
    </dgm:pt>
    <dgm:pt modelId="{510F6D4E-ADCC-2C4B-8306-DCD43C5F8650}">
      <dgm:prSet/>
      <dgm:spPr/>
      <dgm:t>
        <a:bodyPr/>
        <a:lstStyle/>
        <a:p>
          <a:r>
            <a:rPr lang="en-US" dirty="0"/>
            <a:t>10</a:t>
          </a:r>
        </a:p>
      </dgm:t>
    </dgm:pt>
    <dgm:pt modelId="{F401F496-750C-8540-A8BB-0237B8423C39}" type="parTrans" cxnId="{0AA68A81-B027-5C4D-B487-AD3C01AD60BA}">
      <dgm:prSet/>
      <dgm:spPr/>
      <dgm:t>
        <a:bodyPr/>
        <a:lstStyle/>
        <a:p>
          <a:endParaRPr lang="en-US"/>
        </a:p>
      </dgm:t>
    </dgm:pt>
    <dgm:pt modelId="{7C1E61C4-BA63-814A-BC1C-F4DAE376F687}" type="sibTrans" cxnId="{0AA68A81-B027-5C4D-B487-AD3C01AD60BA}">
      <dgm:prSet/>
      <dgm:spPr/>
      <dgm:t>
        <a:bodyPr/>
        <a:lstStyle/>
        <a:p>
          <a:endParaRPr lang="en-US"/>
        </a:p>
      </dgm:t>
    </dgm:pt>
    <dgm:pt modelId="{14BB69D9-5742-2F42-A0F5-4DB2ABF599DE}">
      <dgm:prSet/>
      <dgm:spPr/>
      <dgm:t>
        <a:bodyPr/>
        <a:lstStyle/>
        <a:p>
          <a:r>
            <a:rPr lang="en-US" dirty="0"/>
            <a:t>11</a:t>
          </a:r>
        </a:p>
      </dgm:t>
    </dgm:pt>
    <dgm:pt modelId="{64EB3574-387F-EE47-AF65-336AE9B04A24}" type="parTrans" cxnId="{CE509191-98DC-5F4C-A340-D7D811AD62C5}">
      <dgm:prSet/>
      <dgm:spPr/>
      <dgm:t>
        <a:bodyPr/>
        <a:lstStyle/>
        <a:p>
          <a:endParaRPr lang="en-US"/>
        </a:p>
      </dgm:t>
    </dgm:pt>
    <dgm:pt modelId="{B1215A5D-BF54-074A-8EE7-0FD3BC43C9C7}" type="sibTrans" cxnId="{CE509191-98DC-5F4C-A340-D7D811AD62C5}">
      <dgm:prSet/>
      <dgm:spPr/>
      <dgm:t>
        <a:bodyPr/>
        <a:lstStyle/>
        <a:p>
          <a:endParaRPr lang="en-US"/>
        </a:p>
      </dgm:t>
    </dgm:pt>
    <dgm:pt modelId="{55D83738-B64C-6B4D-B30E-4D76D77F3356}">
      <dgm:prSet/>
      <dgm:spPr/>
      <dgm:t>
        <a:bodyPr/>
        <a:lstStyle/>
        <a:p>
          <a:r>
            <a:rPr lang="en-US" dirty="0"/>
            <a:t>12</a:t>
          </a:r>
        </a:p>
      </dgm:t>
    </dgm:pt>
    <dgm:pt modelId="{B4BC37DE-0ECD-3F46-9A6E-5B143408F2DB}" type="parTrans" cxnId="{35B9F782-99EA-4244-BFB8-6ACDBCA6784E}">
      <dgm:prSet/>
      <dgm:spPr/>
      <dgm:t>
        <a:bodyPr/>
        <a:lstStyle/>
        <a:p>
          <a:endParaRPr lang="en-US"/>
        </a:p>
      </dgm:t>
    </dgm:pt>
    <dgm:pt modelId="{D32C1B6F-244C-5541-B804-132A5B6DC043}" type="sibTrans" cxnId="{35B9F782-99EA-4244-BFB8-6ACDBCA6784E}">
      <dgm:prSet/>
      <dgm:spPr/>
      <dgm:t>
        <a:bodyPr/>
        <a:lstStyle/>
        <a:p>
          <a:endParaRPr lang="en-US"/>
        </a:p>
      </dgm:t>
    </dgm:pt>
    <dgm:pt modelId="{2799C8FF-1BBE-0A44-BBCF-775C28EB5C5D}">
      <dgm:prSet/>
      <dgm:spPr/>
      <dgm:t>
        <a:bodyPr/>
        <a:lstStyle/>
        <a:p>
          <a:r>
            <a:rPr lang="en-US" dirty="0"/>
            <a:t>13</a:t>
          </a:r>
        </a:p>
      </dgm:t>
    </dgm:pt>
    <dgm:pt modelId="{AB6E2B67-2BC6-C24F-80DC-E26B18F90361}" type="parTrans" cxnId="{BB97E868-C60A-764F-8B86-3F2F7D0AF959}">
      <dgm:prSet/>
      <dgm:spPr/>
      <dgm:t>
        <a:bodyPr/>
        <a:lstStyle/>
        <a:p>
          <a:endParaRPr lang="en-US"/>
        </a:p>
      </dgm:t>
    </dgm:pt>
    <dgm:pt modelId="{CD403786-234E-4C42-9144-BCF7182DD670}" type="sibTrans" cxnId="{BB97E868-C60A-764F-8B86-3F2F7D0AF959}">
      <dgm:prSet/>
      <dgm:spPr/>
      <dgm:t>
        <a:bodyPr/>
        <a:lstStyle/>
        <a:p>
          <a:endParaRPr lang="en-US"/>
        </a:p>
      </dgm:t>
    </dgm:pt>
    <dgm:pt modelId="{995AF91D-94AB-F144-BCDE-827EEE121001}">
      <dgm:prSet/>
      <dgm:spPr/>
      <dgm:t>
        <a:bodyPr/>
        <a:lstStyle/>
        <a:p>
          <a:r>
            <a:rPr lang="en-US" dirty="0"/>
            <a:t>14</a:t>
          </a:r>
        </a:p>
      </dgm:t>
    </dgm:pt>
    <dgm:pt modelId="{25F3E54E-3BF7-B943-BE36-B026EE708982}" type="parTrans" cxnId="{3C92FB48-B3C5-8740-8B41-EDC816F7C0DF}">
      <dgm:prSet/>
      <dgm:spPr/>
      <dgm:t>
        <a:bodyPr/>
        <a:lstStyle/>
        <a:p>
          <a:endParaRPr lang="en-US"/>
        </a:p>
      </dgm:t>
    </dgm:pt>
    <dgm:pt modelId="{02E7C152-40E0-6D47-AFD1-8AB40F8DA478}" type="sibTrans" cxnId="{3C92FB48-B3C5-8740-8B41-EDC816F7C0DF}">
      <dgm:prSet/>
      <dgm:spPr/>
      <dgm:t>
        <a:bodyPr/>
        <a:lstStyle/>
        <a:p>
          <a:endParaRPr lang="en-US"/>
        </a:p>
      </dgm:t>
    </dgm:pt>
    <dgm:pt modelId="{02859E1D-774A-F04D-9E9C-92368DC2815F}">
      <dgm:prSet/>
      <dgm:spPr/>
      <dgm:t>
        <a:bodyPr/>
        <a:lstStyle/>
        <a:p>
          <a:r>
            <a:rPr lang="en-US" dirty="0"/>
            <a:t>15</a:t>
          </a:r>
        </a:p>
      </dgm:t>
    </dgm:pt>
    <dgm:pt modelId="{9B322FD1-911E-5047-93E8-B2323182E24A}" type="parTrans" cxnId="{15F91B7F-409D-344A-A2E7-CFD66D097E42}">
      <dgm:prSet/>
      <dgm:spPr/>
      <dgm:t>
        <a:bodyPr/>
        <a:lstStyle/>
        <a:p>
          <a:endParaRPr lang="en-US"/>
        </a:p>
      </dgm:t>
    </dgm:pt>
    <dgm:pt modelId="{3D6AA6B0-18A5-3F40-B9A4-870A25CF1E99}" type="sibTrans" cxnId="{15F91B7F-409D-344A-A2E7-CFD66D097E42}">
      <dgm:prSet/>
      <dgm:spPr/>
      <dgm:t>
        <a:bodyPr/>
        <a:lstStyle/>
        <a:p>
          <a:endParaRPr lang="en-US"/>
        </a:p>
      </dgm:t>
    </dgm:pt>
    <dgm:pt modelId="{6A1A2097-97E1-4348-9D8B-C2DE3BE55B0B}">
      <dgm:prSet/>
      <dgm:spPr/>
      <dgm:t>
        <a:bodyPr/>
        <a:lstStyle/>
        <a:p>
          <a:r>
            <a:rPr lang="en-US" dirty="0"/>
            <a:t>16</a:t>
          </a:r>
        </a:p>
      </dgm:t>
    </dgm:pt>
    <dgm:pt modelId="{DC7082C7-DE37-9247-B9A6-DAE1321D7C5D}" type="parTrans" cxnId="{B680801B-F81E-324B-9259-78810228727B}">
      <dgm:prSet/>
      <dgm:spPr/>
      <dgm:t>
        <a:bodyPr/>
        <a:lstStyle/>
        <a:p>
          <a:endParaRPr lang="en-US"/>
        </a:p>
      </dgm:t>
    </dgm:pt>
    <dgm:pt modelId="{2C778927-72E3-2241-BE9B-13855F6F30BA}" type="sibTrans" cxnId="{B680801B-F81E-324B-9259-78810228727B}">
      <dgm:prSet/>
      <dgm:spPr/>
      <dgm:t>
        <a:bodyPr/>
        <a:lstStyle/>
        <a:p>
          <a:endParaRPr lang="en-US"/>
        </a:p>
      </dgm:t>
    </dgm:pt>
    <dgm:pt modelId="{82FEDE62-B042-9743-B400-AA98B3DA0156}">
      <dgm:prSet/>
      <dgm:spPr/>
      <dgm:t>
        <a:bodyPr/>
        <a:lstStyle/>
        <a:p>
          <a:r>
            <a:rPr lang="en-US" dirty="0"/>
            <a:t>17</a:t>
          </a:r>
        </a:p>
      </dgm:t>
    </dgm:pt>
    <dgm:pt modelId="{2AB7FD8B-9F53-724A-83CD-48494616A09C}" type="parTrans" cxnId="{5E3FD3D3-7FE7-BF4F-91AC-E40A383D7F8D}">
      <dgm:prSet/>
      <dgm:spPr/>
      <dgm:t>
        <a:bodyPr/>
        <a:lstStyle/>
        <a:p>
          <a:endParaRPr lang="en-US"/>
        </a:p>
      </dgm:t>
    </dgm:pt>
    <dgm:pt modelId="{A66E825C-D53F-2740-9937-33973C1D763B}" type="sibTrans" cxnId="{5E3FD3D3-7FE7-BF4F-91AC-E40A383D7F8D}">
      <dgm:prSet/>
      <dgm:spPr/>
      <dgm:t>
        <a:bodyPr/>
        <a:lstStyle/>
        <a:p>
          <a:endParaRPr lang="en-US"/>
        </a:p>
      </dgm:t>
    </dgm:pt>
    <dgm:pt modelId="{9705CCF6-DCA3-D047-BFF4-A97D552C9F1A}">
      <dgm:prSet/>
      <dgm:spPr/>
      <dgm:t>
        <a:bodyPr/>
        <a:lstStyle/>
        <a:p>
          <a:r>
            <a:rPr lang="en-US" dirty="0"/>
            <a:t>18</a:t>
          </a:r>
        </a:p>
      </dgm:t>
    </dgm:pt>
    <dgm:pt modelId="{686482CC-7CC8-E240-B2C5-4694E4E89243}" type="parTrans" cxnId="{18C58C21-3155-9042-B4FF-845DB3A07AE8}">
      <dgm:prSet/>
      <dgm:spPr/>
      <dgm:t>
        <a:bodyPr/>
        <a:lstStyle/>
        <a:p>
          <a:endParaRPr lang="en-US"/>
        </a:p>
      </dgm:t>
    </dgm:pt>
    <dgm:pt modelId="{6F38C689-75A0-DC4A-876B-2D8E66237495}" type="sibTrans" cxnId="{18C58C21-3155-9042-B4FF-845DB3A07AE8}">
      <dgm:prSet/>
      <dgm:spPr/>
      <dgm:t>
        <a:bodyPr/>
        <a:lstStyle/>
        <a:p>
          <a:endParaRPr lang="en-US"/>
        </a:p>
      </dgm:t>
    </dgm:pt>
    <dgm:pt modelId="{13806BA4-73AC-2A45-A311-0FE08398177C}">
      <dgm:prSet/>
      <dgm:spPr/>
      <dgm:t>
        <a:bodyPr/>
        <a:lstStyle/>
        <a:p>
          <a:r>
            <a:rPr lang="en-US" dirty="0"/>
            <a:t>19</a:t>
          </a:r>
        </a:p>
      </dgm:t>
    </dgm:pt>
    <dgm:pt modelId="{27832877-4F93-0844-97B5-76845ECEBFA9}" type="parTrans" cxnId="{2240A2B4-F99B-DD48-9F24-446A59B0EA37}">
      <dgm:prSet/>
      <dgm:spPr/>
      <dgm:t>
        <a:bodyPr/>
        <a:lstStyle/>
        <a:p>
          <a:endParaRPr lang="en-US"/>
        </a:p>
      </dgm:t>
    </dgm:pt>
    <dgm:pt modelId="{3397EBBD-318C-C94E-9FCA-7CBA6CE194B6}" type="sibTrans" cxnId="{2240A2B4-F99B-DD48-9F24-446A59B0EA37}">
      <dgm:prSet/>
      <dgm:spPr/>
      <dgm:t>
        <a:bodyPr/>
        <a:lstStyle/>
        <a:p>
          <a:endParaRPr lang="en-US"/>
        </a:p>
      </dgm:t>
    </dgm:pt>
    <dgm:pt modelId="{4B831B95-D3B5-0B4C-9170-01B96CCED742}">
      <dgm:prSet/>
      <dgm:spPr/>
      <dgm:t>
        <a:bodyPr/>
        <a:lstStyle/>
        <a:p>
          <a:r>
            <a:rPr lang="en-US" dirty="0"/>
            <a:t>20</a:t>
          </a:r>
        </a:p>
      </dgm:t>
    </dgm:pt>
    <dgm:pt modelId="{857D2446-C131-FE44-B2E7-0142FFDB5EA1}" type="parTrans" cxnId="{54879048-CF32-EF4C-BF02-46D96A6B8290}">
      <dgm:prSet/>
      <dgm:spPr/>
      <dgm:t>
        <a:bodyPr/>
        <a:lstStyle/>
        <a:p>
          <a:endParaRPr lang="en-US"/>
        </a:p>
      </dgm:t>
    </dgm:pt>
    <dgm:pt modelId="{BAF3B110-6B80-1D44-A5BD-02018C369CD8}" type="sibTrans" cxnId="{54879048-CF32-EF4C-BF02-46D96A6B8290}">
      <dgm:prSet/>
      <dgm:spPr/>
      <dgm:t>
        <a:bodyPr/>
        <a:lstStyle/>
        <a:p>
          <a:endParaRPr lang="en-US"/>
        </a:p>
      </dgm:t>
    </dgm:pt>
    <dgm:pt modelId="{28CED4AF-D968-6843-A71C-8E13B1C20C36}">
      <dgm:prSet/>
      <dgm:spPr/>
      <dgm:t>
        <a:bodyPr/>
        <a:lstStyle/>
        <a:p>
          <a:r>
            <a:rPr lang="en-US" dirty="0"/>
            <a:t>21</a:t>
          </a:r>
        </a:p>
      </dgm:t>
    </dgm:pt>
    <dgm:pt modelId="{3B286EB3-0C1D-ED46-8DCD-20292E5373FC}" type="parTrans" cxnId="{E8A22C92-0A74-A841-8ACA-D48C7E7DF1F5}">
      <dgm:prSet/>
      <dgm:spPr/>
      <dgm:t>
        <a:bodyPr/>
        <a:lstStyle/>
        <a:p>
          <a:endParaRPr lang="en-US"/>
        </a:p>
      </dgm:t>
    </dgm:pt>
    <dgm:pt modelId="{AFF744BC-16E0-BD4E-9308-044D474DD4E3}" type="sibTrans" cxnId="{E8A22C92-0A74-A841-8ACA-D48C7E7DF1F5}">
      <dgm:prSet/>
      <dgm:spPr/>
      <dgm:t>
        <a:bodyPr/>
        <a:lstStyle/>
        <a:p>
          <a:endParaRPr lang="en-US"/>
        </a:p>
      </dgm:t>
    </dgm:pt>
    <dgm:pt modelId="{74F64A0D-C426-5E4D-ABF5-6E196A5EA475}">
      <dgm:prSet/>
      <dgm:spPr/>
      <dgm:t>
        <a:bodyPr/>
        <a:lstStyle/>
        <a:p>
          <a:r>
            <a:rPr lang="en-US" dirty="0"/>
            <a:t>22</a:t>
          </a:r>
        </a:p>
      </dgm:t>
    </dgm:pt>
    <dgm:pt modelId="{E230F6E5-840B-1D4F-98CB-8F2C486FA3E0}" type="parTrans" cxnId="{92545C9F-F3E2-D849-B545-27EB388BCFEA}">
      <dgm:prSet/>
      <dgm:spPr/>
      <dgm:t>
        <a:bodyPr/>
        <a:lstStyle/>
        <a:p>
          <a:endParaRPr lang="en-US"/>
        </a:p>
      </dgm:t>
    </dgm:pt>
    <dgm:pt modelId="{61A13CB3-A41D-9543-9693-74EA769F3FAC}" type="sibTrans" cxnId="{92545C9F-F3E2-D849-B545-27EB388BCFEA}">
      <dgm:prSet/>
      <dgm:spPr/>
      <dgm:t>
        <a:bodyPr/>
        <a:lstStyle/>
        <a:p>
          <a:endParaRPr lang="en-US"/>
        </a:p>
      </dgm:t>
    </dgm:pt>
    <dgm:pt modelId="{6BFC58C9-1C75-7444-9B34-CFFB898F6299}">
      <dgm:prSet/>
      <dgm:spPr/>
      <dgm:t>
        <a:bodyPr/>
        <a:lstStyle/>
        <a:p>
          <a:r>
            <a:rPr lang="en-US" dirty="0"/>
            <a:t>23</a:t>
          </a:r>
        </a:p>
      </dgm:t>
    </dgm:pt>
    <dgm:pt modelId="{E5B8E65B-CC3D-2D48-A2CC-EC164127AE8B}" type="parTrans" cxnId="{D7A3BEC4-DC1B-A046-B30F-D5C14C55433C}">
      <dgm:prSet/>
      <dgm:spPr/>
      <dgm:t>
        <a:bodyPr/>
        <a:lstStyle/>
        <a:p>
          <a:endParaRPr lang="en-US"/>
        </a:p>
      </dgm:t>
    </dgm:pt>
    <dgm:pt modelId="{1DE3AEF3-36CD-014D-AB8C-1E9695BB04A8}" type="sibTrans" cxnId="{D7A3BEC4-DC1B-A046-B30F-D5C14C55433C}">
      <dgm:prSet/>
      <dgm:spPr/>
      <dgm:t>
        <a:bodyPr/>
        <a:lstStyle/>
        <a:p>
          <a:endParaRPr lang="en-US"/>
        </a:p>
      </dgm:t>
    </dgm:pt>
    <dgm:pt modelId="{490B8173-6E59-BF46-A288-AA87D5290289}">
      <dgm:prSet/>
      <dgm:spPr/>
      <dgm:t>
        <a:bodyPr/>
        <a:lstStyle/>
        <a:p>
          <a:r>
            <a:rPr lang="en-US" dirty="0"/>
            <a:t>24</a:t>
          </a:r>
        </a:p>
      </dgm:t>
    </dgm:pt>
    <dgm:pt modelId="{12C93BA8-F1B1-B34B-BFC7-3CC226F4D506}" type="parTrans" cxnId="{A18DA77C-0D2A-804D-B297-E665B7F46941}">
      <dgm:prSet/>
      <dgm:spPr/>
      <dgm:t>
        <a:bodyPr/>
        <a:lstStyle/>
        <a:p>
          <a:endParaRPr lang="en-US"/>
        </a:p>
      </dgm:t>
    </dgm:pt>
    <dgm:pt modelId="{62C9C4F1-0DB5-A04D-8ACD-D36E48B34E2E}" type="sibTrans" cxnId="{A18DA77C-0D2A-804D-B297-E665B7F46941}">
      <dgm:prSet/>
      <dgm:spPr/>
      <dgm:t>
        <a:bodyPr/>
        <a:lstStyle/>
        <a:p>
          <a:endParaRPr lang="en-US"/>
        </a:p>
      </dgm:t>
    </dgm:pt>
    <dgm:pt modelId="{F45B1F72-E185-424E-B700-9D938BA01C06}" type="pres">
      <dgm:prSet presAssocID="{3BBD422B-3487-D54C-9448-DA3518F45BCF}" presName="Name0" presStyleCnt="0">
        <dgm:presLayoutVars>
          <dgm:dir/>
          <dgm:resizeHandles val="exact"/>
        </dgm:presLayoutVars>
      </dgm:prSet>
      <dgm:spPr/>
    </dgm:pt>
    <dgm:pt modelId="{1F84931C-DC60-664C-93C4-4B12C97CF870}" type="pres">
      <dgm:prSet presAssocID="{E5A160FE-63C1-874D-BF88-DA3654F6D706}" presName="parTxOnly" presStyleLbl="node1" presStyleIdx="0" presStyleCnt="24">
        <dgm:presLayoutVars>
          <dgm:bulletEnabled val="1"/>
        </dgm:presLayoutVars>
      </dgm:prSet>
      <dgm:spPr/>
    </dgm:pt>
    <dgm:pt modelId="{E15621C8-C526-2B48-856E-8A035D8BAB7F}" type="pres">
      <dgm:prSet presAssocID="{82253539-8355-F940-BB5D-68AB49295A0A}" presName="parSpace" presStyleCnt="0"/>
      <dgm:spPr/>
    </dgm:pt>
    <dgm:pt modelId="{BCBB1DF6-6652-5A4A-9AA4-BB3B0336FD8D}" type="pres">
      <dgm:prSet presAssocID="{DC9E5DE2-8A73-B646-A0C4-600BA656285D}" presName="parTxOnly" presStyleLbl="node1" presStyleIdx="1" presStyleCnt="24">
        <dgm:presLayoutVars>
          <dgm:bulletEnabled val="1"/>
        </dgm:presLayoutVars>
      </dgm:prSet>
      <dgm:spPr/>
    </dgm:pt>
    <dgm:pt modelId="{FD3AF944-2FF4-884B-9EC6-61539A17D367}" type="pres">
      <dgm:prSet presAssocID="{A1C4B0E2-0298-CC44-9723-C38F9586D14C}" presName="parSpace" presStyleCnt="0"/>
      <dgm:spPr/>
    </dgm:pt>
    <dgm:pt modelId="{C1CC043F-39E0-2743-AD11-1BC6DB772A04}" type="pres">
      <dgm:prSet presAssocID="{801E1359-6517-F141-B5EB-481952E14461}" presName="parTxOnly" presStyleLbl="node1" presStyleIdx="2" presStyleCnt="24">
        <dgm:presLayoutVars>
          <dgm:bulletEnabled val="1"/>
        </dgm:presLayoutVars>
      </dgm:prSet>
      <dgm:spPr/>
    </dgm:pt>
    <dgm:pt modelId="{7859A2B6-EDAF-2B4A-BD83-D4E2EFAC8B5D}" type="pres">
      <dgm:prSet presAssocID="{A0927B89-928F-6641-A70F-E16CC6B24E6E}" presName="parSpace" presStyleCnt="0"/>
      <dgm:spPr/>
    </dgm:pt>
    <dgm:pt modelId="{6953732C-A69B-9148-9139-6A4990510EE1}" type="pres">
      <dgm:prSet presAssocID="{91536717-9F07-F942-B0A7-2398B173687C}" presName="parTxOnly" presStyleLbl="node1" presStyleIdx="3" presStyleCnt="24">
        <dgm:presLayoutVars>
          <dgm:bulletEnabled val="1"/>
        </dgm:presLayoutVars>
      </dgm:prSet>
      <dgm:spPr/>
    </dgm:pt>
    <dgm:pt modelId="{50B061FC-8833-4648-B872-28E9B6502639}" type="pres">
      <dgm:prSet presAssocID="{BA7C437E-C07E-914B-9B7F-DAD0F40F9F11}" presName="parSpace" presStyleCnt="0"/>
      <dgm:spPr/>
    </dgm:pt>
    <dgm:pt modelId="{2C2887FF-889F-FE43-8D7D-502C65396CBF}" type="pres">
      <dgm:prSet presAssocID="{A8EA2440-9574-D74F-9E48-F7517AC1F59C}" presName="parTxOnly" presStyleLbl="node1" presStyleIdx="4" presStyleCnt="24">
        <dgm:presLayoutVars>
          <dgm:bulletEnabled val="1"/>
        </dgm:presLayoutVars>
      </dgm:prSet>
      <dgm:spPr/>
    </dgm:pt>
    <dgm:pt modelId="{516BA840-7B45-8046-901F-4DEF2B2B9D9D}" type="pres">
      <dgm:prSet presAssocID="{96ED5966-5392-2344-A4D2-84D8A8DD87FC}" presName="parSpace" presStyleCnt="0"/>
      <dgm:spPr/>
    </dgm:pt>
    <dgm:pt modelId="{A1A9FEDC-52CC-A543-AC0B-C4F4046932B6}" type="pres">
      <dgm:prSet presAssocID="{13DCD4F6-32B8-BE4E-B32A-E0F52151780D}" presName="parTxOnly" presStyleLbl="node1" presStyleIdx="5" presStyleCnt="24">
        <dgm:presLayoutVars>
          <dgm:bulletEnabled val="1"/>
        </dgm:presLayoutVars>
      </dgm:prSet>
      <dgm:spPr/>
    </dgm:pt>
    <dgm:pt modelId="{987EBDC9-84E5-EE45-83FB-06A91E1C6665}" type="pres">
      <dgm:prSet presAssocID="{E2A3B37B-20A8-DB45-9BC9-6C6D37F66D63}" presName="parSpace" presStyleCnt="0"/>
      <dgm:spPr/>
    </dgm:pt>
    <dgm:pt modelId="{F401ADCF-07C7-D940-8864-47EBA17462C7}" type="pres">
      <dgm:prSet presAssocID="{92F85859-2C27-F24D-8E54-52E1BF1EE27D}" presName="parTxOnly" presStyleLbl="node1" presStyleIdx="6" presStyleCnt="24">
        <dgm:presLayoutVars>
          <dgm:bulletEnabled val="1"/>
        </dgm:presLayoutVars>
      </dgm:prSet>
      <dgm:spPr/>
    </dgm:pt>
    <dgm:pt modelId="{15FF907A-AB77-6540-AB36-3C5659DE1888}" type="pres">
      <dgm:prSet presAssocID="{A1B6B2B3-8414-F64B-B345-6D0A6B94E0A3}" presName="parSpace" presStyleCnt="0"/>
      <dgm:spPr/>
    </dgm:pt>
    <dgm:pt modelId="{AFF5C2A6-3122-554B-970A-B0093A851811}" type="pres">
      <dgm:prSet presAssocID="{ACA19771-E26A-3A49-BFD2-3DE0BAAF66E6}" presName="parTxOnly" presStyleLbl="node1" presStyleIdx="7" presStyleCnt="24">
        <dgm:presLayoutVars>
          <dgm:bulletEnabled val="1"/>
        </dgm:presLayoutVars>
      </dgm:prSet>
      <dgm:spPr/>
    </dgm:pt>
    <dgm:pt modelId="{B47E16A4-0BC6-184B-9017-1F185C07CF19}" type="pres">
      <dgm:prSet presAssocID="{63A0945C-BF8D-1F4C-98ED-1401CE528024}" presName="parSpace" presStyleCnt="0"/>
      <dgm:spPr/>
    </dgm:pt>
    <dgm:pt modelId="{4AE41986-2E7E-204D-9512-10EDB4912E8F}" type="pres">
      <dgm:prSet presAssocID="{04BAE366-2D70-D649-9CB5-57116A0E6028}" presName="parTxOnly" presStyleLbl="node1" presStyleIdx="8" presStyleCnt="24">
        <dgm:presLayoutVars>
          <dgm:bulletEnabled val="1"/>
        </dgm:presLayoutVars>
      </dgm:prSet>
      <dgm:spPr/>
    </dgm:pt>
    <dgm:pt modelId="{5A1FF950-519E-4348-A31D-91D9E704FA08}" type="pres">
      <dgm:prSet presAssocID="{8803777A-029D-474C-8EBE-C8F0C9C0050A}" presName="parSpace" presStyleCnt="0"/>
      <dgm:spPr/>
    </dgm:pt>
    <dgm:pt modelId="{1FAE95F5-4A9E-104E-A367-C7FD55AE1190}" type="pres">
      <dgm:prSet presAssocID="{510F6D4E-ADCC-2C4B-8306-DCD43C5F8650}" presName="parTxOnly" presStyleLbl="node1" presStyleIdx="9" presStyleCnt="24">
        <dgm:presLayoutVars>
          <dgm:bulletEnabled val="1"/>
        </dgm:presLayoutVars>
      </dgm:prSet>
      <dgm:spPr/>
    </dgm:pt>
    <dgm:pt modelId="{35253A8A-EBC0-FE44-8BD8-68D0067D5193}" type="pres">
      <dgm:prSet presAssocID="{7C1E61C4-BA63-814A-BC1C-F4DAE376F687}" presName="parSpace" presStyleCnt="0"/>
      <dgm:spPr/>
    </dgm:pt>
    <dgm:pt modelId="{2FB95BE6-65EE-1047-9BBE-EDA8E0460D99}" type="pres">
      <dgm:prSet presAssocID="{14BB69D9-5742-2F42-A0F5-4DB2ABF599DE}" presName="parTxOnly" presStyleLbl="node1" presStyleIdx="10" presStyleCnt="24">
        <dgm:presLayoutVars>
          <dgm:bulletEnabled val="1"/>
        </dgm:presLayoutVars>
      </dgm:prSet>
      <dgm:spPr/>
    </dgm:pt>
    <dgm:pt modelId="{8505C1CE-796A-4E4E-84CE-6BE4957887F3}" type="pres">
      <dgm:prSet presAssocID="{B1215A5D-BF54-074A-8EE7-0FD3BC43C9C7}" presName="parSpace" presStyleCnt="0"/>
      <dgm:spPr/>
    </dgm:pt>
    <dgm:pt modelId="{EB086E2D-7692-E244-AE1E-E96CBC749908}" type="pres">
      <dgm:prSet presAssocID="{55D83738-B64C-6B4D-B30E-4D76D77F3356}" presName="parTxOnly" presStyleLbl="node1" presStyleIdx="11" presStyleCnt="24">
        <dgm:presLayoutVars>
          <dgm:bulletEnabled val="1"/>
        </dgm:presLayoutVars>
      </dgm:prSet>
      <dgm:spPr/>
    </dgm:pt>
    <dgm:pt modelId="{FA93BABC-0624-F040-8227-4C32CEF43504}" type="pres">
      <dgm:prSet presAssocID="{D32C1B6F-244C-5541-B804-132A5B6DC043}" presName="parSpace" presStyleCnt="0"/>
      <dgm:spPr/>
    </dgm:pt>
    <dgm:pt modelId="{D886D044-6895-3447-8E6E-AEAA1C4D8635}" type="pres">
      <dgm:prSet presAssocID="{2799C8FF-1BBE-0A44-BBCF-775C28EB5C5D}" presName="parTxOnly" presStyleLbl="node1" presStyleIdx="12" presStyleCnt="24">
        <dgm:presLayoutVars>
          <dgm:bulletEnabled val="1"/>
        </dgm:presLayoutVars>
      </dgm:prSet>
      <dgm:spPr/>
    </dgm:pt>
    <dgm:pt modelId="{E6BD4C89-B66E-894F-A435-05CC6235A9E0}" type="pres">
      <dgm:prSet presAssocID="{CD403786-234E-4C42-9144-BCF7182DD670}" presName="parSpace" presStyleCnt="0"/>
      <dgm:spPr/>
    </dgm:pt>
    <dgm:pt modelId="{4FF06C1D-05C4-3544-93DC-550818092398}" type="pres">
      <dgm:prSet presAssocID="{995AF91D-94AB-F144-BCDE-827EEE121001}" presName="parTxOnly" presStyleLbl="node1" presStyleIdx="13" presStyleCnt="24">
        <dgm:presLayoutVars>
          <dgm:bulletEnabled val="1"/>
        </dgm:presLayoutVars>
      </dgm:prSet>
      <dgm:spPr/>
    </dgm:pt>
    <dgm:pt modelId="{17663586-B4BF-794F-A783-E6F5515E52C3}" type="pres">
      <dgm:prSet presAssocID="{02E7C152-40E0-6D47-AFD1-8AB40F8DA478}" presName="parSpace" presStyleCnt="0"/>
      <dgm:spPr/>
    </dgm:pt>
    <dgm:pt modelId="{AE1ECDC7-0B24-6D40-A652-01D35700777E}" type="pres">
      <dgm:prSet presAssocID="{02859E1D-774A-F04D-9E9C-92368DC2815F}" presName="parTxOnly" presStyleLbl="node1" presStyleIdx="14" presStyleCnt="24">
        <dgm:presLayoutVars>
          <dgm:bulletEnabled val="1"/>
        </dgm:presLayoutVars>
      </dgm:prSet>
      <dgm:spPr/>
    </dgm:pt>
    <dgm:pt modelId="{74CAD7ED-3C83-8046-8D39-CEC7F6960EAF}" type="pres">
      <dgm:prSet presAssocID="{3D6AA6B0-18A5-3F40-B9A4-870A25CF1E99}" presName="parSpace" presStyleCnt="0"/>
      <dgm:spPr/>
    </dgm:pt>
    <dgm:pt modelId="{D534CEC5-7E51-424C-97CC-77F50AD317F8}" type="pres">
      <dgm:prSet presAssocID="{6A1A2097-97E1-4348-9D8B-C2DE3BE55B0B}" presName="parTxOnly" presStyleLbl="node1" presStyleIdx="15" presStyleCnt="24">
        <dgm:presLayoutVars>
          <dgm:bulletEnabled val="1"/>
        </dgm:presLayoutVars>
      </dgm:prSet>
      <dgm:spPr/>
    </dgm:pt>
    <dgm:pt modelId="{AE069D3F-5C13-7B47-A225-1F2E5B30D4EE}" type="pres">
      <dgm:prSet presAssocID="{2C778927-72E3-2241-BE9B-13855F6F30BA}" presName="parSpace" presStyleCnt="0"/>
      <dgm:spPr/>
    </dgm:pt>
    <dgm:pt modelId="{4B3B1409-25BA-DA48-A629-B11851209F61}" type="pres">
      <dgm:prSet presAssocID="{82FEDE62-B042-9743-B400-AA98B3DA0156}" presName="parTxOnly" presStyleLbl="node1" presStyleIdx="16" presStyleCnt="24">
        <dgm:presLayoutVars>
          <dgm:bulletEnabled val="1"/>
        </dgm:presLayoutVars>
      </dgm:prSet>
      <dgm:spPr/>
    </dgm:pt>
    <dgm:pt modelId="{F7DC9D4C-4316-C141-8028-B264A6AB9559}" type="pres">
      <dgm:prSet presAssocID="{A66E825C-D53F-2740-9937-33973C1D763B}" presName="parSpace" presStyleCnt="0"/>
      <dgm:spPr/>
    </dgm:pt>
    <dgm:pt modelId="{25B44BC1-FCEE-1A4B-8277-CAC5DA28E2EB}" type="pres">
      <dgm:prSet presAssocID="{9705CCF6-DCA3-D047-BFF4-A97D552C9F1A}" presName="parTxOnly" presStyleLbl="node1" presStyleIdx="17" presStyleCnt="24">
        <dgm:presLayoutVars>
          <dgm:bulletEnabled val="1"/>
        </dgm:presLayoutVars>
      </dgm:prSet>
      <dgm:spPr/>
    </dgm:pt>
    <dgm:pt modelId="{EB448B16-3C4E-1F4A-AA6D-191CA664111B}" type="pres">
      <dgm:prSet presAssocID="{6F38C689-75A0-DC4A-876B-2D8E66237495}" presName="parSpace" presStyleCnt="0"/>
      <dgm:spPr/>
    </dgm:pt>
    <dgm:pt modelId="{9D37CDB3-7182-1642-80E5-D98CD459D41E}" type="pres">
      <dgm:prSet presAssocID="{13806BA4-73AC-2A45-A311-0FE08398177C}" presName="parTxOnly" presStyleLbl="node1" presStyleIdx="18" presStyleCnt="24">
        <dgm:presLayoutVars>
          <dgm:bulletEnabled val="1"/>
        </dgm:presLayoutVars>
      </dgm:prSet>
      <dgm:spPr/>
    </dgm:pt>
    <dgm:pt modelId="{4B9D756F-9446-C94A-8B46-40349E6284CE}" type="pres">
      <dgm:prSet presAssocID="{3397EBBD-318C-C94E-9FCA-7CBA6CE194B6}" presName="parSpace" presStyleCnt="0"/>
      <dgm:spPr/>
    </dgm:pt>
    <dgm:pt modelId="{58A3F720-6E90-1C45-8D21-786090B1EE3F}" type="pres">
      <dgm:prSet presAssocID="{4B831B95-D3B5-0B4C-9170-01B96CCED742}" presName="parTxOnly" presStyleLbl="node1" presStyleIdx="19" presStyleCnt="24">
        <dgm:presLayoutVars>
          <dgm:bulletEnabled val="1"/>
        </dgm:presLayoutVars>
      </dgm:prSet>
      <dgm:spPr/>
    </dgm:pt>
    <dgm:pt modelId="{2A1CB612-C244-D741-B12F-FB9BE46A5CD6}" type="pres">
      <dgm:prSet presAssocID="{BAF3B110-6B80-1D44-A5BD-02018C369CD8}" presName="parSpace" presStyleCnt="0"/>
      <dgm:spPr/>
    </dgm:pt>
    <dgm:pt modelId="{676F5F21-1F03-D244-860A-1CF9B3CA0FAE}" type="pres">
      <dgm:prSet presAssocID="{28CED4AF-D968-6843-A71C-8E13B1C20C36}" presName="parTxOnly" presStyleLbl="node1" presStyleIdx="20" presStyleCnt="24">
        <dgm:presLayoutVars>
          <dgm:bulletEnabled val="1"/>
        </dgm:presLayoutVars>
      </dgm:prSet>
      <dgm:spPr/>
    </dgm:pt>
    <dgm:pt modelId="{EBA0D855-F7EC-9246-91B1-CD8A2D5D155A}" type="pres">
      <dgm:prSet presAssocID="{AFF744BC-16E0-BD4E-9308-044D474DD4E3}" presName="parSpace" presStyleCnt="0"/>
      <dgm:spPr/>
    </dgm:pt>
    <dgm:pt modelId="{0A91DB2E-FE68-D341-857C-7397DB1A244D}" type="pres">
      <dgm:prSet presAssocID="{74F64A0D-C426-5E4D-ABF5-6E196A5EA475}" presName="parTxOnly" presStyleLbl="node1" presStyleIdx="21" presStyleCnt="24">
        <dgm:presLayoutVars>
          <dgm:bulletEnabled val="1"/>
        </dgm:presLayoutVars>
      </dgm:prSet>
      <dgm:spPr/>
    </dgm:pt>
    <dgm:pt modelId="{59032AE1-DEB2-A742-89B6-05E154D87076}" type="pres">
      <dgm:prSet presAssocID="{61A13CB3-A41D-9543-9693-74EA769F3FAC}" presName="parSpace" presStyleCnt="0"/>
      <dgm:spPr/>
    </dgm:pt>
    <dgm:pt modelId="{DF685358-BFD6-F846-8E6D-20A4065E10EA}" type="pres">
      <dgm:prSet presAssocID="{6BFC58C9-1C75-7444-9B34-CFFB898F6299}" presName="parTxOnly" presStyleLbl="node1" presStyleIdx="22" presStyleCnt="24">
        <dgm:presLayoutVars>
          <dgm:bulletEnabled val="1"/>
        </dgm:presLayoutVars>
      </dgm:prSet>
      <dgm:spPr/>
    </dgm:pt>
    <dgm:pt modelId="{68DB26BA-F141-EB4D-8DA9-D3C957FEE948}" type="pres">
      <dgm:prSet presAssocID="{1DE3AEF3-36CD-014D-AB8C-1E9695BB04A8}" presName="parSpace" presStyleCnt="0"/>
      <dgm:spPr/>
    </dgm:pt>
    <dgm:pt modelId="{C2CD2910-6A0E-F74F-B994-06A32548B331}" type="pres">
      <dgm:prSet presAssocID="{490B8173-6E59-BF46-A288-AA87D5290289}" presName="parTxOnly" presStyleLbl="node1" presStyleIdx="23" presStyleCnt="24">
        <dgm:presLayoutVars>
          <dgm:bulletEnabled val="1"/>
        </dgm:presLayoutVars>
      </dgm:prSet>
      <dgm:spPr/>
    </dgm:pt>
  </dgm:ptLst>
  <dgm:cxnLst>
    <dgm:cxn modelId="{0917230C-D4DF-7849-9BA6-6BE9E104F8C5}" srcId="{3BBD422B-3487-D54C-9448-DA3518F45BCF}" destId="{92F85859-2C27-F24D-8E54-52E1BF1EE27D}" srcOrd="6" destOrd="0" parTransId="{3E99958D-E578-FE43-86E1-D8EF40EAAFDD}" sibTransId="{A1B6B2B3-8414-F64B-B345-6D0A6B94E0A3}"/>
    <dgm:cxn modelId="{AFA9430D-94A8-4748-B86C-9CE9335F94F0}" type="presOf" srcId="{9705CCF6-DCA3-D047-BFF4-A97D552C9F1A}" destId="{25B44BC1-FCEE-1A4B-8277-CAC5DA28E2EB}" srcOrd="0" destOrd="0" presId="urn:microsoft.com/office/officeart/2005/8/layout/hChevron3"/>
    <dgm:cxn modelId="{AEB2580E-E2F5-9C44-BB3C-B3A713E2F589}" type="presOf" srcId="{14BB69D9-5742-2F42-A0F5-4DB2ABF599DE}" destId="{2FB95BE6-65EE-1047-9BBE-EDA8E0460D99}" srcOrd="0" destOrd="0" presId="urn:microsoft.com/office/officeart/2005/8/layout/hChevron3"/>
    <dgm:cxn modelId="{B680801B-F81E-324B-9259-78810228727B}" srcId="{3BBD422B-3487-D54C-9448-DA3518F45BCF}" destId="{6A1A2097-97E1-4348-9D8B-C2DE3BE55B0B}" srcOrd="15" destOrd="0" parTransId="{DC7082C7-DE37-9247-B9A6-DAE1321D7C5D}" sibTransId="{2C778927-72E3-2241-BE9B-13855F6F30BA}"/>
    <dgm:cxn modelId="{18C58C21-3155-9042-B4FF-845DB3A07AE8}" srcId="{3BBD422B-3487-D54C-9448-DA3518F45BCF}" destId="{9705CCF6-DCA3-D047-BFF4-A97D552C9F1A}" srcOrd="17" destOrd="0" parTransId="{686482CC-7CC8-E240-B2C5-4694E4E89243}" sibTransId="{6F38C689-75A0-DC4A-876B-2D8E66237495}"/>
    <dgm:cxn modelId="{3D930C23-7747-1146-B44C-27C19A79D898}" type="presOf" srcId="{55D83738-B64C-6B4D-B30E-4D76D77F3356}" destId="{EB086E2D-7692-E244-AE1E-E96CBC749908}" srcOrd="0" destOrd="0" presId="urn:microsoft.com/office/officeart/2005/8/layout/hChevron3"/>
    <dgm:cxn modelId="{524DA825-5545-034A-BEC0-8CA4A962050A}" type="presOf" srcId="{2799C8FF-1BBE-0A44-BBCF-775C28EB5C5D}" destId="{D886D044-6895-3447-8E6E-AEAA1C4D8635}" srcOrd="0" destOrd="0" presId="urn:microsoft.com/office/officeart/2005/8/layout/hChevron3"/>
    <dgm:cxn modelId="{C3A9FC2A-711D-724E-AC1B-DA0C2263B36E}" srcId="{3BBD422B-3487-D54C-9448-DA3518F45BCF}" destId="{E5A160FE-63C1-874D-BF88-DA3654F6D706}" srcOrd="0" destOrd="0" parTransId="{417CC721-43DD-8041-B542-8D13BB8CC262}" sibTransId="{82253539-8355-F940-BB5D-68AB49295A0A}"/>
    <dgm:cxn modelId="{30D1E72B-1083-B444-8AAF-1AE661534459}" type="presOf" srcId="{801E1359-6517-F141-B5EB-481952E14461}" destId="{C1CC043F-39E0-2743-AD11-1BC6DB772A04}" srcOrd="0" destOrd="0" presId="urn:microsoft.com/office/officeart/2005/8/layout/hChevron3"/>
    <dgm:cxn modelId="{F2B5F22C-7711-1B4D-BFEE-5E3229498278}" srcId="{3BBD422B-3487-D54C-9448-DA3518F45BCF}" destId="{ACA19771-E26A-3A49-BFD2-3DE0BAAF66E6}" srcOrd="7" destOrd="0" parTransId="{BC1DDF50-0ED5-1745-8AD5-22565AF7E46E}" sibTransId="{63A0945C-BF8D-1F4C-98ED-1401CE528024}"/>
    <dgm:cxn modelId="{D738182D-19E3-684C-B41E-DD188DA1A6EB}" type="presOf" srcId="{6A1A2097-97E1-4348-9D8B-C2DE3BE55B0B}" destId="{D534CEC5-7E51-424C-97CC-77F50AD317F8}" srcOrd="0" destOrd="0" presId="urn:microsoft.com/office/officeart/2005/8/layout/hChevron3"/>
    <dgm:cxn modelId="{941DFA44-DF9C-6340-81A2-C330B3B05D0F}" srcId="{3BBD422B-3487-D54C-9448-DA3518F45BCF}" destId="{13DCD4F6-32B8-BE4E-B32A-E0F52151780D}" srcOrd="5" destOrd="0" parTransId="{10E0FE5B-470A-954F-A842-126533522D92}" sibTransId="{E2A3B37B-20A8-DB45-9BC9-6C6D37F66D63}"/>
    <dgm:cxn modelId="{54879048-CF32-EF4C-BF02-46D96A6B8290}" srcId="{3BBD422B-3487-D54C-9448-DA3518F45BCF}" destId="{4B831B95-D3B5-0B4C-9170-01B96CCED742}" srcOrd="19" destOrd="0" parTransId="{857D2446-C131-FE44-B2E7-0142FFDB5EA1}" sibTransId="{BAF3B110-6B80-1D44-A5BD-02018C369CD8}"/>
    <dgm:cxn modelId="{E034A348-AA0C-CB49-B98D-9FB68735AB0C}" type="presOf" srcId="{E5A160FE-63C1-874D-BF88-DA3654F6D706}" destId="{1F84931C-DC60-664C-93C4-4B12C97CF870}" srcOrd="0" destOrd="0" presId="urn:microsoft.com/office/officeart/2005/8/layout/hChevron3"/>
    <dgm:cxn modelId="{3C92FB48-B3C5-8740-8B41-EDC816F7C0DF}" srcId="{3BBD422B-3487-D54C-9448-DA3518F45BCF}" destId="{995AF91D-94AB-F144-BCDE-827EEE121001}" srcOrd="13" destOrd="0" parTransId="{25F3E54E-3BF7-B943-BE36-B026EE708982}" sibTransId="{02E7C152-40E0-6D47-AFD1-8AB40F8DA478}"/>
    <dgm:cxn modelId="{BD5B8149-0D56-BE4E-81FB-1357380E626E}" type="presOf" srcId="{510F6D4E-ADCC-2C4B-8306-DCD43C5F8650}" destId="{1FAE95F5-4A9E-104E-A367-C7FD55AE1190}" srcOrd="0" destOrd="0" presId="urn:microsoft.com/office/officeart/2005/8/layout/hChevron3"/>
    <dgm:cxn modelId="{C9C5914C-9031-7145-9D1C-B6B309256B96}" type="presOf" srcId="{4B831B95-D3B5-0B4C-9170-01B96CCED742}" destId="{58A3F720-6E90-1C45-8D21-786090B1EE3F}" srcOrd="0" destOrd="0" presId="urn:microsoft.com/office/officeart/2005/8/layout/hChevron3"/>
    <dgm:cxn modelId="{496AC464-F5BD-344C-BD28-1D20D1BECF9D}" type="presOf" srcId="{995AF91D-94AB-F144-BCDE-827EEE121001}" destId="{4FF06C1D-05C4-3544-93DC-550818092398}" srcOrd="0" destOrd="0" presId="urn:microsoft.com/office/officeart/2005/8/layout/hChevron3"/>
    <dgm:cxn modelId="{BB97E868-C60A-764F-8B86-3F2F7D0AF959}" srcId="{3BBD422B-3487-D54C-9448-DA3518F45BCF}" destId="{2799C8FF-1BBE-0A44-BBCF-775C28EB5C5D}" srcOrd="12" destOrd="0" parTransId="{AB6E2B67-2BC6-C24F-80DC-E26B18F90361}" sibTransId="{CD403786-234E-4C42-9144-BCF7182DD670}"/>
    <dgm:cxn modelId="{E1854969-38F4-884E-B440-87F544FDECD8}" type="presOf" srcId="{92F85859-2C27-F24D-8E54-52E1BF1EE27D}" destId="{F401ADCF-07C7-D940-8864-47EBA17462C7}" srcOrd="0" destOrd="0" presId="urn:microsoft.com/office/officeart/2005/8/layout/hChevron3"/>
    <dgm:cxn modelId="{736E486B-C5D4-654D-89EC-02B52ECD1B3A}" srcId="{3BBD422B-3487-D54C-9448-DA3518F45BCF}" destId="{91536717-9F07-F942-B0A7-2398B173687C}" srcOrd="3" destOrd="0" parTransId="{9932C19D-A14F-0246-955F-054BCC0F9C1B}" sibTransId="{BA7C437E-C07E-914B-9B7F-DAD0F40F9F11}"/>
    <dgm:cxn modelId="{6EA3386C-20AB-664B-BEE8-D69B89F9F191}" type="presOf" srcId="{3BBD422B-3487-D54C-9448-DA3518F45BCF}" destId="{F45B1F72-E185-424E-B700-9D938BA01C06}" srcOrd="0" destOrd="0" presId="urn:microsoft.com/office/officeart/2005/8/layout/hChevron3"/>
    <dgm:cxn modelId="{42191A7A-2453-6943-BE37-530826828D24}" type="presOf" srcId="{13DCD4F6-32B8-BE4E-B32A-E0F52151780D}" destId="{A1A9FEDC-52CC-A543-AC0B-C4F4046932B6}" srcOrd="0" destOrd="0" presId="urn:microsoft.com/office/officeart/2005/8/layout/hChevron3"/>
    <dgm:cxn modelId="{A18DA77C-0D2A-804D-B297-E665B7F46941}" srcId="{3BBD422B-3487-D54C-9448-DA3518F45BCF}" destId="{490B8173-6E59-BF46-A288-AA87D5290289}" srcOrd="23" destOrd="0" parTransId="{12C93BA8-F1B1-B34B-BFC7-3CC226F4D506}" sibTransId="{62C9C4F1-0DB5-A04D-8ACD-D36E48B34E2E}"/>
    <dgm:cxn modelId="{15F91B7F-409D-344A-A2E7-CFD66D097E42}" srcId="{3BBD422B-3487-D54C-9448-DA3518F45BCF}" destId="{02859E1D-774A-F04D-9E9C-92368DC2815F}" srcOrd="14" destOrd="0" parTransId="{9B322FD1-911E-5047-93E8-B2323182E24A}" sibTransId="{3D6AA6B0-18A5-3F40-B9A4-870A25CF1E99}"/>
    <dgm:cxn modelId="{A6C6757F-E1F1-964A-818D-F12C42C0CC11}" srcId="{3BBD422B-3487-D54C-9448-DA3518F45BCF}" destId="{A8EA2440-9574-D74F-9E48-F7517AC1F59C}" srcOrd="4" destOrd="0" parTransId="{EB0BB030-8A86-8B49-BC19-4DDD819EA3E9}" sibTransId="{96ED5966-5392-2344-A4D2-84D8A8DD87FC}"/>
    <dgm:cxn modelId="{838C2C81-85DF-E245-95D3-A69B11CCDDAA}" type="presOf" srcId="{6BFC58C9-1C75-7444-9B34-CFFB898F6299}" destId="{DF685358-BFD6-F846-8E6D-20A4065E10EA}" srcOrd="0" destOrd="0" presId="urn:microsoft.com/office/officeart/2005/8/layout/hChevron3"/>
    <dgm:cxn modelId="{0AA68A81-B027-5C4D-B487-AD3C01AD60BA}" srcId="{3BBD422B-3487-D54C-9448-DA3518F45BCF}" destId="{510F6D4E-ADCC-2C4B-8306-DCD43C5F8650}" srcOrd="9" destOrd="0" parTransId="{F401F496-750C-8540-A8BB-0237B8423C39}" sibTransId="{7C1E61C4-BA63-814A-BC1C-F4DAE376F687}"/>
    <dgm:cxn modelId="{35B9F782-99EA-4244-BFB8-6ACDBCA6784E}" srcId="{3BBD422B-3487-D54C-9448-DA3518F45BCF}" destId="{55D83738-B64C-6B4D-B30E-4D76D77F3356}" srcOrd="11" destOrd="0" parTransId="{B4BC37DE-0ECD-3F46-9A6E-5B143408F2DB}" sibTransId="{D32C1B6F-244C-5541-B804-132A5B6DC043}"/>
    <dgm:cxn modelId="{7E872789-2100-8E47-B343-FAE9F626E38E}" type="presOf" srcId="{74F64A0D-C426-5E4D-ABF5-6E196A5EA475}" destId="{0A91DB2E-FE68-D341-857C-7397DB1A244D}" srcOrd="0" destOrd="0" presId="urn:microsoft.com/office/officeart/2005/8/layout/hChevron3"/>
    <dgm:cxn modelId="{61AAB18C-1877-7C4F-A2BC-177D80B6005A}" type="presOf" srcId="{DC9E5DE2-8A73-B646-A0C4-600BA656285D}" destId="{BCBB1DF6-6652-5A4A-9AA4-BB3B0336FD8D}" srcOrd="0" destOrd="0" presId="urn:microsoft.com/office/officeart/2005/8/layout/hChevron3"/>
    <dgm:cxn modelId="{CE509191-98DC-5F4C-A340-D7D811AD62C5}" srcId="{3BBD422B-3487-D54C-9448-DA3518F45BCF}" destId="{14BB69D9-5742-2F42-A0F5-4DB2ABF599DE}" srcOrd="10" destOrd="0" parTransId="{64EB3574-387F-EE47-AF65-336AE9B04A24}" sibTransId="{B1215A5D-BF54-074A-8EE7-0FD3BC43C9C7}"/>
    <dgm:cxn modelId="{E8A22C92-0A74-A841-8ACA-D48C7E7DF1F5}" srcId="{3BBD422B-3487-D54C-9448-DA3518F45BCF}" destId="{28CED4AF-D968-6843-A71C-8E13B1C20C36}" srcOrd="20" destOrd="0" parTransId="{3B286EB3-0C1D-ED46-8DCD-20292E5373FC}" sibTransId="{AFF744BC-16E0-BD4E-9308-044D474DD4E3}"/>
    <dgm:cxn modelId="{92545C9F-F3E2-D849-B545-27EB388BCFEA}" srcId="{3BBD422B-3487-D54C-9448-DA3518F45BCF}" destId="{74F64A0D-C426-5E4D-ABF5-6E196A5EA475}" srcOrd="21" destOrd="0" parTransId="{E230F6E5-840B-1D4F-98CB-8F2C486FA3E0}" sibTransId="{61A13CB3-A41D-9543-9693-74EA769F3FAC}"/>
    <dgm:cxn modelId="{DB403FB4-95F9-9440-A876-0F3CADA7106F}" type="presOf" srcId="{04BAE366-2D70-D649-9CB5-57116A0E6028}" destId="{4AE41986-2E7E-204D-9512-10EDB4912E8F}" srcOrd="0" destOrd="0" presId="urn:microsoft.com/office/officeart/2005/8/layout/hChevron3"/>
    <dgm:cxn modelId="{2240A2B4-F99B-DD48-9F24-446A59B0EA37}" srcId="{3BBD422B-3487-D54C-9448-DA3518F45BCF}" destId="{13806BA4-73AC-2A45-A311-0FE08398177C}" srcOrd="18" destOrd="0" parTransId="{27832877-4F93-0844-97B5-76845ECEBFA9}" sibTransId="{3397EBBD-318C-C94E-9FCA-7CBA6CE194B6}"/>
    <dgm:cxn modelId="{BEA2D9B6-696F-DE46-8C0D-E0258FA29E63}" srcId="{3BBD422B-3487-D54C-9448-DA3518F45BCF}" destId="{801E1359-6517-F141-B5EB-481952E14461}" srcOrd="2" destOrd="0" parTransId="{40EAE5D0-652E-4149-BFD8-63B33E22BC0E}" sibTransId="{A0927B89-928F-6641-A70F-E16CC6B24E6E}"/>
    <dgm:cxn modelId="{9115ADBC-2C0A-0E41-B205-8A4A4CB91A17}" type="presOf" srcId="{A8EA2440-9574-D74F-9E48-F7517AC1F59C}" destId="{2C2887FF-889F-FE43-8D7D-502C65396CBF}" srcOrd="0" destOrd="0" presId="urn:microsoft.com/office/officeart/2005/8/layout/hChevron3"/>
    <dgm:cxn modelId="{58ED1BC4-CB58-D747-A41A-3990F1BE32A5}" type="presOf" srcId="{91536717-9F07-F942-B0A7-2398B173687C}" destId="{6953732C-A69B-9148-9139-6A4990510EE1}" srcOrd="0" destOrd="0" presId="urn:microsoft.com/office/officeart/2005/8/layout/hChevron3"/>
    <dgm:cxn modelId="{D7A3BEC4-DC1B-A046-B30F-D5C14C55433C}" srcId="{3BBD422B-3487-D54C-9448-DA3518F45BCF}" destId="{6BFC58C9-1C75-7444-9B34-CFFB898F6299}" srcOrd="22" destOrd="0" parTransId="{E5B8E65B-CC3D-2D48-A2CC-EC164127AE8B}" sibTransId="{1DE3AEF3-36CD-014D-AB8C-1E9695BB04A8}"/>
    <dgm:cxn modelId="{450AF1CE-6480-9A4C-833B-DFA6FF35B64F}" type="presOf" srcId="{28CED4AF-D968-6843-A71C-8E13B1C20C36}" destId="{676F5F21-1F03-D244-860A-1CF9B3CA0FAE}" srcOrd="0" destOrd="0" presId="urn:microsoft.com/office/officeart/2005/8/layout/hChevron3"/>
    <dgm:cxn modelId="{5E3FD3D3-7FE7-BF4F-91AC-E40A383D7F8D}" srcId="{3BBD422B-3487-D54C-9448-DA3518F45BCF}" destId="{82FEDE62-B042-9743-B400-AA98B3DA0156}" srcOrd="16" destOrd="0" parTransId="{2AB7FD8B-9F53-724A-83CD-48494616A09C}" sibTransId="{A66E825C-D53F-2740-9937-33973C1D763B}"/>
    <dgm:cxn modelId="{A269FAD9-A940-FD47-B015-845500F3D81B}" type="presOf" srcId="{02859E1D-774A-F04D-9E9C-92368DC2815F}" destId="{AE1ECDC7-0B24-6D40-A652-01D35700777E}" srcOrd="0" destOrd="0" presId="urn:microsoft.com/office/officeart/2005/8/layout/hChevron3"/>
    <dgm:cxn modelId="{A98674DA-5F53-CF4F-8220-C5A06F91E055}" type="presOf" srcId="{ACA19771-E26A-3A49-BFD2-3DE0BAAF66E6}" destId="{AFF5C2A6-3122-554B-970A-B0093A851811}" srcOrd="0" destOrd="0" presId="urn:microsoft.com/office/officeart/2005/8/layout/hChevron3"/>
    <dgm:cxn modelId="{235D42E0-E67C-9840-BC80-BE0649033ED7}" srcId="{3BBD422B-3487-D54C-9448-DA3518F45BCF}" destId="{DC9E5DE2-8A73-B646-A0C4-600BA656285D}" srcOrd="1" destOrd="0" parTransId="{59507570-D358-E24A-952F-B609E1440CDB}" sibTransId="{A1C4B0E2-0298-CC44-9723-C38F9586D14C}"/>
    <dgm:cxn modelId="{3A9F0DE9-79D8-0049-B8B3-F0AD4BFC300F}" type="presOf" srcId="{82FEDE62-B042-9743-B400-AA98B3DA0156}" destId="{4B3B1409-25BA-DA48-A629-B11851209F61}" srcOrd="0" destOrd="0" presId="urn:microsoft.com/office/officeart/2005/8/layout/hChevron3"/>
    <dgm:cxn modelId="{85D95BE9-DF38-C545-8ADA-A2AF82736371}" type="presOf" srcId="{13806BA4-73AC-2A45-A311-0FE08398177C}" destId="{9D37CDB3-7182-1642-80E5-D98CD459D41E}" srcOrd="0" destOrd="0" presId="urn:microsoft.com/office/officeart/2005/8/layout/hChevron3"/>
    <dgm:cxn modelId="{05B7FDEA-50B6-174A-B89A-2A55570576E4}" type="presOf" srcId="{490B8173-6E59-BF46-A288-AA87D5290289}" destId="{C2CD2910-6A0E-F74F-B994-06A32548B331}" srcOrd="0" destOrd="0" presId="urn:microsoft.com/office/officeart/2005/8/layout/hChevron3"/>
    <dgm:cxn modelId="{5B5092FA-8D42-BB42-8EE0-E92D6141EE2B}" srcId="{3BBD422B-3487-D54C-9448-DA3518F45BCF}" destId="{04BAE366-2D70-D649-9CB5-57116A0E6028}" srcOrd="8" destOrd="0" parTransId="{D581F9FC-9075-E043-9E7B-976E577312FB}" sibTransId="{8803777A-029D-474C-8EBE-C8F0C9C0050A}"/>
    <dgm:cxn modelId="{8F79A57C-AF9E-E54B-A9A7-D060632FA16D}" type="presParOf" srcId="{F45B1F72-E185-424E-B700-9D938BA01C06}" destId="{1F84931C-DC60-664C-93C4-4B12C97CF870}" srcOrd="0" destOrd="0" presId="urn:microsoft.com/office/officeart/2005/8/layout/hChevron3"/>
    <dgm:cxn modelId="{306F4CC8-421E-3D43-A9D2-5DAF35001106}" type="presParOf" srcId="{F45B1F72-E185-424E-B700-9D938BA01C06}" destId="{E15621C8-C526-2B48-856E-8A035D8BAB7F}" srcOrd="1" destOrd="0" presId="urn:microsoft.com/office/officeart/2005/8/layout/hChevron3"/>
    <dgm:cxn modelId="{0C08ACBB-2B91-2544-9141-9BBAD18BA6FC}" type="presParOf" srcId="{F45B1F72-E185-424E-B700-9D938BA01C06}" destId="{BCBB1DF6-6652-5A4A-9AA4-BB3B0336FD8D}" srcOrd="2" destOrd="0" presId="urn:microsoft.com/office/officeart/2005/8/layout/hChevron3"/>
    <dgm:cxn modelId="{6CA49DD8-67A0-F540-ACF3-9F387F8A611C}" type="presParOf" srcId="{F45B1F72-E185-424E-B700-9D938BA01C06}" destId="{FD3AF944-2FF4-884B-9EC6-61539A17D367}" srcOrd="3" destOrd="0" presId="urn:microsoft.com/office/officeart/2005/8/layout/hChevron3"/>
    <dgm:cxn modelId="{03F246C0-0FF6-044E-95BF-DB7CD2A888FE}" type="presParOf" srcId="{F45B1F72-E185-424E-B700-9D938BA01C06}" destId="{C1CC043F-39E0-2743-AD11-1BC6DB772A04}" srcOrd="4" destOrd="0" presId="urn:microsoft.com/office/officeart/2005/8/layout/hChevron3"/>
    <dgm:cxn modelId="{1CA1FBD1-4637-1B4A-9885-145FBBAE918F}" type="presParOf" srcId="{F45B1F72-E185-424E-B700-9D938BA01C06}" destId="{7859A2B6-EDAF-2B4A-BD83-D4E2EFAC8B5D}" srcOrd="5" destOrd="0" presId="urn:microsoft.com/office/officeart/2005/8/layout/hChevron3"/>
    <dgm:cxn modelId="{BC964959-0E4D-C340-A833-250E579A6A1D}" type="presParOf" srcId="{F45B1F72-E185-424E-B700-9D938BA01C06}" destId="{6953732C-A69B-9148-9139-6A4990510EE1}" srcOrd="6" destOrd="0" presId="urn:microsoft.com/office/officeart/2005/8/layout/hChevron3"/>
    <dgm:cxn modelId="{6C629FD9-5D19-F74D-84C0-66E63EE07496}" type="presParOf" srcId="{F45B1F72-E185-424E-B700-9D938BA01C06}" destId="{50B061FC-8833-4648-B872-28E9B6502639}" srcOrd="7" destOrd="0" presId="urn:microsoft.com/office/officeart/2005/8/layout/hChevron3"/>
    <dgm:cxn modelId="{F3913132-7953-804C-96D0-5737906D9200}" type="presParOf" srcId="{F45B1F72-E185-424E-B700-9D938BA01C06}" destId="{2C2887FF-889F-FE43-8D7D-502C65396CBF}" srcOrd="8" destOrd="0" presId="urn:microsoft.com/office/officeart/2005/8/layout/hChevron3"/>
    <dgm:cxn modelId="{8C05FE77-C4D9-5843-9EA7-53136237106A}" type="presParOf" srcId="{F45B1F72-E185-424E-B700-9D938BA01C06}" destId="{516BA840-7B45-8046-901F-4DEF2B2B9D9D}" srcOrd="9" destOrd="0" presId="urn:microsoft.com/office/officeart/2005/8/layout/hChevron3"/>
    <dgm:cxn modelId="{6529D2F4-9B2A-464A-B200-F0A1E5B26835}" type="presParOf" srcId="{F45B1F72-E185-424E-B700-9D938BA01C06}" destId="{A1A9FEDC-52CC-A543-AC0B-C4F4046932B6}" srcOrd="10" destOrd="0" presId="urn:microsoft.com/office/officeart/2005/8/layout/hChevron3"/>
    <dgm:cxn modelId="{B58E8714-D499-BF46-8148-4C672FE24109}" type="presParOf" srcId="{F45B1F72-E185-424E-B700-9D938BA01C06}" destId="{987EBDC9-84E5-EE45-83FB-06A91E1C6665}" srcOrd="11" destOrd="0" presId="urn:microsoft.com/office/officeart/2005/8/layout/hChevron3"/>
    <dgm:cxn modelId="{D5C0C6EA-246D-2E45-9CBE-F7A360ADC307}" type="presParOf" srcId="{F45B1F72-E185-424E-B700-9D938BA01C06}" destId="{F401ADCF-07C7-D940-8864-47EBA17462C7}" srcOrd="12" destOrd="0" presId="urn:microsoft.com/office/officeart/2005/8/layout/hChevron3"/>
    <dgm:cxn modelId="{A996FEB0-A88A-4944-85B7-176A353CBFA8}" type="presParOf" srcId="{F45B1F72-E185-424E-B700-9D938BA01C06}" destId="{15FF907A-AB77-6540-AB36-3C5659DE1888}" srcOrd="13" destOrd="0" presId="urn:microsoft.com/office/officeart/2005/8/layout/hChevron3"/>
    <dgm:cxn modelId="{D6D05315-29AB-7544-BD09-1D61147CB417}" type="presParOf" srcId="{F45B1F72-E185-424E-B700-9D938BA01C06}" destId="{AFF5C2A6-3122-554B-970A-B0093A851811}" srcOrd="14" destOrd="0" presId="urn:microsoft.com/office/officeart/2005/8/layout/hChevron3"/>
    <dgm:cxn modelId="{45586D23-0500-E949-86E1-8D6CC0181B32}" type="presParOf" srcId="{F45B1F72-E185-424E-B700-9D938BA01C06}" destId="{B47E16A4-0BC6-184B-9017-1F185C07CF19}" srcOrd="15" destOrd="0" presId="urn:microsoft.com/office/officeart/2005/8/layout/hChevron3"/>
    <dgm:cxn modelId="{41A921C0-CC74-F442-B321-CFB80ED0EC78}" type="presParOf" srcId="{F45B1F72-E185-424E-B700-9D938BA01C06}" destId="{4AE41986-2E7E-204D-9512-10EDB4912E8F}" srcOrd="16" destOrd="0" presId="urn:microsoft.com/office/officeart/2005/8/layout/hChevron3"/>
    <dgm:cxn modelId="{5F05F954-D9BD-6541-AEC7-B09FE84C4394}" type="presParOf" srcId="{F45B1F72-E185-424E-B700-9D938BA01C06}" destId="{5A1FF950-519E-4348-A31D-91D9E704FA08}" srcOrd="17" destOrd="0" presId="urn:microsoft.com/office/officeart/2005/8/layout/hChevron3"/>
    <dgm:cxn modelId="{8C5C44AE-BFA0-C244-8483-0534A92A699C}" type="presParOf" srcId="{F45B1F72-E185-424E-B700-9D938BA01C06}" destId="{1FAE95F5-4A9E-104E-A367-C7FD55AE1190}" srcOrd="18" destOrd="0" presId="urn:microsoft.com/office/officeart/2005/8/layout/hChevron3"/>
    <dgm:cxn modelId="{79C90BB0-F749-3C4A-A20B-D95EDBE66B44}" type="presParOf" srcId="{F45B1F72-E185-424E-B700-9D938BA01C06}" destId="{35253A8A-EBC0-FE44-8BD8-68D0067D5193}" srcOrd="19" destOrd="0" presId="urn:microsoft.com/office/officeart/2005/8/layout/hChevron3"/>
    <dgm:cxn modelId="{0C0CCA6A-F662-BA43-BD30-9B8A9C0A6C6B}" type="presParOf" srcId="{F45B1F72-E185-424E-B700-9D938BA01C06}" destId="{2FB95BE6-65EE-1047-9BBE-EDA8E0460D99}" srcOrd="20" destOrd="0" presId="urn:microsoft.com/office/officeart/2005/8/layout/hChevron3"/>
    <dgm:cxn modelId="{E74E0ED5-378A-A040-8C73-FCD206453233}" type="presParOf" srcId="{F45B1F72-E185-424E-B700-9D938BA01C06}" destId="{8505C1CE-796A-4E4E-84CE-6BE4957887F3}" srcOrd="21" destOrd="0" presId="urn:microsoft.com/office/officeart/2005/8/layout/hChevron3"/>
    <dgm:cxn modelId="{E20AAF35-9E20-6344-B92F-AE84DB47CE20}" type="presParOf" srcId="{F45B1F72-E185-424E-B700-9D938BA01C06}" destId="{EB086E2D-7692-E244-AE1E-E96CBC749908}" srcOrd="22" destOrd="0" presId="urn:microsoft.com/office/officeart/2005/8/layout/hChevron3"/>
    <dgm:cxn modelId="{62FEDED6-6E41-2F49-BEA1-9950E0B7FEEA}" type="presParOf" srcId="{F45B1F72-E185-424E-B700-9D938BA01C06}" destId="{FA93BABC-0624-F040-8227-4C32CEF43504}" srcOrd="23" destOrd="0" presId="urn:microsoft.com/office/officeart/2005/8/layout/hChevron3"/>
    <dgm:cxn modelId="{1C8B32CA-0884-544C-A36F-F23A9B903F26}" type="presParOf" srcId="{F45B1F72-E185-424E-B700-9D938BA01C06}" destId="{D886D044-6895-3447-8E6E-AEAA1C4D8635}" srcOrd="24" destOrd="0" presId="urn:microsoft.com/office/officeart/2005/8/layout/hChevron3"/>
    <dgm:cxn modelId="{A5627207-D7BF-854F-BC52-D900431253BC}" type="presParOf" srcId="{F45B1F72-E185-424E-B700-9D938BA01C06}" destId="{E6BD4C89-B66E-894F-A435-05CC6235A9E0}" srcOrd="25" destOrd="0" presId="urn:microsoft.com/office/officeart/2005/8/layout/hChevron3"/>
    <dgm:cxn modelId="{3A83F8BF-08CC-A640-8B4E-BF369B17414E}" type="presParOf" srcId="{F45B1F72-E185-424E-B700-9D938BA01C06}" destId="{4FF06C1D-05C4-3544-93DC-550818092398}" srcOrd="26" destOrd="0" presId="urn:microsoft.com/office/officeart/2005/8/layout/hChevron3"/>
    <dgm:cxn modelId="{533B1C2C-F17F-7241-B5B9-050734F3DF83}" type="presParOf" srcId="{F45B1F72-E185-424E-B700-9D938BA01C06}" destId="{17663586-B4BF-794F-A783-E6F5515E52C3}" srcOrd="27" destOrd="0" presId="urn:microsoft.com/office/officeart/2005/8/layout/hChevron3"/>
    <dgm:cxn modelId="{9C6D3B2E-C029-C04F-A69B-30F413E893B7}" type="presParOf" srcId="{F45B1F72-E185-424E-B700-9D938BA01C06}" destId="{AE1ECDC7-0B24-6D40-A652-01D35700777E}" srcOrd="28" destOrd="0" presId="urn:microsoft.com/office/officeart/2005/8/layout/hChevron3"/>
    <dgm:cxn modelId="{6D4D11C3-DB50-CC4F-A38D-DA07DC1036F7}" type="presParOf" srcId="{F45B1F72-E185-424E-B700-9D938BA01C06}" destId="{74CAD7ED-3C83-8046-8D39-CEC7F6960EAF}" srcOrd="29" destOrd="0" presId="urn:microsoft.com/office/officeart/2005/8/layout/hChevron3"/>
    <dgm:cxn modelId="{EF606865-AF42-7F44-8E1D-A290D80CBF67}" type="presParOf" srcId="{F45B1F72-E185-424E-B700-9D938BA01C06}" destId="{D534CEC5-7E51-424C-97CC-77F50AD317F8}" srcOrd="30" destOrd="0" presId="urn:microsoft.com/office/officeart/2005/8/layout/hChevron3"/>
    <dgm:cxn modelId="{17B19B81-98DF-A544-BDAB-C6FBBCFBBF4E}" type="presParOf" srcId="{F45B1F72-E185-424E-B700-9D938BA01C06}" destId="{AE069D3F-5C13-7B47-A225-1F2E5B30D4EE}" srcOrd="31" destOrd="0" presId="urn:microsoft.com/office/officeart/2005/8/layout/hChevron3"/>
    <dgm:cxn modelId="{D6B2223F-8FD2-4540-AADF-7C836C044121}" type="presParOf" srcId="{F45B1F72-E185-424E-B700-9D938BA01C06}" destId="{4B3B1409-25BA-DA48-A629-B11851209F61}" srcOrd="32" destOrd="0" presId="urn:microsoft.com/office/officeart/2005/8/layout/hChevron3"/>
    <dgm:cxn modelId="{02DB368E-198A-8243-A4FA-28E91B7D2B79}" type="presParOf" srcId="{F45B1F72-E185-424E-B700-9D938BA01C06}" destId="{F7DC9D4C-4316-C141-8028-B264A6AB9559}" srcOrd="33" destOrd="0" presId="urn:microsoft.com/office/officeart/2005/8/layout/hChevron3"/>
    <dgm:cxn modelId="{7D9F46C4-26C7-5640-AAAC-26CA11F4A1C5}" type="presParOf" srcId="{F45B1F72-E185-424E-B700-9D938BA01C06}" destId="{25B44BC1-FCEE-1A4B-8277-CAC5DA28E2EB}" srcOrd="34" destOrd="0" presId="urn:microsoft.com/office/officeart/2005/8/layout/hChevron3"/>
    <dgm:cxn modelId="{1A8CC15F-763E-7F47-8EFE-6AF9148F8431}" type="presParOf" srcId="{F45B1F72-E185-424E-B700-9D938BA01C06}" destId="{EB448B16-3C4E-1F4A-AA6D-191CA664111B}" srcOrd="35" destOrd="0" presId="urn:microsoft.com/office/officeart/2005/8/layout/hChevron3"/>
    <dgm:cxn modelId="{4D6E54A5-C2B4-B14F-8EA9-5F7F255DE0C8}" type="presParOf" srcId="{F45B1F72-E185-424E-B700-9D938BA01C06}" destId="{9D37CDB3-7182-1642-80E5-D98CD459D41E}" srcOrd="36" destOrd="0" presId="urn:microsoft.com/office/officeart/2005/8/layout/hChevron3"/>
    <dgm:cxn modelId="{C4E8F4A9-FCCC-DB4E-A480-AD0078B40563}" type="presParOf" srcId="{F45B1F72-E185-424E-B700-9D938BA01C06}" destId="{4B9D756F-9446-C94A-8B46-40349E6284CE}" srcOrd="37" destOrd="0" presId="urn:microsoft.com/office/officeart/2005/8/layout/hChevron3"/>
    <dgm:cxn modelId="{E839859A-3ADF-DC44-8F28-C4A10FA599D4}" type="presParOf" srcId="{F45B1F72-E185-424E-B700-9D938BA01C06}" destId="{58A3F720-6E90-1C45-8D21-786090B1EE3F}" srcOrd="38" destOrd="0" presId="urn:microsoft.com/office/officeart/2005/8/layout/hChevron3"/>
    <dgm:cxn modelId="{E18D7FDF-9E8D-7F42-B15A-E1CD7E26AC21}" type="presParOf" srcId="{F45B1F72-E185-424E-B700-9D938BA01C06}" destId="{2A1CB612-C244-D741-B12F-FB9BE46A5CD6}" srcOrd="39" destOrd="0" presId="urn:microsoft.com/office/officeart/2005/8/layout/hChevron3"/>
    <dgm:cxn modelId="{84A7A57B-7DB2-A342-A451-4C3434111343}" type="presParOf" srcId="{F45B1F72-E185-424E-B700-9D938BA01C06}" destId="{676F5F21-1F03-D244-860A-1CF9B3CA0FAE}" srcOrd="40" destOrd="0" presId="urn:microsoft.com/office/officeart/2005/8/layout/hChevron3"/>
    <dgm:cxn modelId="{0EBA06FF-1F53-3241-B712-621C8E8229D7}" type="presParOf" srcId="{F45B1F72-E185-424E-B700-9D938BA01C06}" destId="{EBA0D855-F7EC-9246-91B1-CD8A2D5D155A}" srcOrd="41" destOrd="0" presId="urn:microsoft.com/office/officeart/2005/8/layout/hChevron3"/>
    <dgm:cxn modelId="{5CE610D2-DBC9-6748-A673-CDAB706C5012}" type="presParOf" srcId="{F45B1F72-E185-424E-B700-9D938BA01C06}" destId="{0A91DB2E-FE68-D341-857C-7397DB1A244D}" srcOrd="42" destOrd="0" presId="urn:microsoft.com/office/officeart/2005/8/layout/hChevron3"/>
    <dgm:cxn modelId="{D4C634EB-42BE-9C48-849D-6115EA68CC59}" type="presParOf" srcId="{F45B1F72-E185-424E-B700-9D938BA01C06}" destId="{59032AE1-DEB2-A742-89B6-05E154D87076}" srcOrd="43" destOrd="0" presId="urn:microsoft.com/office/officeart/2005/8/layout/hChevron3"/>
    <dgm:cxn modelId="{6EDFF645-6D80-1747-BEAD-4A188CBC803B}" type="presParOf" srcId="{F45B1F72-E185-424E-B700-9D938BA01C06}" destId="{DF685358-BFD6-F846-8E6D-20A4065E10EA}" srcOrd="44" destOrd="0" presId="urn:microsoft.com/office/officeart/2005/8/layout/hChevron3"/>
    <dgm:cxn modelId="{DDDA7D8F-EFCC-FB49-920C-7BBE09E0B39B}" type="presParOf" srcId="{F45B1F72-E185-424E-B700-9D938BA01C06}" destId="{68DB26BA-F141-EB4D-8DA9-D3C957FEE948}" srcOrd="45" destOrd="0" presId="urn:microsoft.com/office/officeart/2005/8/layout/hChevron3"/>
    <dgm:cxn modelId="{3958FFB4-2422-7C4A-973F-876E3082EA7C}" type="presParOf" srcId="{F45B1F72-E185-424E-B700-9D938BA01C06}" destId="{C2CD2910-6A0E-F74F-B994-06A32548B331}" srcOrd="4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BD422B-3487-D54C-9448-DA3518F45BCF}"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E5A160FE-63C1-874D-BF88-DA3654F6D706}">
      <dgm:prSet phldrT="[Text]"/>
      <dgm:spPr>
        <a:solidFill>
          <a:schemeClr val="accent5">
            <a:lumMod val="75000"/>
          </a:schemeClr>
        </a:solidFill>
      </dgm:spPr>
      <dgm:t>
        <a:bodyPr/>
        <a:lstStyle/>
        <a:p>
          <a:r>
            <a:rPr lang="en-US" b="0" dirty="0">
              <a:solidFill>
                <a:schemeClr val="bg1"/>
              </a:solidFill>
            </a:rPr>
            <a:t>1</a:t>
          </a:r>
        </a:p>
      </dgm:t>
    </dgm:pt>
    <dgm:pt modelId="{417CC721-43DD-8041-B542-8D13BB8CC262}" type="parTrans" cxnId="{C3A9FC2A-711D-724E-AC1B-DA0C2263B36E}">
      <dgm:prSet/>
      <dgm:spPr/>
      <dgm:t>
        <a:bodyPr/>
        <a:lstStyle/>
        <a:p>
          <a:endParaRPr lang="en-US"/>
        </a:p>
      </dgm:t>
    </dgm:pt>
    <dgm:pt modelId="{82253539-8355-F940-BB5D-68AB49295A0A}" type="sibTrans" cxnId="{C3A9FC2A-711D-724E-AC1B-DA0C2263B36E}">
      <dgm:prSet/>
      <dgm:spPr/>
      <dgm:t>
        <a:bodyPr/>
        <a:lstStyle/>
        <a:p>
          <a:endParaRPr lang="en-US"/>
        </a:p>
      </dgm:t>
    </dgm:pt>
    <dgm:pt modelId="{DC9E5DE2-8A73-B646-A0C4-600BA656285D}">
      <dgm:prSet phldrT="[Text]"/>
      <dgm:spPr>
        <a:solidFill>
          <a:schemeClr val="accent5">
            <a:lumMod val="75000"/>
          </a:schemeClr>
        </a:solidFill>
      </dgm:spPr>
      <dgm:t>
        <a:bodyPr/>
        <a:lstStyle/>
        <a:p>
          <a:r>
            <a:rPr lang="en-US" dirty="0">
              <a:solidFill>
                <a:schemeClr val="bg1"/>
              </a:solidFill>
            </a:rPr>
            <a:t>2</a:t>
          </a:r>
        </a:p>
      </dgm:t>
    </dgm:pt>
    <dgm:pt modelId="{59507570-D358-E24A-952F-B609E1440CDB}" type="parTrans" cxnId="{235D42E0-E67C-9840-BC80-BE0649033ED7}">
      <dgm:prSet/>
      <dgm:spPr/>
      <dgm:t>
        <a:bodyPr/>
        <a:lstStyle/>
        <a:p>
          <a:endParaRPr lang="en-US"/>
        </a:p>
      </dgm:t>
    </dgm:pt>
    <dgm:pt modelId="{A1C4B0E2-0298-CC44-9723-C38F9586D14C}" type="sibTrans" cxnId="{235D42E0-E67C-9840-BC80-BE0649033ED7}">
      <dgm:prSet/>
      <dgm:spPr/>
      <dgm:t>
        <a:bodyPr/>
        <a:lstStyle/>
        <a:p>
          <a:endParaRPr lang="en-US"/>
        </a:p>
      </dgm:t>
    </dgm:pt>
    <dgm:pt modelId="{801E1359-6517-F141-B5EB-481952E14461}">
      <dgm:prSet phldrT="[Text]"/>
      <dgm:spPr>
        <a:solidFill>
          <a:schemeClr val="accent5">
            <a:lumMod val="75000"/>
          </a:schemeClr>
        </a:solidFill>
      </dgm:spPr>
      <dgm:t>
        <a:bodyPr/>
        <a:lstStyle/>
        <a:p>
          <a:r>
            <a:rPr lang="en-US" dirty="0"/>
            <a:t>3</a:t>
          </a:r>
        </a:p>
      </dgm:t>
    </dgm:pt>
    <dgm:pt modelId="{40EAE5D0-652E-4149-BFD8-63B33E22BC0E}" type="parTrans" cxnId="{BEA2D9B6-696F-DE46-8C0D-E0258FA29E63}">
      <dgm:prSet/>
      <dgm:spPr/>
      <dgm:t>
        <a:bodyPr/>
        <a:lstStyle/>
        <a:p>
          <a:endParaRPr lang="en-US"/>
        </a:p>
      </dgm:t>
    </dgm:pt>
    <dgm:pt modelId="{A0927B89-928F-6641-A70F-E16CC6B24E6E}" type="sibTrans" cxnId="{BEA2D9B6-696F-DE46-8C0D-E0258FA29E63}">
      <dgm:prSet/>
      <dgm:spPr/>
      <dgm:t>
        <a:bodyPr/>
        <a:lstStyle/>
        <a:p>
          <a:endParaRPr lang="en-US"/>
        </a:p>
      </dgm:t>
    </dgm:pt>
    <dgm:pt modelId="{91536717-9F07-F942-B0A7-2398B173687C}">
      <dgm:prSet/>
      <dgm:spPr>
        <a:solidFill>
          <a:schemeClr val="accent5">
            <a:lumMod val="75000"/>
          </a:schemeClr>
        </a:solidFill>
      </dgm:spPr>
      <dgm:t>
        <a:bodyPr/>
        <a:lstStyle/>
        <a:p>
          <a:r>
            <a:rPr lang="en-US" dirty="0"/>
            <a:t>4</a:t>
          </a:r>
        </a:p>
      </dgm:t>
    </dgm:pt>
    <dgm:pt modelId="{9932C19D-A14F-0246-955F-054BCC0F9C1B}" type="parTrans" cxnId="{736E486B-C5D4-654D-89EC-02B52ECD1B3A}">
      <dgm:prSet/>
      <dgm:spPr/>
      <dgm:t>
        <a:bodyPr/>
        <a:lstStyle/>
        <a:p>
          <a:endParaRPr lang="en-US"/>
        </a:p>
      </dgm:t>
    </dgm:pt>
    <dgm:pt modelId="{BA7C437E-C07E-914B-9B7F-DAD0F40F9F11}" type="sibTrans" cxnId="{736E486B-C5D4-654D-89EC-02B52ECD1B3A}">
      <dgm:prSet/>
      <dgm:spPr/>
      <dgm:t>
        <a:bodyPr/>
        <a:lstStyle/>
        <a:p>
          <a:endParaRPr lang="en-US"/>
        </a:p>
      </dgm:t>
    </dgm:pt>
    <dgm:pt modelId="{A8EA2440-9574-D74F-9E48-F7517AC1F59C}">
      <dgm:prSet/>
      <dgm:spPr>
        <a:solidFill>
          <a:srgbClr val="C00000"/>
        </a:solidFill>
      </dgm:spPr>
      <dgm:t>
        <a:bodyPr/>
        <a:lstStyle/>
        <a:p>
          <a:r>
            <a:rPr lang="en-US" dirty="0"/>
            <a:t>5</a:t>
          </a:r>
        </a:p>
      </dgm:t>
    </dgm:pt>
    <dgm:pt modelId="{EB0BB030-8A86-8B49-BC19-4DDD819EA3E9}" type="parTrans" cxnId="{A6C6757F-E1F1-964A-818D-F12C42C0CC11}">
      <dgm:prSet/>
      <dgm:spPr/>
      <dgm:t>
        <a:bodyPr/>
        <a:lstStyle/>
        <a:p>
          <a:endParaRPr lang="en-US"/>
        </a:p>
      </dgm:t>
    </dgm:pt>
    <dgm:pt modelId="{96ED5966-5392-2344-A4D2-84D8A8DD87FC}" type="sibTrans" cxnId="{A6C6757F-E1F1-964A-818D-F12C42C0CC11}">
      <dgm:prSet/>
      <dgm:spPr/>
      <dgm:t>
        <a:bodyPr/>
        <a:lstStyle/>
        <a:p>
          <a:endParaRPr lang="en-US"/>
        </a:p>
      </dgm:t>
    </dgm:pt>
    <dgm:pt modelId="{13DCD4F6-32B8-BE4E-B32A-E0F52151780D}">
      <dgm:prSet/>
      <dgm:spPr/>
      <dgm:t>
        <a:bodyPr/>
        <a:lstStyle/>
        <a:p>
          <a:r>
            <a:rPr lang="en-US" dirty="0"/>
            <a:t>6</a:t>
          </a:r>
        </a:p>
      </dgm:t>
    </dgm:pt>
    <dgm:pt modelId="{10E0FE5B-470A-954F-A842-126533522D92}" type="parTrans" cxnId="{941DFA44-DF9C-6340-81A2-C330B3B05D0F}">
      <dgm:prSet/>
      <dgm:spPr/>
      <dgm:t>
        <a:bodyPr/>
        <a:lstStyle/>
        <a:p>
          <a:endParaRPr lang="en-US"/>
        </a:p>
      </dgm:t>
    </dgm:pt>
    <dgm:pt modelId="{E2A3B37B-20A8-DB45-9BC9-6C6D37F66D63}" type="sibTrans" cxnId="{941DFA44-DF9C-6340-81A2-C330B3B05D0F}">
      <dgm:prSet/>
      <dgm:spPr/>
      <dgm:t>
        <a:bodyPr/>
        <a:lstStyle/>
        <a:p>
          <a:endParaRPr lang="en-US"/>
        </a:p>
      </dgm:t>
    </dgm:pt>
    <dgm:pt modelId="{92F85859-2C27-F24D-8E54-52E1BF1EE27D}">
      <dgm:prSet/>
      <dgm:spPr/>
      <dgm:t>
        <a:bodyPr/>
        <a:lstStyle/>
        <a:p>
          <a:r>
            <a:rPr lang="en-US" dirty="0"/>
            <a:t>7</a:t>
          </a:r>
        </a:p>
      </dgm:t>
    </dgm:pt>
    <dgm:pt modelId="{3E99958D-E578-FE43-86E1-D8EF40EAAFDD}" type="parTrans" cxnId="{0917230C-D4DF-7849-9BA6-6BE9E104F8C5}">
      <dgm:prSet/>
      <dgm:spPr/>
      <dgm:t>
        <a:bodyPr/>
        <a:lstStyle/>
        <a:p>
          <a:endParaRPr lang="en-US"/>
        </a:p>
      </dgm:t>
    </dgm:pt>
    <dgm:pt modelId="{A1B6B2B3-8414-F64B-B345-6D0A6B94E0A3}" type="sibTrans" cxnId="{0917230C-D4DF-7849-9BA6-6BE9E104F8C5}">
      <dgm:prSet/>
      <dgm:spPr/>
      <dgm:t>
        <a:bodyPr/>
        <a:lstStyle/>
        <a:p>
          <a:endParaRPr lang="en-US"/>
        </a:p>
      </dgm:t>
    </dgm:pt>
    <dgm:pt modelId="{ACA19771-E26A-3A49-BFD2-3DE0BAAF66E6}">
      <dgm:prSet/>
      <dgm:spPr/>
      <dgm:t>
        <a:bodyPr/>
        <a:lstStyle/>
        <a:p>
          <a:r>
            <a:rPr lang="en-US" dirty="0"/>
            <a:t>8</a:t>
          </a:r>
        </a:p>
      </dgm:t>
    </dgm:pt>
    <dgm:pt modelId="{BC1DDF50-0ED5-1745-8AD5-22565AF7E46E}" type="parTrans" cxnId="{F2B5F22C-7711-1B4D-BFEE-5E3229498278}">
      <dgm:prSet/>
      <dgm:spPr/>
      <dgm:t>
        <a:bodyPr/>
        <a:lstStyle/>
        <a:p>
          <a:endParaRPr lang="en-US"/>
        </a:p>
      </dgm:t>
    </dgm:pt>
    <dgm:pt modelId="{63A0945C-BF8D-1F4C-98ED-1401CE528024}" type="sibTrans" cxnId="{F2B5F22C-7711-1B4D-BFEE-5E3229498278}">
      <dgm:prSet/>
      <dgm:spPr/>
      <dgm:t>
        <a:bodyPr/>
        <a:lstStyle/>
        <a:p>
          <a:endParaRPr lang="en-US"/>
        </a:p>
      </dgm:t>
    </dgm:pt>
    <dgm:pt modelId="{04BAE366-2D70-D649-9CB5-57116A0E6028}">
      <dgm:prSet/>
      <dgm:spPr/>
      <dgm:t>
        <a:bodyPr/>
        <a:lstStyle/>
        <a:p>
          <a:r>
            <a:rPr lang="en-US" dirty="0"/>
            <a:t>9</a:t>
          </a:r>
        </a:p>
      </dgm:t>
    </dgm:pt>
    <dgm:pt modelId="{D581F9FC-9075-E043-9E7B-976E577312FB}" type="parTrans" cxnId="{5B5092FA-8D42-BB42-8EE0-E92D6141EE2B}">
      <dgm:prSet/>
      <dgm:spPr/>
      <dgm:t>
        <a:bodyPr/>
        <a:lstStyle/>
        <a:p>
          <a:endParaRPr lang="en-US"/>
        </a:p>
      </dgm:t>
    </dgm:pt>
    <dgm:pt modelId="{8803777A-029D-474C-8EBE-C8F0C9C0050A}" type="sibTrans" cxnId="{5B5092FA-8D42-BB42-8EE0-E92D6141EE2B}">
      <dgm:prSet/>
      <dgm:spPr/>
      <dgm:t>
        <a:bodyPr/>
        <a:lstStyle/>
        <a:p>
          <a:endParaRPr lang="en-US"/>
        </a:p>
      </dgm:t>
    </dgm:pt>
    <dgm:pt modelId="{510F6D4E-ADCC-2C4B-8306-DCD43C5F8650}">
      <dgm:prSet/>
      <dgm:spPr/>
      <dgm:t>
        <a:bodyPr/>
        <a:lstStyle/>
        <a:p>
          <a:r>
            <a:rPr lang="en-US" dirty="0"/>
            <a:t>10</a:t>
          </a:r>
        </a:p>
      </dgm:t>
    </dgm:pt>
    <dgm:pt modelId="{F401F496-750C-8540-A8BB-0237B8423C39}" type="parTrans" cxnId="{0AA68A81-B027-5C4D-B487-AD3C01AD60BA}">
      <dgm:prSet/>
      <dgm:spPr/>
      <dgm:t>
        <a:bodyPr/>
        <a:lstStyle/>
        <a:p>
          <a:endParaRPr lang="en-US"/>
        </a:p>
      </dgm:t>
    </dgm:pt>
    <dgm:pt modelId="{7C1E61C4-BA63-814A-BC1C-F4DAE376F687}" type="sibTrans" cxnId="{0AA68A81-B027-5C4D-B487-AD3C01AD60BA}">
      <dgm:prSet/>
      <dgm:spPr/>
      <dgm:t>
        <a:bodyPr/>
        <a:lstStyle/>
        <a:p>
          <a:endParaRPr lang="en-US"/>
        </a:p>
      </dgm:t>
    </dgm:pt>
    <dgm:pt modelId="{14BB69D9-5742-2F42-A0F5-4DB2ABF599DE}">
      <dgm:prSet/>
      <dgm:spPr/>
      <dgm:t>
        <a:bodyPr/>
        <a:lstStyle/>
        <a:p>
          <a:r>
            <a:rPr lang="en-US" dirty="0"/>
            <a:t>11</a:t>
          </a:r>
        </a:p>
      </dgm:t>
    </dgm:pt>
    <dgm:pt modelId="{64EB3574-387F-EE47-AF65-336AE9B04A24}" type="parTrans" cxnId="{CE509191-98DC-5F4C-A340-D7D811AD62C5}">
      <dgm:prSet/>
      <dgm:spPr/>
      <dgm:t>
        <a:bodyPr/>
        <a:lstStyle/>
        <a:p>
          <a:endParaRPr lang="en-US"/>
        </a:p>
      </dgm:t>
    </dgm:pt>
    <dgm:pt modelId="{B1215A5D-BF54-074A-8EE7-0FD3BC43C9C7}" type="sibTrans" cxnId="{CE509191-98DC-5F4C-A340-D7D811AD62C5}">
      <dgm:prSet/>
      <dgm:spPr/>
      <dgm:t>
        <a:bodyPr/>
        <a:lstStyle/>
        <a:p>
          <a:endParaRPr lang="en-US"/>
        </a:p>
      </dgm:t>
    </dgm:pt>
    <dgm:pt modelId="{55D83738-B64C-6B4D-B30E-4D76D77F3356}">
      <dgm:prSet/>
      <dgm:spPr/>
      <dgm:t>
        <a:bodyPr/>
        <a:lstStyle/>
        <a:p>
          <a:r>
            <a:rPr lang="en-US" dirty="0"/>
            <a:t>12</a:t>
          </a:r>
        </a:p>
      </dgm:t>
    </dgm:pt>
    <dgm:pt modelId="{B4BC37DE-0ECD-3F46-9A6E-5B143408F2DB}" type="parTrans" cxnId="{35B9F782-99EA-4244-BFB8-6ACDBCA6784E}">
      <dgm:prSet/>
      <dgm:spPr/>
      <dgm:t>
        <a:bodyPr/>
        <a:lstStyle/>
        <a:p>
          <a:endParaRPr lang="en-US"/>
        </a:p>
      </dgm:t>
    </dgm:pt>
    <dgm:pt modelId="{D32C1B6F-244C-5541-B804-132A5B6DC043}" type="sibTrans" cxnId="{35B9F782-99EA-4244-BFB8-6ACDBCA6784E}">
      <dgm:prSet/>
      <dgm:spPr/>
      <dgm:t>
        <a:bodyPr/>
        <a:lstStyle/>
        <a:p>
          <a:endParaRPr lang="en-US"/>
        </a:p>
      </dgm:t>
    </dgm:pt>
    <dgm:pt modelId="{2799C8FF-1BBE-0A44-BBCF-775C28EB5C5D}">
      <dgm:prSet/>
      <dgm:spPr/>
      <dgm:t>
        <a:bodyPr/>
        <a:lstStyle/>
        <a:p>
          <a:r>
            <a:rPr lang="en-US" dirty="0"/>
            <a:t>13</a:t>
          </a:r>
        </a:p>
      </dgm:t>
    </dgm:pt>
    <dgm:pt modelId="{AB6E2B67-2BC6-C24F-80DC-E26B18F90361}" type="parTrans" cxnId="{BB97E868-C60A-764F-8B86-3F2F7D0AF959}">
      <dgm:prSet/>
      <dgm:spPr/>
      <dgm:t>
        <a:bodyPr/>
        <a:lstStyle/>
        <a:p>
          <a:endParaRPr lang="en-US"/>
        </a:p>
      </dgm:t>
    </dgm:pt>
    <dgm:pt modelId="{CD403786-234E-4C42-9144-BCF7182DD670}" type="sibTrans" cxnId="{BB97E868-C60A-764F-8B86-3F2F7D0AF959}">
      <dgm:prSet/>
      <dgm:spPr/>
      <dgm:t>
        <a:bodyPr/>
        <a:lstStyle/>
        <a:p>
          <a:endParaRPr lang="en-US"/>
        </a:p>
      </dgm:t>
    </dgm:pt>
    <dgm:pt modelId="{995AF91D-94AB-F144-BCDE-827EEE121001}">
      <dgm:prSet/>
      <dgm:spPr/>
      <dgm:t>
        <a:bodyPr/>
        <a:lstStyle/>
        <a:p>
          <a:r>
            <a:rPr lang="en-US" dirty="0"/>
            <a:t>14</a:t>
          </a:r>
        </a:p>
      </dgm:t>
    </dgm:pt>
    <dgm:pt modelId="{25F3E54E-3BF7-B943-BE36-B026EE708982}" type="parTrans" cxnId="{3C92FB48-B3C5-8740-8B41-EDC816F7C0DF}">
      <dgm:prSet/>
      <dgm:spPr/>
      <dgm:t>
        <a:bodyPr/>
        <a:lstStyle/>
        <a:p>
          <a:endParaRPr lang="en-US"/>
        </a:p>
      </dgm:t>
    </dgm:pt>
    <dgm:pt modelId="{02E7C152-40E0-6D47-AFD1-8AB40F8DA478}" type="sibTrans" cxnId="{3C92FB48-B3C5-8740-8B41-EDC816F7C0DF}">
      <dgm:prSet/>
      <dgm:spPr/>
      <dgm:t>
        <a:bodyPr/>
        <a:lstStyle/>
        <a:p>
          <a:endParaRPr lang="en-US"/>
        </a:p>
      </dgm:t>
    </dgm:pt>
    <dgm:pt modelId="{02859E1D-774A-F04D-9E9C-92368DC2815F}">
      <dgm:prSet/>
      <dgm:spPr/>
      <dgm:t>
        <a:bodyPr/>
        <a:lstStyle/>
        <a:p>
          <a:r>
            <a:rPr lang="en-US" dirty="0"/>
            <a:t>15</a:t>
          </a:r>
        </a:p>
      </dgm:t>
    </dgm:pt>
    <dgm:pt modelId="{9B322FD1-911E-5047-93E8-B2323182E24A}" type="parTrans" cxnId="{15F91B7F-409D-344A-A2E7-CFD66D097E42}">
      <dgm:prSet/>
      <dgm:spPr/>
      <dgm:t>
        <a:bodyPr/>
        <a:lstStyle/>
        <a:p>
          <a:endParaRPr lang="en-US"/>
        </a:p>
      </dgm:t>
    </dgm:pt>
    <dgm:pt modelId="{3D6AA6B0-18A5-3F40-B9A4-870A25CF1E99}" type="sibTrans" cxnId="{15F91B7F-409D-344A-A2E7-CFD66D097E42}">
      <dgm:prSet/>
      <dgm:spPr/>
      <dgm:t>
        <a:bodyPr/>
        <a:lstStyle/>
        <a:p>
          <a:endParaRPr lang="en-US"/>
        </a:p>
      </dgm:t>
    </dgm:pt>
    <dgm:pt modelId="{6A1A2097-97E1-4348-9D8B-C2DE3BE55B0B}">
      <dgm:prSet/>
      <dgm:spPr/>
      <dgm:t>
        <a:bodyPr/>
        <a:lstStyle/>
        <a:p>
          <a:r>
            <a:rPr lang="en-US" dirty="0"/>
            <a:t>16</a:t>
          </a:r>
        </a:p>
      </dgm:t>
    </dgm:pt>
    <dgm:pt modelId="{DC7082C7-DE37-9247-B9A6-DAE1321D7C5D}" type="parTrans" cxnId="{B680801B-F81E-324B-9259-78810228727B}">
      <dgm:prSet/>
      <dgm:spPr/>
      <dgm:t>
        <a:bodyPr/>
        <a:lstStyle/>
        <a:p>
          <a:endParaRPr lang="en-US"/>
        </a:p>
      </dgm:t>
    </dgm:pt>
    <dgm:pt modelId="{2C778927-72E3-2241-BE9B-13855F6F30BA}" type="sibTrans" cxnId="{B680801B-F81E-324B-9259-78810228727B}">
      <dgm:prSet/>
      <dgm:spPr/>
      <dgm:t>
        <a:bodyPr/>
        <a:lstStyle/>
        <a:p>
          <a:endParaRPr lang="en-US"/>
        </a:p>
      </dgm:t>
    </dgm:pt>
    <dgm:pt modelId="{82FEDE62-B042-9743-B400-AA98B3DA0156}">
      <dgm:prSet/>
      <dgm:spPr/>
      <dgm:t>
        <a:bodyPr/>
        <a:lstStyle/>
        <a:p>
          <a:r>
            <a:rPr lang="en-US" dirty="0"/>
            <a:t>17</a:t>
          </a:r>
        </a:p>
      </dgm:t>
    </dgm:pt>
    <dgm:pt modelId="{2AB7FD8B-9F53-724A-83CD-48494616A09C}" type="parTrans" cxnId="{5E3FD3D3-7FE7-BF4F-91AC-E40A383D7F8D}">
      <dgm:prSet/>
      <dgm:spPr/>
      <dgm:t>
        <a:bodyPr/>
        <a:lstStyle/>
        <a:p>
          <a:endParaRPr lang="en-US"/>
        </a:p>
      </dgm:t>
    </dgm:pt>
    <dgm:pt modelId="{A66E825C-D53F-2740-9937-33973C1D763B}" type="sibTrans" cxnId="{5E3FD3D3-7FE7-BF4F-91AC-E40A383D7F8D}">
      <dgm:prSet/>
      <dgm:spPr/>
      <dgm:t>
        <a:bodyPr/>
        <a:lstStyle/>
        <a:p>
          <a:endParaRPr lang="en-US"/>
        </a:p>
      </dgm:t>
    </dgm:pt>
    <dgm:pt modelId="{9705CCF6-DCA3-D047-BFF4-A97D552C9F1A}">
      <dgm:prSet/>
      <dgm:spPr/>
      <dgm:t>
        <a:bodyPr/>
        <a:lstStyle/>
        <a:p>
          <a:r>
            <a:rPr lang="en-US" dirty="0"/>
            <a:t>18</a:t>
          </a:r>
        </a:p>
      </dgm:t>
    </dgm:pt>
    <dgm:pt modelId="{686482CC-7CC8-E240-B2C5-4694E4E89243}" type="parTrans" cxnId="{18C58C21-3155-9042-B4FF-845DB3A07AE8}">
      <dgm:prSet/>
      <dgm:spPr/>
      <dgm:t>
        <a:bodyPr/>
        <a:lstStyle/>
        <a:p>
          <a:endParaRPr lang="en-US"/>
        </a:p>
      </dgm:t>
    </dgm:pt>
    <dgm:pt modelId="{6F38C689-75A0-DC4A-876B-2D8E66237495}" type="sibTrans" cxnId="{18C58C21-3155-9042-B4FF-845DB3A07AE8}">
      <dgm:prSet/>
      <dgm:spPr/>
      <dgm:t>
        <a:bodyPr/>
        <a:lstStyle/>
        <a:p>
          <a:endParaRPr lang="en-US"/>
        </a:p>
      </dgm:t>
    </dgm:pt>
    <dgm:pt modelId="{13806BA4-73AC-2A45-A311-0FE08398177C}">
      <dgm:prSet/>
      <dgm:spPr/>
      <dgm:t>
        <a:bodyPr/>
        <a:lstStyle/>
        <a:p>
          <a:r>
            <a:rPr lang="en-US" dirty="0"/>
            <a:t>19</a:t>
          </a:r>
        </a:p>
      </dgm:t>
    </dgm:pt>
    <dgm:pt modelId="{27832877-4F93-0844-97B5-76845ECEBFA9}" type="parTrans" cxnId="{2240A2B4-F99B-DD48-9F24-446A59B0EA37}">
      <dgm:prSet/>
      <dgm:spPr/>
      <dgm:t>
        <a:bodyPr/>
        <a:lstStyle/>
        <a:p>
          <a:endParaRPr lang="en-US"/>
        </a:p>
      </dgm:t>
    </dgm:pt>
    <dgm:pt modelId="{3397EBBD-318C-C94E-9FCA-7CBA6CE194B6}" type="sibTrans" cxnId="{2240A2B4-F99B-DD48-9F24-446A59B0EA37}">
      <dgm:prSet/>
      <dgm:spPr/>
      <dgm:t>
        <a:bodyPr/>
        <a:lstStyle/>
        <a:p>
          <a:endParaRPr lang="en-US"/>
        </a:p>
      </dgm:t>
    </dgm:pt>
    <dgm:pt modelId="{4B831B95-D3B5-0B4C-9170-01B96CCED742}">
      <dgm:prSet/>
      <dgm:spPr/>
      <dgm:t>
        <a:bodyPr/>
        <a:lstStyle/>
        <a:p>
          <a:r>
            <a:rPr lang="en-US" dirty="0"/>
            <a:t>20</a:t>
          </a:r>
        </a:p>
      </dgm:t>
    </dgm:pt>
    <dgm:pt modelId="{857D2446-C131-FE44-B2E7-0142FFDB5EA1}" type="parTrans" cxnId="{54879048-CF32-EF4C-BF02-46D96A6B8290}">
      <dgm:prSet/>
      <dgm:spPr/>
      <dgm:t>
        <a:bodyPr/>
        <a:lstStyle/>
        <a:p>
          <a:endParaRPr lang="en-US"/>
        </a:p>
      </dgm:t>
    </dgm:pt>
    <dgm:pt modelId="{BAF3B110-6B80-1D44-A5BD-02018C369CD8}" type="sibTrans" cxnId="{54879048-CF32-EF4C-BF02-46D96A6B8290}">
      <dgm:prSet/>
      <dgm:spPr/>
      <dgm:t>
        <a:bodyPr/>
        <a:lstStyle/>
        <a:p>
          <a:endParaRPr lang="en-US"/>
        </a:p>
      </dgm:t>
    </dgm:pt>
    <dgm:pt modelId="{28CED4AF-D968-6843-A71C-8E13B1C20C36}">
      <dgm:prSet/>
      <dgm:spPr/>
      <dgm:t>
        <a:bodyPr/>
        <a:lstStyle/>
        <a:p>
          <a:r>
            <a:rPr lang="en-US" dirty="0"/>
            <a:t>21</a:t>
          </a:r>
        </a:p>
      </dgm:t>
    </dgm:pt>
    <dgm:pt modelId="{3B286EB3-0C1D-ED46-8DCD-20292E5373FC}" type="parTrans" cxnId="{E8A22C92-0A74-A841-8ACA-D48C7E7DF1F5}">
      <dgm:prSet/>
      <dgm:spPr/>
      <dgm:t>
        <a:bodyPr/>
        <a:lstStyle/>
        <a:p>
          <a:endParaRPr lang="en-US"/>
        </a:p>
      </dgm:t>
    </dgm:pt>
    <dgm:pt modelId="{AFF744BC-16E0-BD4E-9308-044D474DD4E3}" type="sibTrans" cxnId="{E8A22C92-0A74-A841-8ACA-D48C7E7DF1F5}">
      <dgm:prSet/>
      <dgm:spPr/>
      <dgm:t>
        <a:bodyPr/>
        <a:lstStyle/>
        <a:p>
          <a:endParaRPr lang="en-US"/>
        </a:p>
      </dgm:t>
    </dgm:pt>
    <dgm:pt modelId="{74F64A0D-C426-5E4D-ABF5-6E196A5EA475}">
      <dgm:prSet/>
      <dgm:spPr/>
      <dgm:t>
        <a:bodyPr/>
        <a:lstStyle/>
        <a:p>
          <a:r>
            <a:rPr lang="en-US" dirty="0"/>
            <a:t>22</a:t>
          </a:r>
        </a:p>
      </dgm:t>
    </dgm:pt>
    <dgm:pt modelId="{E230F6E5-840B-1D4F-98CB-8F2C486FA3E0}" type="parTrans" cxnId="{92545C9F-F3E2-D849-B545-27EB388BCFEA}">
      <dgm:prSet/>
      <dgm:spPr/>
      <dgm:t>
        <a:bodyPr/>
        <a:lstStyle/>
        <a:p>
          <a:endParaRPr lang="en-US"/>
        </a:p>
      </dgm:t>
    </dgm:pt>
    <dgm:pt modelId="{61A13CB3-A41D-9543-9693-74EA769F3FAC}" type="sibTrans" cxnId="{92545C9F-F3E2-D849-B545-27EB388BCFEA}">
      <dgm:prSet/>
      <dgm:spPr/>
      <dgm:t>
        <a:bodyPr/>
        <a:lstStyle/>
        <a:p>
          <a:endParaRPr lang="en-US"/>
        </a:p>
      </dgm:t>
    </dgm:pt>
    <dgm:pt modelId="{6BFC58C9-1C75-7444-9B34-CFFB898F6299}">
      <dgm:prSet/>
      <dgm:spPr/>
      <dgm:t>
        <a:bodyPr/>
        <a:lstStyle/>
        <a:p>
          <a:r>
            <a:rPr lang="en-US" dirty="0"/>
            <a:t>23</a:t>
          </a:r>
        </a:p>
      </dgm:t>
    </dgm:pt>
    <dgm:pt modelId="{E5B8E65B-CC3D-2D48-A2CC-EC164127AE8B}" type="parTrans" cxnId="{D7A3BEC4-DC1B-A046-B30F-D5C14C55433C}">
      <dgm:prSet/>
      <dgm:spPr/>
      <dgm:t>
        <a:bodyPr/>
        <a:lstStyle/>
        <a:p>
          <a:endParaRPr lang="en-US"/>
        </a:p>
      </dgm:t>
    </dgm:pt>
    <dgm:pt modelId="{1DE3AEF3-36CD-014D-AB8C-1E9695BB04A8}" type="sibTrans" cxnId="{D7A3BEC4-DC1B-A046-B30F-D5C14C55433C}">
      <dgm:prSet/>
      <dgm:spPr/>
      <dgm:t>
        <a:bodyPr/>
        <a:lstStyle/>
        <a:p>
          <a:endParaRPr lang="en-US"/>
        </a:p>
      </dgm:t>
    </dgm:pt>
    <dgm:pt modelId="{490B8173-6E59-BF46-A288-AA87D5290289}">
      <dgm:prSet/>
      <dgm:spPr/>
      <dgm:t>
        <a:bodyPr/>
        <a:lstStyle/>
        <a:p>
          <a:r>
            <a:rPr lang="en-US" dirty="0"/>
            <a:t>24</a:t>
          </a:r>
        </a:p>
      </dgm:t>
    </dgm:pt>
    <dgm:pt modelId="{12C93BA8-F1B1-B34B-BFC7-3CC226F4D506}" type="parTrans" cxnId="{A18DA77C-0D2A-804D-B297-E665B7F46941}">
      <dgm:prSet/>
      <dgm:spPr/>
      <dgm:t>
        <a:bodyPr/>
        <a:lstStyle/>
        <a:p>
          <a:endParaRPr lang="en-US"/>
        </a:p>
      </dgm:t>
    </dgm:pt>
    <dgm:pt modelId="{62C9C4F1-0DB5-A04D-8ACD-D36E48B34E2E}" type="sibTrans" cxnId="{A18DA77C-0D2A-804D-B297-E665B7F46941}">
      <dgm:prSet/>
      <dgm:spPr/>
      <dgm:t>
        <a:bodyPr/>
        <a:lstStyle/>
        <a:p>
          <a:endParaRPr lang="en-US"/>
        </a:p>
      </dgm:t>
    </dgm:pt>
    <dgm:pt modelId="{F45B1F72-E185-424E-B700-9D938BA01C06}" type="pres">
      <dgm:prSet presAssocID="{3BBD422B-3487-D54C-9448-DA3518F45BCF}" presName="Name0" presStyleCnt="0">
        <dgm:presLayoutVars>
          <dgm:dir/>
          <dgm:resizeHandles val="exact"/>
        </dgm:presLayoutVars>
      </dgm:prSet>
      <dgm:spPr/>
    </dgm:pt>
    <dgm:pt modelId="{1F84931C-DC60-664C-93C4-4B12C97CF870}" type="pres">
      <dgm:prSet presAssocID="{E5A160FE-63C1-874D-BF88-DA3654F6D706}" presName="parTxOnly" presStyleLbl="node1" presStyleIdx="0" presStyleCnt="24">
        <dgm:presLayoutVars>
          <dgm:bulletEnabled val="1"/>
        </dgm:presLayoutVars>
      </dgm:prSet>
      <dgm:spPr/>
    </dgm:pt>
    <dgm:pt modelId="{E15621C8-C526-2B48-856E-8A035D8BAB7F}" type="pres">
      <dgm:prSet presAssocID="{82253539-8355-F940-BB5D-68AB49295A0A}" presName="parSpace" presStyleCnt="0"/>
      <dgm:spPr/>
    </dgm:pt>
    <dgm:pt modelId="{BCBB1DF6-6652-5A4A-9AA4-BB3B0336FD8D}" type="pres">
      <dgm:prSet presAssocID="{DC9E5DE2-8A73-B646-A0C4-600BA656285D}" presName="parTxOnly" presStyleLbl="node1" presStyleIdx="1" presStyleCnt="24">
        <dgm:presLayoutVars>
          <dgm:bulletEnabled val="1"/>
        </dgm:presLayoutVars>
      </dgm:prSet>
      <dgm:spPr/>
    </dgm:pt>
    <dgm:pt modelId="{FD3AF944-2FF4-884B-9EC6-61539A17D367}" type="pres">
      <dgm:prSet presAssocID="{A1C4B0E2-0298-CC44-9723-C38F9586D14C}" presName="parSpace" presStyleCnt="0"/>
      <dgm:spPr/>
    </dgm:pt>
    <dgm:pt modelId="{C1CC043F-39E0-2743-AD11-1BC6DB772A04}" type="pres">
      <dgm:prSet presAssocID="{801E1359-6517-F141-B5EB-481952E14461}" presName="parTxOnly" presStyleLbl="node1" presStyleIdx="2" presStyleCnt="24">
        <dgm:presLayoutVars>
          <dgm:bulletEnabled val="1"/>
        </dgm:presLayoutVars>
      </dgm:prSet>
      <dgm:spPr/>
    </dgm:pt>
    <dgm:pt modelId="{7859A2B6-EDAF-2B4A-BD83-D4E2EFAC8B5D}" type="pres">
      <dgm:prSet presAssocID="{A0927B89-928F-6641-A70F-E16CC6B24E6E}" presName="parSpace" presStyleCnt="0"/>
      <dgm:spPr/>
    </dgm:pt>
    <dgm:pt modelId="{6953732C-A69B-9148-9139-6A4990510EE1}" type="pres">
      <dgm:prSet presAssocID="{91536717-9F07-F942-B0A7-2398B173687C}" presName="parTxOnly" presStyleLbl="node1" presStyleIdx="3" presStyleCnt="24">
        <dgm:presLayoutVars>
          <dgm:bulletEnabled val="1"/>
        </dgm:presLayoutVars>
      </dgm:prSet>
      <dgm:spPr/>
    </dgm:pt>
    <dgm:pt modelId="{50B061FC-8833-4648-B872-28E9B6502639}" type="pres">
      <dgm:prSet presAssocID="{BA7C437E-C07E-914B-9B7F-DAD0F40F9F11}" presName="parSpace" presStyleCnt="0"/>
      <dgm:spPr/>
    </dgm:pt>
    <dgm:pt modelId="{2C2887FF-889F-FE43-8D7D-502C65396CBF}" type="pres">
      <dgm:prSet presAssocID="{A8EA2440-9574-D74F-9E48-F7517AC1F59C}" presName="parTxOnly" presStyleLbl="node1" presStyleIdx="4" presStyleCnt="24">
        <dgm:presLayoutVars>
          <dgm:bulletEnabled val="1"/>
        </dgm:presLayoutVars>
      </dgm:prSet>
      <dgm:spPr/>
    </dgm:pt>
    <dgm:pt modelId="{516BA840-7B45-8046-901F-4DEF2B2B9D9D}" type="pres">
      <dgm:prSet presAssocID="{96ED5966-5392-2344-A4D2-84D8A8DD87FC}" presName="parSpace" presStyleCnt="0"/>
      <dgm:spPr/>
    </dgm:pt>
    <dgm:pt modelId="{A1A9FEDC-52CC-A543-AC0B-C4F4046932B6}" type="pres">
      <dgm:prSet presAssocID="{13DCD4F6-32B8-BE4E-B32A-E0F52151780D}" presName="parTxOnly" presStyleLbl="node1" presStyleIdx="5" presStyleCnt="24">
        <dgm:presLayoutVars>
          <dgm:bulletEnabled val="1"/>
        </dgm:presLayoutVars>
      </dgm:prSet>
      <dgm:spPr/>
    </dgm:pt>
    <dgm:pt modelId="{987EBDC9-84E5-EE45-83FB-06A91E1C6665}" type="pres">
      <dgm:prSet presAssocID="{E2A3B37B-20A8-DB45-9BC9-6C6D37F66D63}" presName="parSpace" presStyleCnt="0"/>
      <dgm:spPr/>
    </dgm:pt>
    <dgm:pt modelId="{F401ADCF-07C7-D940-8864-47EBA17462C7}" type="pres">
      <dgm:prSet presAssocID="{92F85859-2C27-F24D-8E54-52E1BF1EE27D}" presName="parTxOnly" presStyleLbl="node1" presStyleIdx="6" presStyleCnt="24">
        <dgm:presLayoutVars>
          <dgm:bulletEnabled val="1"/>
        </dgm:presLayoutVars>
      </dgm:prSet>
      <dgm:spPr/>
    </dgm:pt>
    <dgm:pt modelId="{15FF907A-AB77-6540-AB36-3C5659DE1888}" type="pres">
      <dgm:prSet presAssocID="{A1B6B2B3-8414-F64B-B345-6D0A6B94E0A3}" presName="parSpace" presStyleCnt="0"/>
      <dgm:spPr/>
    </dgm:pt>
    <dgm:pt modelId="{AFF5C2A6-3122-554B-970A-B0093A851811}" type="pres">
      <dgm:prSet presAssocID="{ACA19771-E26A-3A49-BFD2-3DE0BAAF66E6}" presName="parTxOnly" presStyleLbl="node1" presStyleIdx="7" presStyleCnt="24">
        <dgm:presLayoutVars>
          <dgm:bulletEnabled val="1"/>
        </dgm:presLayoutVars>
      </dgm:prSet>
      <dgm:spPr/>
    </dgm:pt>
    <dgm:pt modelId="{B47E16A4-0BC6-184B-9017-1F185C07CF19}" type="pres">
      <dgm:prSet presAssocID="{63A0945C-BF8D-1F4C-98ED-1401CE528024}" presName="parSpace" presStyleCnt="0"/>
      <dgm:spPr/>
    </dgm:pt>
    <dgm:pt modelId="{4AE41986-2E7E-204D-9512-10EDB4912E8F}" type="pres">
      <dgm:prSet presAssocID="{04BAE366-2D70-D649-9CB5-57116A0E6028}" presName="parTxOnly" presStyleLbl="node1" presStyleIdx="8" presStyleCnt="24">
        <dgm:presLayoutVars>
          <dgm:bulletEnabled val="1"/>
        </dgm:presLayoutVars>
      </dgm:prSet>
      <dgm:spPr/>
    </dgm:pt>
    <dgm:pt modelId="{5A1FF950-519E-4348-A31D-91D9E704FA08}" type="pres">
      <dgm:prSet presAssocID="{8803777A-029D-474C-8EBE-C8F0C9C0050A}" presName="parSpace" presStyleCnt="0"/>
      <dgm:spPr/>
    </dgm:pt>
    <dgm:pt modelId="{1FAE95F5-4A9E-104E-A367-C7FD55AE1190}" type="pres">
      <dgm:prSet presAssocID="{510F6D4E-ADCC-2C4B-8306-DCD43C5F8650}" presName="parTxOnly" presStyleLbl="node1" presStyleIdx="9" presStyleCnt="24">
        <dgm:presLayoutVars>
          <dgm:bulletEnabled val="1"/>
        </dgm:presLayoutVars>
      </dgm:prSet>
      <dgm:spPr/>
    </dgm:pt>
    <dgm:pt modelId="{35253A8A-EBC0-FE44-8BD8-68D0067D5193}" type="pres">
      <dgm:prSet presAssocID="{7C1E61C4-BA63-814A-BC1C-F4DAE376F687}" presName="parSpace" presStyleCnt="0"/>
      <dgm:spPr/>
    </dgm:pt>
    <dgm:pt modelId="{2FB95BE6-65EE-1047-9BBE-EDA8E0460D99}" type="pres">
      <dgm:prSet presAssocID="{14BB69D9-5742-2F42-A0F5-4DB2ABF599DE}" presName="parTxOnly" presStyleLbl="node1" presStyleIdx="10" presStyleCnt="24">
        <dgm:presLayoutVars>
          <dgm:bulletEnabled val="1"/>
        </dgm:presLayoutVars>
      </dgm:prSet>
      <dgm:spPr/>
    </dgm:pt>
    <dgm:pt modelId="{8505C1CE-796A-4E4E-84CE-6BE4957887F3}" type="pres">
      <dgm:prSet presAssocID="{B1215A5D-BF54-074A-8EE7-0FD3BC43C9C7}" presName="parSpace" presStyleCnt="0"/>
      <dgm:spPr/>
    </dgm:pt>
    <dgm:pt modelId="{EB086E2D-7692-E244-AE1E-E96CBC749908}" type="pres">
      <dgm:prSet presAssocID="{55D83738-B64C-6B4D-B30E-4D76D77F3356}" presName="parTxOnly" presStyleLbl="node1" presStyleIdx="11" presStyleCnt="24">
        <dgm:presLayoutVars>
          <dgm:bulletEnabled val="1"/>
        </dgm:presLayoutVars>
      </dgm:prSet>
      <dgm:spPr/>
    </dgm:pt>
    <dgm:pt modelId="{FA93BABC-0624-F040-8227-4C32CEF43504}" type="pres">
      <dgm:prSet presAssocID="{D32C1B6F-244C-5541-B804-132A5B6DC043}" presName="parSpace" presStyleCnt="0"/>
      <dgm:spPr/>
    </dgm:pt>
    <dgm:pt modelId="{D886D044-6895-3447-8E6E-AEAA1C4D8635}" type="pres">
      <dgm:prSet presAssocID="{2799C8FF-1BBE-0A44-BBCF-775C28EB5C5D}" presName="parTxOnly" presStyleLbl="node1" presStyleIdx="12" presStyleCnt="24">
        <dgm:presLayoutVars>
          <dgm:bulletEnabled val="1"/>
        </dgm:presLayoutVars>
      </dgm:prSet>
      <dgm:spPr/>
    </dgm:pt>
    <dgm:pt modelId="{E6BD4C89-B66E-894F-A435-05CC6235A9E0}" type="pres">
      <dgm:prSet presAssocID="{CD403786-234E-4C42-9144-BCF7182DD670}" presName="parSpace" presStyleCnt="0"/>
      <dgm:spPr/>
    </dgm:pt>
    <dgm:pt modelId="{4FF06C1D-05C4-3544-93DC-550818092398}" type="pres">
      <dgm:prSet presAssocID="{995AF91D-94AB-F144-BCDE-827EEE121001}" presName="parTxOnly" presStyleLbl="node1" presStyleIdx="13" presStyleCnt="24">
        <dgm:presLayoutVars>
          <dgm:bulletEnabled val="1"/>
        </dgm:presLayoutVars>
      </dgm:prSet>
      <dgm:spPr/>
    </dgm:pt>
    <dgm:pt modelId="{17663586-B4BF-794F-A783-E6F5515E52C3}" type="pres">
      <dgm:prSet presAssocID="{02E7C152-40E0-6D47-AFD1-8AB40F8DA478}" presName="parSpace" presStyleCnt="0"/>
      <dgm:spPr/>
    </dgm:pt>
    <dgm:pt modelId="{AE1ECDC7-0B24-6D40-A652-01D35700777E}" type="pres">
      <dgm:prSet presAssocID="{02859E1D-774A-F04D-9E9C-92368DC2815F}" presName="parTxOnly" presStyleLbl="node1" presStyleIdx="14" presStyleCnt="24">
        <dgm:presLayoutVars>
          <dgm:bulletEnabled val="1"/>
        </dgm:presLayoutVars>
      </dgm:prSet>
      <dgm:spPr/>
    </dgm:pt>
    <dgm:pt modelId="{74CAD7ED-3C83-8046-8D39-CEC7F6960EAF}" type="pres">
      <dgm:prSet presAssocID="{3D6AA6B0-18A5-3F40-B9A4-870A25CF1E99}" presName="parSpace" presStyleCnt="0"/>
      <dgm:spPr/>
    </dgm:pt>
    <dgm:pt modelId="{D534CEC5-7E51-424C-97CC-77F50AD317F8}" type="pres">
      <dgm:prSet presAssocID="{6A1A2097-97E1-4348-9D8B-C2DE3BE55B0B}" presName="parTxOnly" presStyleLbl="node1" presStyleIdx="15" presStyleCnt="24">
        <dgm:presLayoutVars>
          <dgm:bulletEnabled val="1"/>
        </dgm:presLayoutVars>
      </dgm:prSet>
      <dgm:spPr/>
    </dgm:pt>
    <dgm:pt modelId="{AE069D3F-5C13-7B47-A225-1F2E5B30D4EE}" type="pres">
      <dgm:prSet presAssocID="{2C778927-72E3-2241-BE9B-13855F6F30BA}" presName="parSpace" presStyleCnt="0"/>
      <dgm:spPr/>
    </dgm:pt>
    <dgm:pt modelId="{4B3B1409-25BA-DA48-A629-B11851209F61}" type="pres">
      <dgm:prSet presAssocID="{82FEDE62-B042-9743-B400-AA98B3DA0156}" presName="parTxOnly" presStyleLbl="node1" presStyleIdx="16" presStyleCnt="24">
        <dgm:presLayoutVars>
          <dgm:bulletEnabled val="1"/>
        </dgm:presLayoutVars>
      </dgm:prSet>
      <dgm:spPr/>
    </dgm:pt>
    <dgm:pt modelId="{F7DC9D4C-4316-C141-8028-B264A6AB9559}" type="pres">
      <dgm:prSet presAssocID="{A66E825C-D53F-2740-9937-33973C1D763B}" presName="parSpace" presStyleCnt="0"/>
      <dgm:spPr/>
    </dgm:pt>
    <dgm:pt modelId="{25B44BC1-FCEE-1A4B-8277-CAC5DA28E2EB}" type="pres">
      <dgm:prSet presAssocID="{9705CCF6-DCA3-D047-BFF4-A97D552C9F1A}" presName="parTxOnly" presStyleLbl="node1" presStyleIdx="17" presStyleCnt="24">
        <dgm:presLayoutVars>
          <dgm:bulletEnabled val="1"/>
        </dgm:presLayoutVars>
      </dgm:prSet>
      <dgm:spPr/>
    </dgm:pt>
    <dgm:pt modelId="{EB448B16-3C4E-1F4A-AA6D-191CA664111B}" type="pres">
      <dgm:prSet presAssocID="{6F38C689-75A0-DC4A-876B-2D8E66237495}" presName="parSpace" presStyleCnt="0"/>
      <dgm:spPr/>
    </dgm:pt>
    <dgm:pt modelId="{9D37CDB3-7182-1642-80E5-D98CD459D41E}" type="pres">
      <dgm:prSet presAssocID="{13806BA4-73AC-2A45-A311-0FE08398177C}" presName="parTxOnly" presStyleLbl="node1" presStyleIdx="18" presStyleCnt="24">
        <dgm:presLayoutVars>
          <dgm:bulletEnabled val="1"/>
        </dgm:presLayoutVars>
      </dgm:prSet>
      <dgm:spPr/>
    </dgm:pt>
    <dgm:pt modelId="{4B9D756F-9446-C94A-8B46-40349E6284CE}" type="pres">
      <dgm:prSet presAssocID="{3397EBBD-318C-C94E-9FCA-7CBA6CE194B6}" presName="parSpace" presStyleCnt="0"/>
      <dgm:spPr/>
    </dgm:pt>
    <dgm:pt modelId="{58A3F720-6E90-1C45-8D21-786090B1EE3F}" type="pres">
      <dgm:prSet presAssocID="{4B831B95-D3B5-0B4C-9170-01B96CCED742}" presName="parTxOnly" presStyleLbl="node1" presStyleIdx="19" presStyleCnt="24">
        <dgm:presLayoutVars>
          <dgm:bulletEnabled val="1"/>
        </dgm:presLayoutVars>
      </dgm:prSet>
      <dgm:spPr/>
    </dgm:pt>
    <dgm:pt modelId="{2A1CB612-C244-D741-B12F-FB9BE46A5CD6}" type="pres">
      <dgm:prSet presAssocID="{BAF3B110-6B80-1D44-A5BD-02018C369CD8}" presName="parSpace" presStyleCnt="0"/>
      <dgm:spPr/>
    </dgm:pt>
    <dgm:pt modelId="{676F5F21-1F03-D244-860A-1CF9B3CA0FAE}" type="pres">
      <dgm:prSet presAssocID="{28CED4AF-D968-6843-A71C-8E13B1C20C36}" presName="parTxOnly" presStyleLbl="node1" presStyleIdx="20" presStyleCnt="24">
        <dgm:presLayoutVars>
          <dgm:bulletEnabled val="1"/>
        </dgm:presLayoutVars>
      </dgm:prSet>
      <dgm:spPr/>
    </dgm:pt>
    <dgm:pt modelId="{EBA0D855-F7EC-9246-91B1-CD8A2D5D155A}" type="pres">
      <dgm:prSet presAssocID="{AFF744BC-16E0-BD4E-9308-044D474DD4E3}" presName="parSpace" presStyleCnt="0"/>
      <dgm:spPr/>
    </dgm:pt>
    <dgm:pt modelId="{0A91DB2E-FE68-D341-857C-7397DB1A244D}" type="pres">
      <dgm:prSet presAssocID="{74F64A0D-C426-5E4D-ABF5-6E196A5EA475}" presName="parTxOnly" presStyleLbl="node1" presStyleIdx="21" presStyleCnt="24">
        <dgm:presLayoutVars>
          <dgm:bulletEnabled val="1"/>
        </dgm:presLayoutVars>
      </dgm:prSet>
      <dgm:spPr/>
    </dgm:pt>
    <dgm:pt modelId="{59032AE1-DEB2-A742-89B6-05E154D87076}" type="pres">
      <dgm:prSet presAssocID="{61A13CB3-A41D-9543-9693-74EA769F3FAC}" presName="parSpace" presStyleCnt="0"/>
      <dgm:spPr/>
    </dgm:pt>
    <dgm:pt modelId="{DF685358-BFD6-F846-8E6D-20A4065E10EA}" type="pres">
      <dgm:prSet presAssocID="{6BFC58C9-1C75-7444-9B34-CFFB898F6299}" presName="parTxOnly" presStyleLbl="node1" presStyleIdx="22" presStyleCnt="24">
        <dgm:presLayoutVars>
          <dgm:bulletEnabled val="1"/>
        </dgm:presLayoutVars>
      </dgm:prSet>
      <dgm:spPr/>
    </dgm:pt>
    <dgm:pt modelId="{68DB26BA-F141-EB4D-8DA9-D3C957FEE948}" type="pres">
      <dgm:prSet presAssocID="{1DE3AEF3-36CD-014D-AB8C-1E9695BB04A8}" presName="parSpace" presStyleCnt="0"/>
      <dgm:spPr/>
    </dgm:pt>
    <dgm:pt modelId="{C2CD2910-6A0E-F74F-B994-06A32548B331}" type="pres">
      <dgm:prSet presAssocID="{490B8173-6E59-BF46-A288-AA87D5290289}" presName="parTxOnly" presStyleLbl="node1" presStyleIdx="23" presStyleCnt="24">
        <dgm:presLayoutVars>
          <dgm:bulletEnabled val="1"/>
        </dgm:presLayoutVars>
      </dgm:prSet>
      <dgm:spPr/>
    </dgm:pt>
  </dgm:ptLst>
  <dgm:cxnLst>
    <dgm:cxn modelId="{0917230C-D4DF-7849-9BA6-6BE9E104F8C5}" srcId="{3BBD422B-3487-D54C-9448-DA3518F45BCF}" destId="{92F85859-2C27-F24D-8E54-52E1BF1EE27D}" srcOrd="6" destOrd="0" parTransId="{3E99958D-E578-FE43-86E1-D8EF40EAAFDD}" sibTransId="{A1B6B2B3-8414-F64B-B345-6D0A6B94E0A3}"/>
    <dgm:cxn modelId="{AFA9430D-94A8-4748-B86C-9CE9335F94F0}" type="presOf" srcId="{9705CCF6-DCA3-D047-BFF4-A97D552C9F1A}" destId="{25B44BC1-FCEE-1A4B-8277-CAC5DA28E2EB}" srcOrd="0" destOrd="0" presId="urn:microsoft.com/office/officeart/2005/8/layout/hChevron3"/>
    <dgm:cxn modelId="{AEB2580E-E2F5-9C44-BB3C-B3A713E2F589}" type="presOf" srcId="{14BB69D9-5742-2F42-A0F5-4DB2ABF599DE}" destId="{2FB95BE6-65EE-1047-9BBE-EDA8E0460D99}" srcOrd="0" destOrd="0" presId="urn:microsoft.com/office/officeart/2005/8/layout/hChevron3"/>
    <dgm:cxn modelId="{B680801B-F81E-324B-9259-78810228727B}" srcId="{3BBD422B-3487-D54C-9448-DA3518F45BCF}" destId="{6A1A2097-97E1-4348-9D8B-C2DE3BE55B0B}" srcOrd="15" destOrd="0" parTransId="{DC7082C7-DE37-9247-B9A6-DAE1321D7C5D}" sibTransId="{2C778927-72E3-2241-BE9B-13855F6F30BA}"/>
    <dgm:cxn modelId="{18C58C21-3155-9042-B4FF-845DB3A07AE8}" srcId="{3BBD422B-3487-D54C-9448-DA3518F45BCF}" destId="{9705CCF6-DCA3-D047-BFF4-A97D552C9F1A}" srcOrd="17" destOrd="0" parTransId="{686482CC-7CC8-E240-B2C5-4694E4E89243}" sibTransId="{6F38C689-75A0-DC4A-876B-2D8E66237495}"/>
    <dgm:cxn modelId="{3D930C23-7747-1146-B44C-27C19A79D898}" type="presOf" srcId="{55D83738-B64C-6B4D-B30E-4D76D77F3356}" destId="{EB086E2D-7692-E244-AE1E-E96CBC749908}" srcOrd="0" destOrd="0" presId="urn:microsoft.com/office/officeart/2005/8/layout/hChevron3"/>
    <dgm:cxn modelId="{524DA825-5545-034A-BEC0-8CA4A962050A}" type="presOf" srcId="{2799C8FF-1BBE-0A44-BBCF-775C28EB5C5D}" destId="{D886D044-6895-3447-8E6E-AEAA1C4D8635}" srcOrd="0" destOrd="0" presId="urn:microsoft.com/office/officeart/2005/8/layout/hChevron3"/>
    <dgm:cxn modelId="{C3A9FC2A-711D-724E-AC1B-DA0C2263B36E}" srcId="{3BBD422B-3487-D54C-9448-DA3518F45BCF}" destId="{E5A160FE-63C1-874D-BF88-DA3654F6D706}" srcOrd="0" destOrd="0" parTransId="{417CC721-43DD-8041-B542-8D13BB8CC262}" sibTransId="{82253539-8355-F940-BB5D-68AB49295A0A}"/>
    <dgm:cxn modelId="{30D1E72B-1083-B444-8AAF-1AE661534459}" type="presOf" srcId="{801E1359-6517-F141-B5EB-481952E14461}" destId="{C1CC043F-39E0-2743-AD11-1BC6DB772A04}" srcOrd="0" destOrd="0" presId="urn:microsoft.com/office/officeart/2005/8/layout/hChevron3"/>
    <dgm:cxn modelId="{F2B5F22C-7711-1B4D-BFEE-5E3229498278}" srcId="{3BBD422B-3487-D54C-9448-DA3518F45BCF}" destId="{ACA19771-E26A-3A49-BFD2-3DE0BAAF66E6}" srcOrd="7" destOrd="0" parTransId="{BC1DDF50-0ED5-1745-8AD5-22565AF7E46E}" sibTransId="{63A0945C-BF8D-1F4C-98ED-1401CE528024}"/>
    <dgm:cxn modelId="{D738182D-19E3-684C-B41E-DD188DA1A6EB}" type="presOf" srcId="{6A1A2097-97E1-4348-9D8B-C2DE3BE55B0B}" destId="{D534CEC5-7E51-424C-97CC-77F50AD317F8}" srcOrd="0" destOrd="0" presId="urn:microsoft.com/office/officeart/2005/8/layout/hChevron3"/>
    <dgm:cxn modelId="{941DFA44-DF9C-6340-81A2-C330B3B05D0F}" srcId="{3BBD422B-3487-D54C-9448-DA3518F45BCF}" destId="{13DCD4F6-32B8-BE4E-B32A-E0F52151780D}" srcOrd="5" destOrd="0" parTransId="{10E0FE5B-470A-954F-A842-126533522D92}" sibTransId="{E2A3B37B-20A8-DB45-9BC9-6C6D37F66D63}"/>
    <dgm:cxn modelId="{54879048-CF32-EF4C-BF02-46D96A6B8290}" srcId="{3BBD422B-3487-D54C-9448-DA3518F45BCF}" destId="{4B831B95-D3B5-0B4C-9170-01B96CCED742}" srcOrd="19" destOrd="0" parTransId="{857D2446-C131-FE44-B2E7-0142FFDB5EA1}" sibTransId="{BAF3B110-6B80-1D44-A5BD-02018C369CD8}"/>
    <dgm:cxn modelId="{E034A348-AA0C-CB49-B98D-9FB68735AB0C}" type="presOf" srcId="{E5A160FE-63C1-874D-BF88-DA3654F6D706}" destId="{1F84931C-DC60-664C-93C4-4B12C97CF870}" srcOrd="0" destOrd="0" presId="urn:microsoft.com/office/officeart/2005/8/layout/hChevron3"/>
    <dgm:cxn modelId="{3C92FB48-B3C5-8740-8B41-EDC816F7C0DF}" srcId="{3BBD422B-3487-D54C-9448-DA3518F45BCF}" destId="{995AF91D-94AB-F144-BCDE-827EEE121001}" srcOrd="13" destOrd="0" parTransId="{25F3E54E-3BF7-B943-BE36-B026EE708982}" sibTransId="{02E7C152-40E0-6D47-AFD1-8AB40F8DA478}"/>
    <dgm:cxn modelId="{BD5B8149-0D56-BE4E-81FB-1357380E626E}" type="presOf" srcId="{510F6D4E-ADCC-2C4B-8306-DCD43C5F8650}" destId="{1FAE95F5-4A9E-104E-A367-C7FD55AE1190}" srcOrd="0" destOrd="0" presId="urn:microsoft.com/office/officeart/2005/8/layout/hChevron3"/>
    <dgm:cxn modelId="{C9C5914C-9031-7145-9D1C-B6B309256B96}" type="presOf" srcId="{4B831B95-D3B5-0B4C-9170-01B96CCED742}" destId="{58A3F720-6E90-1C45-8D21-786090B1EE3F}" srcOrd="0" destOrd="0" presId="urn:microsoft.com/office/officeart/2005/8/layout/hChevron3"/>
    <dgm:cxn modelId="{496AC464-F5BD-344C-BD28-1D20D1BECF9D}" type="presOf" srcId="{995AF91D-94AB-F144-BCDE-827EEE121001}" destId="{4FF06C1D-05C4-3544-93DC-550818092398}" srcOrd="0" destOrd="0" presId="urn:microsoft.com/office/officeart/2005/8/layout/hChevron3"/>
    <dgm:cxn modelId="{BB97E868-C60A-764F-8B86-3F2F7D0AF959}" srcId="{3BBD422B-3487-D54C-9448-DA3518F45BCF}" destId="{2799C8FF-1BBE-0A44-BBCF-775C28EB5C5D}" srcOrd="12" destOrd="0" parTransId="{AB6E2B67-2BC6-C24F-80DC-E26B18F90361}" sibTransId="{CD403786-234E-4C42-9144-BCF7182DD670}"/>
    <dgm:cxn modelId="{E1854969-38F4-884E-B440-87F544FDECD8}" type="presOf" srcId="{92F85859-2C27-F24D-8E54-52E1BF1EE27D}" destId="{F401ADCF-07C7-D940-8864-47EBA17462C7}" srcOrd="0" destOrd="0" presId="urn:microsoft.com/office/officeart/2005/8/layout/hChevron3"/>
    <dgm:cxn modelId="{736E486B-C5D4-654D-89EC-02B52ECD1B3A}" srcId="{3BBD422B-3487-D54C-9448-DA3518F45BCF}" destId="{91536717-9F07-F942-B0A7-2398B173687C}" srcOrd="3" destOrd="0" parTransId="{9932C19D-A14F-0246-955F-054BCC0F9C1B}" sibTransId="{BA7C437E-C07E-914B-9B7F-DAD0F40F9F11}"/>
    <dgm:cxn modelId="{6EA3386C-20AB-664B-BEE8-D69B89F9F191}" type="presOf" srcId="{3BBD422B-3487-D54C-9448-DA3518F45BCF}" destId="{F45B1F72-E185-424E-B700-9D938BA01C06}" srcOrd="0" destOrd="0" presId="urn:microsoft.com/office/officeart/2005/8/layout/hChevron3"/>
    <dgm:cxn modelId="{42191A7A-2453-6943-BE37-530826828D24}" type="presOf" srcId="{13DCD4F6-32B8-BE4E-B32A-E0F52151780D}" destId="{A1A9FEDC-52CC-A543-AC0B-C4F4046932B6}" srcOrd="0" destOrd="0" presId="urn:microsoft.com/office/officeart/2005/8/layout/hChevron3"/>
    <dgm:cxn modelId="{A18DA77C-0D2A-804D-B297-E665B7F46941}" srcId="{3BBD422B-3487-D54C-9448-DA3518F45BCF}" destId="{490B8173-6E59-BF46-A288-AA87D5290289}" srcOrd="23" destOrd="0" parTransId="{12C93BA8-F1B1-B34B-BFC7-3CC226F4D506}" sibTransId="{62C9C4F1-0DB5-A04D-8ACD-D36E48B34E2E}"/>
    <dgm:cxn modelId="{15F91B7F-409D-344A-A2E7-CFD66D097E42}" srcId="{3BBD422B-3487-D54C-9448-DA3518F45BCF}" destId="{02859E1D-774A-F04D-9E9C-92368DC2815F}" srcOrd="14" destOrd="0" parTransId="{9B322FD1-911E-5047-93E8-B2323182E24A}" sibTransId="{3D6AA6B0-18A5-3F40-B9A4-870A25CF1E99}"/>
    <dgm:cxn modelId="{A6C6757F-E1F1-964A-818D-F12C42C0CC11}" srcId="{3BBD422B-3487-D54C-9448-DA3518F45BCF}" destId="{A8EA2440-9574-D74F-9E48-F7517AC1F59C}" srcOrd="4" destOrd="0" parTransId="{EB0BB030-8A86-8B49-BC19-4DDD819EA3E9}" sibTransId="{96ED5966-5392-2344-A4D2-84D8A8DD87FC}"/>
    <dgm:cxn modelId="{838C2C81-85DF-E245-95D3-A69B11CCDDAA}" type="presOf" srcId="{6BFC58C9-1C75-7444-9B34-CFFB898F6299}" destId="{DF685358-BFD6-F846-8E6D-20A4065E10EA}" srcOrd="0" destOrd="0" presId="urn:microsoft.com/office/officeart/2005/8/layout/hChevron3"/>
    <dgm:cxn modelId="{0AA68A81-B027-5C4D-B487-AD3C01AD60BA}" srcId="{3BBD422B-3487-D54C-9448-DA3518F45BCF}" destId="{510F6D4E-ADCC-2C4B-8306-DCD43C5F8650}" srcOrd="9" destOrd="0" parTransId="{F401F496-750C-8540-A8BB-0237B8423C39}" sibTransId="{7C1E61C4-BA63-814A-BC1C-F4DAE376F687}"/>
    <dgm:cxn modelId="{35B9F782-99EA-4244-BFB8-6ACDBCA6784E}" srcId="{3BBD422B-3487-D54C-9448-DA3518F45BCF}" destId="{55D83738-B64C-6B4D-B30E-4D76D77F3356}" srcOrd="11" destOrd="0" parTransId="{B4BC37DE-0ECD-3F46-9A6E-5B143408F2DB}" sibTransId="{D32C1B6F-244C-5541-B804-132A5B6DC043}"/>
    <dgm:cxn modelId="{7E872789-2100-8E47-B343-FAE9F626E38E}" type="presOf" srcId="{74F64A0D-C426-5E4D-ABF5-6E196A5EA475}" destId="{0A91DB2E-FE68-D341-857C-7397DB1A244D}" srcOrd="0" destOrd="0" presId="urn:microsoft.com/office/officeart/2005/8/layout/hChevron3"/>
    <dgm:cxn modelId="{61AAB18C-1877-7C4F-A2BC-177D80B6005A}" type="presOf" srcId="{DC9E5DE2-8A73-B646-A0C4-600BA656285D}" destId="{BCBB1DF6-6652-5A4A-9AA4-BB3B0336FD8D}" srcOrd="0" destOrd="0" presId="urn:microsoft.com/office/officeart/2005/8/layout/hChevron3"/>
    <dgm:cxn modelId="{CE509191-98DC-5F4C-A340-D7D811AD62C5}" srcId="{3BBD422B-3487-D54C-9448-DA3518F45BCF}" destId="{14BB69D9-5742-2F42-A0F5-4DB2ABF599DE}" srcOrd="10" destOrd="0" parTransId="{64EB3574-387F-EE47-AF65-336AE9B04A24}" sibTransId="{B1215A5D-BF54-074A-8EE7-0FD3BC43C9C7}"/>
    <dgm:cxn modelId="{E8A22C92-0A74-A841-8ACA-D48C7E7DF1F5}" srcId="{3BBD422B-3487-D54C-9448-DA3518F45BCF}" destId="{28CED4AF-D968-6843-A71C-8E13B1C20C36}" srcOrd="20" destOrd="0" parTransId="{3B286EB3-0C1D-ED46-8DCD-20292E5373FC}" sibTransId="{AFF744BC-16E0-BD4E-9308-044D474DD4E3}"/>
    <dgm:cxn modelId="{92545C9F-F3E2-D849-B545-27EB388BCFEA}" srcId="{3BBD422B-3487-D54C-9448-DA3518F45BCF}" destId="{74F64A0D-C426-5E4D-ABF5-6E196A5EA475}" srcOrd="21" destOrd="0" parTransId="{E230F6E5-840B-1D4F-98CB-8F2C486FA3E0}" sibTransId="{61A13CB3-A41D-9543-9693-74EA769F3FAC}"/>
    <dgm:cxn modelId="{DB403FB4-95F9-9440-A876-0F3CADA7106F}" type="presOf" srcId="{04BAE366-2D70-D649-9CB5-57116A0E6028}" destId="{4AE41986-2E7E-204D-9512-10EDB4912E8F}" srcOrd="0" destOrd="0" presId="urn:microsoft.com/office/officeart/2005/8/layout/hChevron3"/>
    <dgm:cxn modelId="{2240A2B4-F99B-DD48-9F24-446A59B0EA37}" srcId="{3BBD422B-3487-D54C-9448-DA3518F45BCF}" destId="{13806BA4-73AC-2A45-A311-0FE08398177C}" srcOrd="18" destOrd="0" parTransId="{27832877-4F93-0844-97B5-76845ECEBFA9}" sibTransId="{3397EBBD-318C-C94E-9FCA-7CBA6CE194B6}"/>
    <dgm:cxn modelId="{BEA2D9B6-696F-DE46-8C0D-E0258FA29E63}" srcId="{3BBD422B-3487-D54C-9448-DA3518F45BCF}" destId="{801E1359-6517-F141-B5EB-481952E14461}" srcOrd="2" destOrd="0" parTransId="{40EAE5D0-652E-4149-BFD8-63B33E22BC0E}" sibTransId="{A0927B89-928F-6641-A70F-E16CC6B24E6E}"/>
    <dgm:cxn modelId="{9115ADBC-2C0A-0E41-B205-8A4A4CB91A17}" type="presOf" srcId="{A8EA2440-9574-D74F-9E48-F7517AC1F59C}" destId="{2C2887FF-889F-FE43-8D7D-502C65396CBF}" srcOrd="0" destOrd="0" presId="urn:microsoft.com/office/officeart/2005/8/layout/hChevron3"/>
    <dgm:cxn modelId="{58ED1BC4-CB58-D747-A41A-3990F1BE32A5}" type="presOf" srcId="{91536717-9F07-F942-B0A7-2398B173687C}" destId="{6953732C-A69B-9148-9139-6A4990510EE1}" srcOrd="0" destOrd="0" presId="urn:microsoft.com/office/officeart/2005/8/layout/hChevron3"/>
    <dgm:cxn modelId="{D7A3BEC4-DC1B-A046-B30F-D5C14C55433C}" srcId="{3BBD422B-3487-D54C-9448-DA3518F45BCF}" destId="{6BFC58C9-1C75-7444-9B34-CFFB898F6299}" srcOrd="22" destOrd="0" parTransId="{E5B8E65B-CC3D-2D48-A2CC-EC164127AE8B}" sibTransId="{1DE3AEF3-36CD-014D-AB8C-1E9695BB04A8}"/>
    <dgm:cxn modelId="{450AF1CE-6480-9A4C-833B-DFA6FF35B64F}" type="presOf" srcId="{28CED4AF-D968-6843-A71C-8E13B1C20C36}" destId="{676F5F21-1F03-D244-860A-1CF9B3CA0FAE}" srcOrd="0" destOrd="0" presId="urn:microsoft.com/office/officeart/2005/8/layout/hChevron3"/>
    <dgm:cxn modelId="{5E3FD3D3-7FE7-BF4F-91AC-E40A383D7F8D}" srcId="{3BBD422B-3487-D54C-9448-DA3518F45BCF}" destId="{82FEDE62-B042-9743-B400-AA98B3DA0156}" srcOrd="16" destOrd="0" parTransId="{2AB7FD8B-9F53-724A-83CD-48494616A09C}" sibTransId="{A66E825C-D53F-2740-9937-33973C1D763B}"/>
    <dgm:cxn modelId="{A269FAD9-A940-FD47-B015-845500F3D81B}" type="presOf" srcId="{02859E1D-774A-F04D-9E9C-92368DC2815F}" destId="{AE1ECDC7-0B24-6D40-A652-01D35700777E}" srcOrd="0" destOrd="0" presId="urn:microsoft.com/office/officeart/2005/8/layout/hChevron3"/>
    <dgm:cxn modelId="{A98674DA-5F53-CF4F-8220-C5A06F91E055}" type="presOf" srcId="{ACA19771-E26A-3A49-BFD2-3DE0BAAF66E6}" destId="{AFF5C2A6-3122-554B-970A-B0093A851811}" srcOrd="0" destOrd="0" presId="urn:microsoft.com/office/officeart/2005/8/layout/hChevron3"/>
    <dgm:cxn modelId="{235D42E0-E67C-9840-BC80-BE0649033ED7}" srcId="{3BBD422B-3487-D54C-9448-DA3518F45BCF}" destId="{DC9E5DE2-8A73-B646-A0C4-600BA656285D}" srcOrd="1" destOrd="0" parTransId="{59507570-D358-E24A-952F-B609E1440CDB}" sibTransId="{A1C4B0E2-0298-CC44-9723-C38F9586D14C}"/>
    <dgm:cxn modelId="{3A9F0DE9-79D8-0049-B8B3-F0AD4BFC300F}" type="presOf" srcId="{82FEDE62-B042-9743-B400-AA98B3DA0156}" destId="{4B3B1409-25BA-DA48-A629-B11851209F61}" srcOrd="0" destOrd="0" presId="urn:microsoft.com/office/officeart/2005/8/layout/hChevron3"/>
    <dgm:cxn modelId="{85D95BE9-DF38-C545-8ADA-A2AF82736371}" type="presOf" srcId="{13806BA4-73AC-2A45-A311-0FE08398177C}" destId="{9D37CDB3-7182-1642-80E5-D98CD459D41E}" srcOrd="0" destOrd="0" presId="urn:microsoft.com/office/officeart/2005/8/layout/hChevron3"/>
    <dgm:cxn modelId="{05B7FDEA-50B6-174A-B89A-2A55570576E4}" type="presOf" srcId="{490B8173-6E59-BF46-A288-AA87D5290289}" destId="{C2CD2910-6A0E-F74F-B994-06A32548B331}" srcOrd="0" destOrd="0" presId="urn:microsoft.com/office/officeart/2005/8/layout/hChevron3"/>
    <dgm:cxn modelId="{5B5092FA-8D42-BB42-8EE0-E92D6141EE2B}" srcId="{3BBD422B-3487-D54C-9448-DA3518F45BCF}" destId="{04BAE366-2D70-D649-9CB5-57116A0E6028}" srcOrd="8" destOrd="0" parTransId="{D581F9FC-9075-E043-9E7B-976E577312FB}" sibTransId="{8803777A-029D-474C-8EBE-C8F0C9C0050A}"/>
    <dgm:cxn modelId="{8F79A57C-AF9E-E54B-A9A7-D060632FA16D}" type="presParOf" srcId="{F45B1F72-E185-424E-B700-9D938BA01C06}" destId="{1F84931C-DC60-664C-93C4-4B12C97CF870}" srcOrd="0" destOrd="0" presId="urn:microsoft.com/office/officeart/2005/8/layout/hChevron3"/>
    <dgm:cxn modelId="{306F4CC8-421E-3D43-A9D2-5DAF35001106}" type="presParOf" srcId="{F45B1F72-E185-424E-B700-9D938BA01C06}" destId="{E15621C8-C526-2B48-856E-8A035D8BAB7F}" srcOrd="1" destOrd="0" presId="urn:microsoft.com/office/officeart/2005/8/layout/hChevron3"/>
    <dgm:cxn modelId="{0C08ACBB-2B91-2544-9141-9BBAD18BA6FC}" type="presParOf" srcId="{F45B1F72-E185-424E-B700-9D938BA01C06}" destId="{BCBB1DF6-6652-5A4A-9AA4-BB3B0336FD8D}" srcOrd="2" destOrd="0" presId="urn:microsoft.com/office/officeart/2005/8/layout/hChevron3"/>
    <dgm:cxn modelId="{6CA49DD8-67A0-F540-ACF3-9F387F8A611C}" type="presParOf" srcId="{F45B1F72-E185-424E-B700-9D938BA01C06}" destId="{FD3AF944-2FF4-884B-9EC6-61539A17D367}" srcOrd="3" destOrd="0" presId="urn:microsoft.com/office/officeart/2005/8/layout/hChevron3"/>
    <dgm:cxn modelId="{03F246C0-0FF6-044E-95BF-DB7CD2A888FE}" type="presParOf" srcId="{F45B1F72-E185-424E-B700-9D938BA01C06}" destId="{C1CC043F-39E0-2743-AD11-1BC6DB772A04}" srcOrd="4" destOrd="0" presId="urn:microsoft.com/office/officeart/2005/8/layout/hChevron3"/>
    <dgm:cxn modelId="{1CA1FBD1-4637-1B4A-9885-145FBBAE918F}" type="presParOf" srcId="{F45B1F72-E185-424E-B700-9D938BA01C06}" destId="{7859A2B6-EDAF-2B4A-BD83-D4E2EFAC8B5D}" srcOrd="5" destOrd="0" presId="urn:microsoft.com/office/officeart/2005/8/layout/hChevron3"/>
    <dgm:cxn modelId="{BC964959-0E4D-C340-A833-250E579A6A1D}" type="presParOf" srcId="{F45B1F72-E185-424E-B700-9D938BA01C06}" destId="{6953732C-A69B-9148-9139-6A4990510EE1}" srcOrd="6" destOrd="0" presId="urn:microsoft.com/office/officeart/2005/8/layout/hChevron3"/>
    <dgm:cxn modelId="{6C629FD9-5D19-F74D-84C0-66E63EE07496}" type="presParOf" srcId="{F45B1F72-E185-424E-B700-9D938BA01C06}" destId="{50B061FC-8833-4648-B872-28E9B6502639}" srcOrd="7" destOrd="0" presId="urn:microsoft.com/office/officeart/2005/8/layout/hChevron3"/>
    <dgm:cxn modelId="{F3913132-7953-804C-96D0-5737906D9200}" type="presParOf" srcId="{F45B1F72-E185-424E-B700-9D938BA01C06}" destId="{2C2887FF-889F-FE43-8D7D-502C65396CBF}" srcOrd="8" destOrd="0" presId="urn:microsoft.com/office/officeart/2005/8/layout/hChevron3"/>
    <dgm:cxn modelId="{8C05FE77-C4D9-5843-9EA7-53136237106A}" type="presParOf" srcId="{F45B1F72-E185-424E-B700-9D938BA01C06}" destId="{516BA840-7B45-8046-901F-4DEF2B2B9D9D}" srcOrd="9" destOrd="0" presId="urn:microsoft.com/office/officeart/2005/8/layout/hChevron3"/>
    <dgm:cxn modelId="{6529D2F4-9B2A-464A-B200-F0A1E5B26835}" type="presParOf" srcId="{F45B1F72-E185-424E-B700-9D938BA01C06}" destId="{A1A9FEDC-52CC-A543-AC0B-C4F4046932B6}" srcOrd="10" destOrd="0" presId="urn:microsoft.com/office/officeart/2005/8/layout/hChevron3"/>
    <dgm:cxn modelId="{B58E8714-D499-BF46-8148-4C672FE24109}" type="presParOf" srcId="{F45B1F72-E185-424E-B700-9D938BA01C06}" destId="{987EBDC9-84E5-EE45-83FB-06A91E1C6665}" srcOrd="11" destOrd="0" presId="urn:microsoft.com/office/officeart/2005/8/layout/hChevron3"/>
    <dgm:cxn modelId="{D5C0C6EA-246D-2E45-9CBE-F7A360ADC307}" type="presParOf" srcId="{F45B1F72-E185-424E-B700-9D938BA01C06}" destId="{F401ADCF-07C7-D940-8864-47EBA17462C7}" srcOrd="12" destOrd="0" presId="urn:microsoft.com/office/officeart/2005/8/layout/hChevron3"/>
    <dgm:cxn modelId="{A996FEB0-A88A-4944-85B7-176A353CBFA8}" type="presParOf" srcId="{F45B1F72-E185-424E-B700-9D938BA01C06}" destId="{15FF907A-AB77-6540-AB36-3C5659DE1888}" srcOrd="13" destOrd="0" presId="urn:microsoft.com/office/officeart/2005/8/layout/hChevron3"/>
    <dgm:cxn modelId="{D6D05315-29AB-7544-BD09-1D61147CB417}" type="presParOf" srcId="{F45B1F72-E185-424E-B700-9D938BA01C06}" destId="{AFF5C2A6-3122-554B-970A-B0093A851811}" srcOrd="14" destOrd="0" presId="urn:microsoft.com/office/officeart/2005/8/layout/hChevron3"/>
    <dgm:cxn modelId="{45586D23-0500-E949-86E1-8D6CC0181B32}" type="presParOf" srcId="{F45B1F72-E185-424E-B700-9D938BA01C06}" destId="{B47E16A4-0BC6-184B-9017-1F185C07CF19}" srcOrd="15" destOrd="0" presId="urn:microsoft.com/office/officeart/2005/8/layout/hChevron3"/>
    <dgm:cxn modelId="{41A921C0-CC74-F442-B321-CFB80ED0EC78}" type="presParOf" srcId="{F45B1F72-E185-424E-B700-9D938BA01C06}" destId="{4AE41986-2E7E-204D-9512-10EDB4912E8F}" srcOrd="16" destOrd="0" presId="urn:microsoft.com/office/officeart/2005/8/layout/hChevron3"/>
    <dgm:cxn modelId="{5F05F954-D9BD-6541-AEC7-B09FE84C4394}" type="presParOf" srcId="{F45B1F72-E185-424E-B700-9D938BA01C06}" destId="{5A1FF950-519E-4348-A31D-91D9E704FA08}" srcOrd="17" destOrd="0" presId="urn:microsoft.com/office/officeart/2005/8/layout/hChevron3"/>
    <dgm:cxn modelId="{8C5C44AE-BFA0-C244-8483-0534A92A699C}" type="presParOf" srcId="{F45B1F72-E185-424E-B700-9D938BA01C06}" destId="{1FAE95F5-4A9E-104E-A367-C7FD55AE1190}" srcOrd="18" destOrd="0" presId="urn:microsoft.com/office/officeart/2005/8/layout/hChevron3"/>
    <dgm:cxn modelId="{79C90BB0-F749-3C4A-A20B-D95EDBE66B44}" type="presParOf" srcId="{F45B1F72-E185-424E-B700-9D938BA01C06}" destId="{35253A8A-EBC0-FE44-8BD8-68D0067D5193}" srcOrd="19" destOrd="0" presId="urn:microsoft.com/office/officeart/2005/8/layout/hChevron3"/>
    <dgm:cxn modelId="{0C0CCA6A-F662-BA43-BD30-9B8A9C0A6C6B}" type="presParOf" srcId="{F45B1F72-E185-424E-B700-9D938BA01C06}" destId="{2FB95BE6-65EE-1047-9BBE-EDA8E0460D99}" srcOrd="20" destOrd="0" presId="urn:microsoft.com/office/officeart/2005/8/layout/hChevron3"/>
    <dgm:cxn modelId="{E74E0ED5-378A-A040-8C73-FCD206453233}" type="presParOf" srcId="{F45B1F72-E185-424E-B700-9D938BA01C06}" destId="{8505C1CE-796A-4E4E-84CE-6BE4957887F3}" srcOrd="21" destOrd="0" presId="urn:microsoft.com/office/officeart/2005/8/layout/hChevron3"/>
    <dgm:cxn modelId="{E20AAF35-9E20-6344-B92F-AE84DB47CE20}" type="presParOf" srcId="{F45B1F72-E185-424E-B700-9D938BA01C06}" destId="{EB086E2D-7692-E244-AE1E-E96CBC749908}" srcOrd="22" destOrd="0" presId="urn:microsoft.com/office/officeart/2005/8/layout/hChevron3"/>
    <dgm:cxn modelId="{62FEDED6-6E41-2F49-BEA1-9950E0B7FEEA}" type="presParOf" srcId="{F45B1F72-E185-424E-B700-9D938BA01C06}" destId="{FA93BABC-0624-F040-8227-4C32CEF43504}" srcOrd="23" destOrd="0" presId="urn:microsoft.com/office/officeart/2005/8/layout/hChevron3"/>
    <dgm:cxn modelId="{1C8B32CA-0884-544C-A36F-F23A9B903F26}" type="presParOf" srcId="{F45B1F72-E185-424E-B700-9D938BA01C06}" destId="{D886D044-6895-3447-8E6E-AEAA1C4D8635}" srcOrd="24" destOrd="0" presId="urn:microsoft.com/office/officeart/2005/8/layout/hChevron3"/>
    <dgm:cxn modelId="{A5627207-D7BF-854F-BC52-D900431253BC}" type="presParOf" srcId="{F45B1F72-E185-424E-B700-9D938BA01C06}" destId="{E6BD4C89-B66E-894F-A435-05CC6235A9E0}" srcOrd="25" destOrd="0" presId="urn:microsoft.com/office/officeart/2005/8/layout/hChevron3"/>
    <dgm:cxn modelId="{3A83F8BF-08CC-A640-8B4E-BF369B17414E}" type="presParOf" srcId="{F45B1F72-E185-424E-B700-9D938BA01C06}" destId="{4FF06C1D-05C4-3544-93DC-550818092398}" srcOrd="26" destOrd="0" presId="urn:microsoft.com/office/officeart/2005/8/layout/hChevron3"/>
    <dgm:cxn modelId="{533B1C2C-F17F-7241-B5B9-050734F3DF83}" type="presParOf" srcId="{F45B1F72-E185-424E-B700-9D938BA01C06}" destId="{17663586-B4BF-794F-A783-E6F5515E52C3}" srcOrd="27" destOrd="0" presId="urn:microsoft.com/office/officeart/2005/8/layout/hChevron3"/>
    <dgm:cxn modelId="{9C6D3B2E-C029-C04F-A69B-30F413E893B7}" type="presParOf" srcId="{F45B1F72-E185-424E-B700-9D938BA01C06}" destId="{AE1ECDC7-0B24-6D40-A652-01D35700777E}" srcOrd="28" destOrd="0" presId="urn:microsoft.com/office/officeart/2005/8/layout/hChevron3"/>
    <dgm:cxn modelId="{6D4D11C3-DB50-CC4F-A38D-DA07DC1036F7}" type="presParOf" srcId="{F45B1F72-E185-424E-B700-9D938BA01C06}" destId="{74CAD7ED-3C83-8046-8D39-CEC7F6960EAF}" srcOrd="29" destOrd="0" presId="urn:microsoft.com/office/officeart/2005/8/layout/hChevron3"/>
    <dgm:cxn modelId="{EF606865-AF42-7F44-8E1D-A290D80CBF67}" type="presParOf" srcId="{F45B1F72-E185-424E-B700-9D938BA01C06}" destId="{D534CEC5-7E51-424C-97CC-77F50AD317F8}" srcOrd="30" destOrd="0" presId="urn:microsoft.com/office/officeart/2005/8/layout/hChevron3"/>
    <dgm:cxn modelId="{17B19B81-98DF-A544-BDAB-C6FBBCFBBF4E}" type="presParOf" srcId="{F45B1F72-E185-424E-B700-9D938BA01C06}" destId="{AE069D3F-5C13-7B47-A225-1F2E5B30D4EE}" srcOrd="31" destOrd="0" presId="urn:microsoft.com/office/officeart/2005/8/layout/hChevron3"/>
    <dgm:cxn modelId="{D6B2223F-8FD2-4540-AADF-7C836C044121}" type="presParOf" srcId="{F45B1F72-E185-424E-B700-9D938BA01C06}" destId="{4B3B1409-25BA-DA48-A629-B11851209F61}" srcOrd="32" destOrd="0" presId="urn:microsoft.com/office/officeart/2005/8/layout/hChevron3"/>
    <dgm:cxn modelId="{02DB368E-198A-8243-A4FA-28E91B7D2B79}" type="presParOf" srcId="{F45B1F72-E185-424E-B700-9D938BA01C06}" destId="{F7DC9D4C-4316-C141-8028-B264A6AB9559}" srcOrd="33" destOrd="0" presId="urn:microsoft.com/office/officeart/2005/8/layout/hChevron3"/>
    <dgm:cxn modelId="{7D9F46C4-26C7-5640-AAAC-26CA11F4A1C5}" type="presParOf" srcId="{F45B1F72-E185-424E-B700-9D938BA01C06}" destId="{25B44BC1-FCEE-1A4B-8277-CAC5DA28E2EB}" srcOrd="34" destOrd="0" presId="urn:microsoft.com/office/officeart/2005/8/layout/hChevron3"/>
    <dgm:cxn modelId="{1A8CC15F-763E-7F47-8EFE-6AF9148F8431}" type="presParOf" srcId="{F45B1F72-E185-424E-B700-9D938BA01C06}" destId="{EB448B16-3C4E-1F4A-AA6D-191CA664111B}" srcOrd="35" destOrd="0" presId="urn:microsoft.com/office/officeart/2005/8/layout/hChevron3"/>
    <dgm:cxn modelId="{4D6E54A5-C2B4-B14F-8EA9-5F7F255DE0C8}" type="presParOf" srcId="{F45B1F72-E185-424E-B700-9D938BA01C06}" destId="{9D37CDB3-7182-1642-80E5-D98CD459D41E}" srcOrd="36" destOrd="0" presId="urn:microsoft.com/office/officeart/2005/8/layout/hChevron3"/>
    <dgm:cxn modelId="{C4E8F4A9-FCCC-DB4E-A480-AD0078B40563}" type="presParOf" srcId="{F45B1F72-E185-424E-B700-9D938BA01C06}" destId="{4B9D756F-9446-C94A-8B46-40349E6284CE}" srcOrd="37" destOrd="0" presId="urn:microsoft.com/office/officeart/2005/8/layout/hChevron3"/>
    <dgm:cxn modelId="{E839859A-3ADF-DC44-8F28-C4A10FA599D4}" type="presParOf" srcId="{F45B1F72-E185-424E-B700-9D938BA01C06}" destId="{58A3F720-6E90-1C45-8D21-786090B1EE3F}" srcOrd="38" destOrd="0" presId="urn:microsoft.com/office/officeart/2005/8/layout/hChevron3"/>
    <dgm:cxn modelId="{E18D7FDF-9E8D-7F42-B15A-E1CD7E26AC21}" type="presParOf" srcId="{F45B1F72-E185-424E-B700-9D938BA01C06}" destId="{2A1CB612-C244-D741-B12F-FB9BE46A5CD6}" srcOrd="39" destOrd="0" presId="urn:microsoft.com/office/officeart/2005/8/layout/hChevron3"/>
    <dgm:cxn modelId="{84A7A57B-7DB2-A342-A451-4C3434111343}" type="presParOf" srcId="{F45B1F72-E185-424E-B700-9D938BA01C06}" destId="{676F5F21-1F03-D244-860A-1CF9B3CA0FAE}" srcOrd="40" destOrd="0" presId="urn:microsoft.com/office/officeart/2005/8/layout/hChevron3"/>
    <dgm:cxn modelId="{0EBA06FF-1F53-3241-B712-621C8E8229D7}" type="presParOf" srcId="{F45B1F72-E185-424E-B700-9D938BA01C06}" destId="{EBA0D855-F7EC-9246-91B1-CD8A2D5D155A}" srcOrd="41" destOrd="0" presId="urn:microsoft.com/office/officeart/2005/8/layout/hChevron3"/>
    <dgm:cxn modelId="{5CE610D2-DBC9-6748-A673-CDAB706C5012}" type="presParOf" srcId="{F45B1F72-E185-424E-B700-9D938BA01C06}" destId="{0A91DB2E-FE68-D341-857C-7397DB1A244D}" srcOrd="42" destOrd="0" presId="urn:microsoft.com/office/officeart/2005/8/layout/hChevron3"/>
    <dgm:cxn modelId="{D4C634EB-42BE-9C48-849D-6115EA68CC59}" type="presParOf" srcId="{F45B1F72-E185-424E-B700-9D938BA01C06}" destId="{59032AE1-DEB2-A742-89B6-05E154D87076}" srcOrd="43" destOrd="0" presId="urn:microsoft.com/office/officeart/2005/8/layout/hChevron3"/>
    <dgm:cxn modelId="{6EDFF645-6D80-1747-BEAD-4A188CBC803B}" type="presParOf" srcId="{F45B1F72-E185-424E-B700-9D938BA01C06}" destId="{DF685358-BFD6-F846-8E6D-20A4065E10EA}" srcOrd="44" destOrd="0" presId="urn:microsoft.com/office/officeart/2005/8/layout/hChevron3"/>
    <dgm:cxn modelId="{DDDA7D8F-EFCC-FB49-920C-7BBE09E0B39B}" type="presParOf" srcId="{F45B1F72-E185-424E-B700-9D938BA01C06}" destId="{68DB26BA-F141-EB4D-8DA9-D3C957FEE948}" srcOrd="45" destOrd="0" presId="urn:microsoft.com/office/officeart/2005/8/layout/hChevron3"/>
    <dgm:cxn modelId="{3958FFB4-2422-7C4A-973F-876E3082EA7C}" type="presParOf" srcId="{F45B1F72-E185-424E-B700-9D938BA01C06}" destId="{C2CD2910-6A0E-F74F-B994-06A32548B331}" srcOrd="4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BD422B-3487-D54C-9448-DA3518F45BCF}"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E5A160FE-63C1-874D-BF88-DA3654F6D706}">
      <dgm:prSet phldrT="[Text]"/>
      <dgm:spPr>
        <a:solidFill>
          <a:schemeClr val="accent5">
            <a:lumMod val="75000"/>
          </a:schemeClr>
        </a:solidFill>
      </dgm:spPr>
      <dgm:t>
        <a:bodyPr/>
        <a:lstStyle/>
        <a:p>
          <a:r>
            <a:rPr lang="en-US" b="0" dirty="0">
              <a:solidFill>
                <a:schemeClr val="bg1"/>
              </a:solidFill>
            </a:rPr>
            <a:t>1</a:t>
          </a:r>
        </a:p>
      </dgm:t>
    </dgm:pt>
    <dgm:pt modelId="{417CC721-43DD-8041-B542-8D13BB8CC262}" type="parTrans" cxnId="{C3A9FC2A-711D-724E-AC1B-DA0C2263B36E}">
      <dgm:prSet/>
      <dgm:spPr/>
      <dgm:t>
        <a:bodyPr/>
        <a:lstStyle/>
        <a:p>
          <a:endParaRPr lang="en-US"/>
        </a:p>
      </dgm:t>
    </dgm:pt>
    <dgm:pt modelId="{82253539-8355-F940-BB5D-68AB49295A0A}" type="sibTrans" cxnId="{C3A9FC2A-711D-724E-AC1B-DA0C2263B36E}">
      <dgm:prSet/>
      <dgm:spPr/>
      <dgm:t>
        <a:bodyPr/>
        <a:lstStyle/>
        <a:p>
          <a:endParaRPr lang="en-US"/>
        </a:p>
      </dgm:t>
    </dgm:pt>
    <dgm:pt modelId="{DC9E5DE2-8A73-B646-A0C4-600BA656285D}">
      <dgm:prSet phldrT="[Text]"/>
      <dgm:spPr>
        <a:solidFill>
          <a:schemeClr val="accent5">
            <a:lumMod val="75000"/>
          </a:schemeClr>
        </a:solidFill>
      </dgm:spPr>
      <dgm:t>
        <a:bodyPr/>
        <a:lstStyle/>
        <a:p>
          <a:r>
            <a:rPr lang="en-US" dirty="0">
              <a:solidFill>
                <a:schemeClr val="bg1"/>
              </a:solidFill>
            </a:rPr>
            <a:t>2</a:t>
          </a:r>
        </a:p>
      </dgm:t>
    </dgm:pt>
    <dgm:pt modelId="{59507570-D358-E24A-952F-B609E1440CDB}" type="parTrans" cxnId="{235D42E0-E67C-9840-BC80-BE0649033ED7}">
      <dgm:prSet/>
      <dgm:spPr/>
      <dgm:t>
        <a:bodyPr/>
        <a:lstStyle/>
        <a:p>
          <a:endParaRPr lang="en-US"/>
        </a:p>
      </dgm:t>
    </dgm:pt>
    <dgm:pt modelId="{A1C4B0E2-0298-CC44-9723-C38F9586D14C}" type="sibTrans" cxnId="{235D42E0-E67C-9840-BC80-BE0649033ED7}">
      <dgm:prSet/>
      <dgm:spPr/>
      <dgm:t>
        <a:bodyPr/>
        <a:lstStyle/>
        <a:p>
          <a:endParaRPr lang="en-US"/>
        </a:p>
      </dgm:t>
    </dgm:pt>
    <dgm:pt modelId="{801E1359-6517-F141-B5EB-481952E14461}">
      <dgm:prSet phldrT="[Text]"/>
      <dgm:spPr>
        <a:solidFill>
          <a:schemeClr val="accent5">
            <a:lumMod val="75000"/>
          </a:schemeClr>
        </a:solidFill>
      </dgm:spPr>
      <dgm:t>
        <a:bodyPr/>
        <a:lstStyle/>
        <a:p>
          <a:r>
            <a:rPr lang="en-US" dirty="0"/>
            <a:t>3</a:t>
          </a:r>
        </a:p>
      </dgm:t>
    </dgm:pt>
    <dgm:pt modelId="{40EAE5D0-652E-4149-BFD8-63B33E22BC0E}" type="parTrans" cxnId="{BEA2D9B6-696F-DE46-8C0D-E0258FA29E63}">
      <dgm:prSet/>
      <dgm:spPr/>
      <dgm:t>
        <a:bodyPr/>
        <a:lstStyle/>
        <a:p>
          <a:endParaRPr lang="en-US"/>
        </a:p>
      </dgm:t>
    </dgm:pt>
    <dgm:pt modelId="{A0927B89-928F-6641-A70F-E16CC6B24E6E}" type="sibTrans" cxnId="{BEA2D9B6-696F-DE46-8C0D-E0258FA29E63}">
      <dgm:prSet/>
      <dgm:spPr/>
      <dgm:t>
        <a:bodyPr/>
        <a:lstStyle/>
        <a:p>
          <a:endParaRPr lang="en-US"/>
        </a:p>
      </dgm:t>
    </dgm:pt>
    <dgm:pt modelId="{91536717-9F07-F942-B0A7-2398B173687C}">
      <dgm:prSet/>
      <dgm:spPr>
        <a:solidFill>
          <a:schemeClr val="accent5">
            <a:lumMod val="75000"/>
          </a:schemeClr>
        </a:solidFill>
      </dgm:spPr>
      <dgm:t>
        <a:bodyPr/>
        <a:lstStyle/>
        <a:p>
          <a:r>
            <a:rPr lang="en-US" dirty="0"/>
            <a:t>4</a:t>
          </a:r>
        </a:p>
      </dgm:t>
    </dgm:pt>
    <dgm:pt modelId="{9932C19D-A14F-0246-955F-054BCC0F9C1B}" type="parTrans" cxnId="{736E486B-C5D4-654D-89EC-02B52ECD1B3A}">
      <dgm:prSet/>
      <dgm:spPr/>
      <dgm:t>
        <a:bodyPr/>
        <a:lstStyle/>
        <a:p>
          <a:endParaRPr lang="en-US"/>
        </a:p>
      </dgm:t>
    </dgm:pt>
    <dgm:pt modelId="{BA7C437E-C07E-914B-9B7F-DAD0F40F9F11}" type="sibTrans" cxnId="{736E486B-C5D4-654D-89EC-02B52ECD1B3A}">
      <dgm:prSet/>
      <dgm:spPr/>
      <dgm:t>
        <a:bodyPr/>
        <a:lstStyle/>
        <a:p>
          <a:endParaRPr lang="en-US"/>
        </a:p>
      </dgm:t>
    </dgm:pt>
    <dgm:pt modelId="{A8EA2440-9574-D74F-9E48-F7517AC1F59C}">
      <dgm:prSet/>
      <dgm:spPr>
        <a:solidFill>
          <a:schemeClr val="accent5">
            <a:lumMod val="75000"/>
          </a:schemeClr>
        </a:solidFill>
      </dgm:spPr>
      <dgm:t>
        <a:bodyPr/>
        <a:lstStyle/>
        <a:p>
          <a:r>
            <a:rPr lang="en-US" dirty="0"/>
            <a:t>5</a:t>
          </a:r>
        </a:p>
      </dgm:t>
    </dgm:pt>
    <dgm:pt modelId="{EB0BB030-8A86-8B49-BC19-4DDD819EA3E9}" type="parTrans" cxnId="{A6C6757F-E1F1-964A-818D-F12C42C0CC11}">
      <dgm:prSet/>
      <dgm:spPr/>
      <dgm:t>
        <a:bodyPr/>
        <a:lstStyle/>
        <a:p>
          <a:endParaRPr lang="en-US"/>
        </a:p>
      </dgm:t>
    </dgm:pt>
    <dgm:pt modelId="{96ED5966-5392-2344-A4D2-84D8A8DD87FC}" type="sibTrans" cxnId="{A6C6757F-E1F1-964A-818D-F12C42C0CC11}">
      <dgm:prSet/>
      <dgm:spPr/>
      <dgm:t>
        <a:bodyPr/>
        <a:lstStyle/>
        <a:p>
          <a:endParaRPr lang="en-US"/>
        </a:p>
      </dgm:t>
    </dgm:pt>
    <dgm:pt modelId="{13DCD4F6-32B8-BE4E-B32A-E0F52151780D}">
      <dgm:prSet/>
      <dgm:spPr>
        <a:solidFill>
          <a:srgbClr val="C00000"/>
        </a:solidFill>
      </dgm:spPr>
      <dgm:t>
        <a:bodyPr/>
        <a:lstStyle/>
        <a:p>
          <a:r>
            <a:rPr lang="en-US" dirty="0"/>
            <a:t>6</a:t>
          </a:r>
        </a:p>
      </dgm:t>
    </dgm:pt>
    <dgm:pt modelId="{10E0FE5B-470A-954F-A842-126533522D92}" type="parTrans" cxnId="{941DFA44-DF9C-6340-81A2-C330B3B05D0F}">
      <dgm:prSet/>
      <dgm:spPr/>
      <dgm:t>
        <a:bodyPr/>
        <a:lstStyle/>
        <a:p>
          <a:endParaRPr lang="en-US"/>
        </a:p>
      </dgm:t>
    </dgm:pt>
    <dgm:pt modelId="{E2A3B37B-20A8-DB45-9BC9-6C6D37F66D63}" type="sibTrans" cxnId="{941DFA44-DF9C-6340-81A2-C330B3B05D0F}">
      <dgm:prSet/>
      <dgm:spPr/>
      <dgm:t>
        <a:bodyPr/>
        <a:lstStyle/>
        <a:p>
          <a:endParaRPr lang="en-US"/>
        </a:p>
      </dgm:t>
    </dgm:pt>
    <dgm:pt modelId="{92F85859-2C27-F24D-8E54-52E1BF1EE27D}">
      <dgm:prSet/>
      <dgm:spPr>
        <a:solidFill>
          <a:schemeClr val="accent5">
            <a:lumMod val="75000"/>
          </a:schemeClr>
        </a:solidFill>
      </dgm:spPr>
      <dgm:t>
        <a:bodyPr/>
        <a:lstStyle/>
        <a:p>
          <a:r>
            <a:rPr lang="en-US" dirty="0"/>
            <a:t>7</a:t>
          </a:r>
        </a:p>
      </dgm:t>
    </dgm:pt>
    <dgm:pt modelId="{3E99958D-E578-FE43-86E1-D8EF40EAAFDD}" type="parTrans" cxnId="{0917230C-D4DF-7849-9BA6-6BE9E104F8C5}">
      <dgm:prSet/>
      <dgm:spPr/>
      <dgm:t>
        <a:bodyPr/>
        <a:lstStyle/>
        <a:p>
          <a:endParaRPr lang="en-US"/>
        </a:p>
      </dgm:t>
    </dgm:pt>
    <dgm:pt modelId="{A1B6B2B3-8414-F64B-B345-6D0A6B94E0A3}" type="sibTrans" cxnId="{0917230C-D4DF-7849-9BA6-6BE9E104F8C5}">
      <dgm:prSet/>
      <dgm:spPr/>
      <dgm:t>
        <a:bodyPr/>
        <a:lstStyle/>
        <a:p>
          <a:endParaRPr lang="en-US"/>
        </a:p>
      </dgm:t>
    </dgm:pt>
    <dgm:pt modelId="{ACA19771-E26A-3A49-BFD2-3DE0BAAF66E6}">
      <dgm:prSet/>
      <dgm:spPr/>
      <dgm:t>
        <a:bodyPr/>
        <a:lstStyle/>
        <a:p>
          <a:r>
            <a:rPr lang="en-US" dirty="0"/>
            <a:t>8</a:t>
          </a:r>
        </a:p>
      </dgm:t>
    </dgm:pt>
    <dgm:pt modelId="{BC1DDF50-0ED5-1745-8AD5-22565AF7E46E}" type="parTrans" cxnId="{F2B5F22C-7711-1B4D-BFEE-5E3229498278}">
      <dgm:prSet/>
      <dgm:spPr/>
      <dgm:t>
        <a:bodyPr/>
        <a:lstStyle/>
        <a:p>
          <a:endParaRPr lang="en-US"/>
        </a:p>
      </dgm:t>
    </dgm:pt>
    <dgm:pt modelId="{63A0945C-BF8D-1F4C-98ED-1401CE528024}" type="sibTrans" cxnId="{F2B5F22C-7711-1B4D-BFEE-5E3229498278}">
      <dgm:prSet/>
      <dgm:spPr/>
      <dgm:t>
        <a:bodyPr/>
        <a:lstStyle/>
        <a:p>
          <a:endParaRPr lang="en-US"/>
        </a:p>
      </dgm:t>
    </dgm:pt>
    <dgm:pt modelId="{04BAE366-2D70-D649-9CB5-57116A0E6028}">
      <dgm:prSet/>
      <dgm:spPr/>
      <dgm:t>
        <a:bodyPr/>
        <a:lstStyle/>
        <a:p>
          <a:r>
            <a:rPr lang="en-US" dirty="0"/>
            <a:t>9</a:t>
          </a:r>
        </a:p>
      </dgm:t>
    </dgm:pt>
    <dgm:pt modelId="{D581F9FC-9075-E043-9E7B-976E577312FB}" type="parTrans" cxnId="{5B5092FA-8D42-BB42-8EE0-E92D6141EE2B}">
      <dgm:prSet/>
      <dgm:spPr/>
      <dgm:t>
        <a:bodyPr/>
        <a:lstStyle/>
        <a:p>
          <a:endParaRPr lang="en-US"/>
        </a:p>
      </dgm:t>
    </dgm:pt>
    <dgm:pt modelId="{8803777A-029D-474C-8EBE-C8F0C9C0050A}" type="sibTrans" cxnId="{5B5092FA-8D42-BB42-8EE0-E92D6141EE2B}">
      <dgm:prSet/>
      <dgm:spPr/>
      <dgm:t>
        <a:bodyPr/>
        <a:lstStyle/>
        <a:p>
          <a:endParaRPr lang="en-US"/>
        </a:p>
      </dgm:t>
    </dgm:pt>
    <dgm:pt modelId="{510F6D4E-ADCC-2C4B-8306-DCD43C5F8650}">
      <dgm:prSet/>
      <dgm:spPr/>
      <dgm:t>
        <a:bodyPr/>
        <a:lstStyle/>
        <a:p>
          <a:r>
            <a:rPr lang="en-US" dirty="0"/>
            <a:t>10</a:t>
          </a:r>
        </a:p>
      </dgm:t>
    </dgm:pt>
    <dgm:pt modelId="{F401F496-750C-8540-A8BB-0237B8423C39}" type="parTrans" cxnId="{0AA68A81-B027-5C4D-B487-AD3C01AD60BA}">
      <dgm:prSet/>
      <dgm:spPr/>
      <dgm:t>
        <a:bodyPr/>
        <a:lstStyle/>
        <a:p>
          <a:endParaRPr lang="en-US"/>
        </a:p>
      </dgm:t>
    </dgm:pt>
    <dgm:pt modelId="{7C1E61C4-BA63-814A-BC1C-F4DAE376F687}" type="sibTrans" cxnId="{0AA68A81-B027-5C4D-B487-AD3C01AD60BA}">
      <dgm:prSet/>
      <dgm:spPr/>
      <dgm:t>
        <a:bodyPr/>
        <a:lstStyle/>
        <a:p>
          <a:endParaRPr lang="en-US"/>
        </a:p>
      </dgm:t>
    </dgm:pt>
    <dgm:pt modelId="{14BB69D9-5742-2F42-A0F5-4DB2ABF599DE}">
      <dgm:prSet/>
      <dgm:spPr/>
      <dgm:t>
        <a:bodyPr/>
        <a:lstStyle/>
        <a:p>
          <a:r>
            <a:rPr lang="en-US" dirty="0"/>
            <a:t>11</a:t>
          </a:r>
        </a:p>
      </dgm:t>
    </dgm:pt>
    <dgm:pt modelId="{64EB3574-387F-EE47-AF65-336AE9B04A24}" type="parTrans" cxnId="{CE509191-98DC-5F4C-A340-D7D811AD62C5}">
      <dgm:prSet/>
      <dgm:spPr/>
      <dgm:t>
        <a:bodyPr/>
        <a:lstStyle/>
        <a:p>
          <a:endParaRPr lang="en-US"/>
        </a:p>
      </dgm:t>
    </dgm:pt>
    <dgm:pt modelId="{B1215A5D-BF54-074A-8EE7-0FD3BC43C9C7}" type="sibTrans" cxnId="{CE509191-98DC-5F4C-A340-D7D811AD62C5}">
      <dgm:prSet/>
      <dgm:spPr/>
      <dgm:t>
        <a:bodyPr/>
        <a:lstStyle/>
        <a:p>
          <a:endParaRPr lang="en-US"/>
        </a:p>
      </dgm:t>
    </dgm:pt>
    <dgm:pt modelId="{55D83738-B64C-6B4D-B30E-4D76D77F3356}">
      <dgm:prSet/>
      <dgm:spPr/>
      <dgm:t>
        <a:bodyPr/>
        <a:lstStyle/>
        <a:p>
          <a:r>
            <a:rPr lang="en-US" dirty="0"/>
            <a:t>12</a:t>
          </a:r>
        </a:p>
      </dgm:t>
    </dgm:pt>
    <dgm:pt modelId="{B4BC37DE-0ECD-3F46-9A6E-5B143408F2DB}" type="parTrans" cxnId="{35B9F782-99EA-4244-BFB8-6ACDBCA6784E}">
      <dgm:prSet/>
      <dgm:spPr/>
      <dgm:t>
        <a:bodyPr/>
        <a:lstStyle/>
        <a:p>
          <a:endParaRPr lang="en-US"/>
        </a:p>
      </dgm:t>
    </dgm:pt>
    <dgm:pt modelId="{D32C1B6F-244C-5541-B804-132A5B6DC043}" type="sibTrans" cxnId="{35B9F782-99EA-4244-BFB8-6ACDBCA6784E}">
      <dgm:prSet/>
      <dgm:spPr/>
      <dgm:t>
        <a:bodyPr/>
        <a:lstStyle/>
        <a:p>
          <a:endParaRPr lang="en-US"/>
        </a:p>
      </dgm:t>
    </dgm:pt>
    <dgm:pt modelId="{2799C8FF-1BBE-0A44-BBCF-775C28EB5C5D}">
      <dgm:prSet/>
      <dgm:spPr/>
      <dgm:t>
        <a:bodyPr/>
        <a:lstStyle/>
        <a:p>
          <a:r>
            <a:rPr lang="en-US" dirty="0"/>
            <a:t>13</a:t>
          </a:r>
        </a:p>
      </dgm:t>
    </dgm:pt>
    <dgm:pt modelId="{AB6E2B67-2BC6-C24F-80DC-E26B18F90361}" type="parTrans" cxnId="{BB97E868-C60A-764F-8B86-3F2F7D0AF959}">
      <dgm:prSet/>
      <dgm:spPr/>
      <dgm:t>
        <a:bodyPr/>
        <a:lstStyle/>
        <a:p>
          <a:endParaRPr lang="en-US"/>
        </a:p>
      </dgm:t>
    </dgm:pt>
    <dgm:pt modelId="{CD403786-234E-4C42-9144-BCF7182DD670}" type="sibTrans" cxnId="{BB97E868-C60A-764F-8B86-3F2F7D0AF959}">
      <dgm:prSet/>
      <dgm:spPr/>
      <dgm:t>
        <a:bodyPr/>
        <a:lstStyle/>
        <a:p>
          <a:endParaRPr lang="en-US"/>
        </a:p>
      </dgm:t>
    </dgm:pt>
    <dgm:pt modelId="{995AF91D-94AB-F144-BCDE-827EEE121001}">
      <dgm:prSet/>
      <dgm:spPr/>
      <dgm:t>
        <a:bodyPr/>
        <a:lstStyle/>
        <a:p>
          <a:r>
            <a:rPr lang="en-US" dirty="0"/>
            <a:t>14</a:t>
          </a:r>
        </a:p>
      </dgm:t>
    </dgm:pt>
    <dgm:pt modelId="{25F3E54E-3BF7-B943-BE36-B026EE708982}" type="parTrans" cxnId="{3C92FB48-B3C5-8740-8B41-EDC816F7C0DF}">
      <dgm:prSet/>
      <dgm:spPr/>
      <dgm:t>
        <a:bodyPr/>
        <a:lstStyle/>
        <a:p>
          <a:endParaRPr lang="en-US"/>
        </a:p>
      </dgm:t>
    </dgm:pt>
    <dgm:pt modelId="{02E7C152-40E0-6D47-AFD1-8AB40F8DA478}" type="sibTrans" cxnId="{3C92FB48-B3C5-8740-8B41-EDC816F7C0DF}">
      <dgm:prSet/>
      <dgm:spPr/>
      <dgm:t>
        <a:bodyPr/>
        <a:lstStyle/>
        <a:p>
          <a:endParaRPr lang="en-US"/>
        </a:p>
      </dgm:t>
    </dgm:pt>
    <dgm:pt modelId="{02859E1D-774A-F04D-9E9C-92368DC2815F}">
      <dgm:prSet/>
      <dgm:spPr/>
      <dgm:t>
        <a:bodyPr/>
        <a:lstStyle/>
        <a:p>
          <a:r>
            <a:rPr lang="en-US" dirty="0"/>
            <a:t>15</a:t>
          </a:r>
        </a:p>
      </dgm:t>
    </dgm:pt>
    <dgm:pt modelId="{9B322FD1-911E-5047-93E8-B2323182E24A}" type="parTrans" cxnId="{15F91B7F-409D-344A-A2E7-CFD66D097E42}">
      <dgm:prSet/>
      <dgm:spPr/>
      <dgm:t>
        <a:bodyPr/>
        <a:lstStyle/>
        <a:p>
          <a:endParaRPr lang="en-US"/>
        </a:p>
      </dgm:t>
    </dgm:pt>
    <dgm:pt modelId="{3D6AA6B0-18A5-3F40-B9A4-870A25CF1E99}" type="sibTrans" cxnId="{15F91B7F-409D-344A-A2E7-CFD66D097E42}">
      <dgm:prSet/>
      <dgm:spPr/>
      <dgm:t>
        <a:bodyPr/>
        <a:lstStyle/>
        <a:p>
          <a:endParaRPr lang="en-US"/>
        </a:p>
      </dgm:t>
    </dgm:pt>
    <dgm:pt modelId="{6A1A2097-97E1-4348-9D8B-C2DE3BE55B0B}">
      <dgm:prSet/>
      <dgm:spPr/>
      <dgm:t>
        <a:bodyPr/>
        <a:lstStyle/>
        <a:p>
          <a:r>
            <a:rPr lang="en-US" dirty="0"/>
            <a:t>16</a:t>
          </a:r>
        </a:p>
      </dgm:t>
    </dgm:pt>
    <dgm:pt modelId="{DC7082C7-DE37-9247-B9A6-DAE1321D7C5D}" type="parTrans" cxnId="{B680801B-F81E-324B-9259-78810228727B}">
      <dgm:prSet/>
      <dgm:spPr/>
      <dgm:t>
        <a:bodyPr/>
        <a:lstStyle/>
        <a:p>
          <a:endParaRPr lang="en-US"/>
        </a:p>
      </dgm:t>
    </dgm:pt>
    <dgm:pt modelId="{2C778927-72E3-2241-BE9B-13855F6F30BA}" type="sibTrans" cxnId="{B680801B-F81E-324B-9259-78810228727B}">
      <dgm:prSet/>
      <dgm:spPr/>
      <dgm:t>
        <a:bodyPr/>
        <a:lstStyle/>
        <a:p>
          <a:endParaRPr lang="en-US"/>
        </a:p>
      </dgm:t>
    </dgm:pt>
    <dgm:pt modelId="{82FEDE62-B042-9743-B400-AA98B3DA0156}">
      <dgm:prSet/>
      <dgm:spPr/>
      <dgm:t>
        <a:bodyPr/>
        <a:lstStyle/>
        <a:p>
          <a:r>
            <a:rPr lang="en-US" dirty="0"/>
            <a:t>17</a:t>
          </a:r>
        </a:p>
      </dgm:t>
    </dgm:pt>
    <dgm:pt modelId="{2AB7FD8B-9F53-724A-83CD-48494616A09C}" type="parTrans" cxnId="{5E3FD3D3-7FE7-BF4F-91AC-E40A383D7F8D}">
      <dgm:prSet/>
      <dgm:spPr/>
      <dgm:t>
        <a:bodyPr/>
        <a:lstStyle/>
        <a:p>
          <a:endParaRPr lang="en-US"/>
        </a:p>
      </dgm:t>
    </dgm:pt>
    <dgm:pt modelId="{A66E825C-D53F-2740-9937-33973C1D763B}" type="sibTrans" cxnId="{5E3FD3D3-7FE7-BF4F-91AC-E40A383D7F8D}">
      <dgm:prSet/>
      <dgm:spPr/>
      <dgm:t>
        <a:bodyPr/>
        <a:lstStyle/>
        <a:p>
          <a:endParaRPr lang="en-US"/>
        </a:p>
      </dgm:t>
    </dgm:pt>
    <dgm:pt modelId="{9705CCF6-DCA3-D047-BFF4-A97D552C9F1A}">
      <dgm:prSet/>
      <dgm:spPr/>
      <dgm:t>
        <a:bodyPr/>
        <a:lstStyle/>
        <a:p>
          <a:r>
            <a:rPr lang="en-US" dirty="0"/>
            <a:t>18</a:t>
          </a:r>
        </a:p>
      </dgm:t>
    </dgm:pt>
    <dgm:pt modelId="{686482CC-7CC8-E240-B2C5-4694E4E89243}" type="parTrans" cxnId="{18C58C21-3155-9042-B4FF-845DB3A07AE8}">
      <dgm:prSet/>
      <dgm:spPr/>
      <dgm:t>
        <a:bodyPr/>
        <a:lstStyle/>
        <a:p>
          <a:endParaRPr lang="en-US"/>
        </a:p>
      </dgm:t>
    </dgm:pt>
    <dgm:pt modelId="{6F38C689-75A0-DC4A-876B-2D8E66237495}" type="sibTrans" cxnId="{18C58C21-3155-9042-B4FF-845DB3A07AE8}">
      <dgm:prSet/>
      <dgm:spPr/>
      <dgm:t>
        <a:bodyPr/>
        <a:lstStyle/>
        <a:p>
          <a:endParaRPr lang="en-US"/>
        </a:p>
      </dgm:t>
    </dgm:pt>
    <dgm:pt modelId="{13806BA4-73AC-2A45-A311-0FE08398177C}">
      <dgm:prSet/>
      <dgm:spPr/>
      <dgm:t>
        <a:bodyPr/>
        <a:lstStyle/>
        <a:p>
          <a:r>
            <a:rPr lang="en-US" dirty="0"/>
            <a:t>19</a:t>
          </a:r>
        </a:p>
      </dgm:t>
    </dgm:pt>
    <dgm:pt modelId="{27832877-4F93-0844-97B5-76845ECEBFA9}" type="parTrans" cxnId="{2240A2B4-F99B-DD48-9F24-446A59B0EA37}">
      <dgm:prSet/>
      <dgm:spPr/>
      <dgm:t>
        <a:bodyPr/>
        <a:lstStyle/>
        <a:p>
          <a:endParaRPr lang="en-US"/>
        </a:p>
      </dgm:t>
    </dgm:pt>
    <dgm:pt modelId="{3397EBBD-318C-C94E-9FCA-7CBA6CE194B6}" type="sibTrans" cxnId="{2240A2B4-F99B-DD48-9F24-446A59B0EA37}">
      <dgm:prSet/>
      <dgm:spPr/>
      <dgm:t>
        <a:bodyPr/>
        <a:lstStyle/>
        <a:p>
          <a:endParaRPr lang="en-US"/>
        </a:p>
      </dgm:t>
    </dgm:pt>
    <dgm:pt modelId="{4B831B95-D3B5-0B4C-9170-01B96CCED742}">
      <dgm:prSet/>
      <dgm:spPr/>
      <dgm:t>
        <a:bodyPr/>
        <a:lstStyle/>
        <a:p>
          <a:r>
            <a:rPr lang="en-US" dirty="0"/>
            <a:t>20</a:t>
          </a:r>
        </a:p>
      </dgm:t>
    </dgm:pt>
    <dgm:pt modelId="{857D2446-C131-FE44-B2E7-0142FFDB5EA1}" type="parTrans" cxnId="{54879048-CF32-EF4C-BF02-46D96A6B8290}">
      <dgm:prSet/>
      <dgm:spPr/>
      <dgm:t>
        <a:bodyPr/>
        <a:lstStyle/>
        <a:p>
          <a:endParaRPr lang="en-US"/>
        </a:p>
      </dgm:t>
    </dgm:pt>
    <dgm:pt modelId="{BAF3B110-6B80-1D44-A5BD-02018C369CD8}" type="sibTrans" cxnId="{54879048-CF32-EF4C-BF02-46D96A6B8290}">
      <dgm:prSet/>
      <dgm:spPr/>
      <dgm:t>
        <a:bodyPr/>
        <a:lstStyle/>
        <a:p>
          <a:endParaRPr lang="en-US"/>
        </a:p>
      </dgm:t>
    </dgm:pt>
    <dgm:pt modelId="{28CED4AF-D968-6843-A71C-8E13B1C20C36}">
      <dgm:prSet/>
      <dgm:spPr/>
      <dgm:t>
        <a:bodyPr/>
        <a:lstStyle/>
        <a:p>
          <a:r>
            <a:rPr lang="en-US" dirty="0"/>
            <a:t>21</a:t>
          </a:r>
        </a:p>
      </dgm:t>
    </dgm:pt>
    <dgm:pt modelId="{3B286EB3-0C1D-ED46-8DCD-20292E5373FC}" type="parTrans" cxnId="{E8A22C92-0A74-A841-8ACA-D48C7E7DF1F5}">
      <dgm:prSet/>
      <dgm:spPr/>
      <dgm:t>
        <a:bodyPr/>
        <a:lstStyle/>
        <a:p>
          <a:endParaRPr lang="en-US"/>
        </a:p>
      </dgm:t>
    </dgm:pt>
    <dgm:pt modelId="{AFF744BC-16E0-BD4E-9308-044D474DD4E3}" type="sibTrans" cxnId="{E8A22C92-0A74-A841-8ACA-D48C7E7DF1F5}">
      <dgm:prSet/>
      <dgm:spPr/>
      <dgm:t>
        <a:bodyPr/>
        <a:lstStyle/>
        <a:p>
          <a:endParaRPr lang="en-US"/>
        </a:p>
      </dgm:t>
    </dgm:pt>
    <dgm:pt modelId="{74F64A0D-C426-5E4D-ABF5-6E196A5EA475}">
      <dgm:prSet/>
      <dgm:spPr/>
      <dgm:t>
        <a:bodyPr/>
        <a:lstStyle/>
        <a:p>
          <a:r>
            <a:rPr lang="en-US" dirty="0"/>
            <a:t>22</a:t>
          </a:r>
        </a:p>
      </dgm:t>
    </dgm:pt>
    <dgm:pt modelId="{E230F6E5-840B-1D4F-98CB-8F2C486FA3E0}" type="parTrans" cxnId="{92545C9F-F3E2-D849-B545-27EB388BCFEA}">
      <dgm:prSet/>
      <dgm:spPr/>
      <dgm:t>
        <a:bodyPr/>
        <a:lstStyle/>
        <a:p>
          <a:endParaRPr lang="en-US"/>
        </a:p>
      </dgm:t>
    </dgm:pt>
    <dgm:pt modelId="{61A13CB3-A41D-9543-9693-74EA769F3FAC}" type="sibTrans" cxnId="{92545C9F-F3E2-D849-B545-27EB388BCFEA}">
      <dgm:prSet/>
      <dgm:spPr/>
      <dgm:t>
        <a:bodyPr/>
        <a:lstStyle/>
        <a:p>
          <a:endParaRPr lang="en-US"/>
        </a:p>
      </dgm:t>
    </dgm:pt>
    <dgm:pt modelId="{6BFC58C9-1C75-7444-9B34-CFFB898F6299}">
      <dgm:prSet/>
      <dgm:spPr/>
      <dgm:t>
        <a:bodyPr/>
        <a:lstStyle/>
        <a:p>
          <a:r>
            <a:rPr lang="en-US" dirty="0"/>
            <a:t>23</a:t>
          </a:r>
        </a:p>
      </dgm:t>
    </dgm:pt>
    <dgm:pt modelId="{E5B8E65B-CC3D-2D48-A2CC-EC164127AE8B}" type="parTrans" cxnId="{D7A3BEC4-DC1B-A046-B30F-D5C14C55433C}">
      <dgm:prSet/>
      <dgm:spPr/>
      <dgm:t>
        <a:bodyPr/>
        <a:lstStyle/>
        <a:p>
          <a:endParaRPr lang="en-US"/>
        </a:p>
      </dgm:t>
    </dgm:pt>
    <dgm:pt modelId="{1DE3AEF3-36CD-014D-AB8C-1E9695BB04A8}" type="sibTrans" cxnId="{D7A3BEC4-DC1B-A046-B30F-D5C14C55433C}">
      <dgm:prSet/>
      <dgm:spPr/>
      <dgm:t>
        <a:bodyPr/>
        <a:lstStyle/>
        <a:p>
          <a:endParaRPr lang="en-US"/>
        </a:p>
      </dgm:t>
    </dgm:pt>
    <dgm:pt modelId="{490B8173-6E59-BF46-A288-AA87D5290289}">
      <dgm:prSet/>
      <dgm:spPr/>
      <dgm:t>
        <a:bodyPr/>
        <a:lstStyle/>
        <a:p>
          <a:r>
            <a:rPr lang="en-US" dirty="0"/>
            <a:t>24</a:t>
          </a:r>
        </a:p>
      </dgm:t>
    </dgm:pt>
    <dgm:pt modelId="{12C93BA8-F1B1-B34B-BFC7-3CC226F4D506}" type="parTrans" cxnId="{A18DA77C-0D2A-804D-B297-E665B7F46941}">
      <dgm:prSet/>
      <dgm:spPr/>
      <dgm:t>
        <a:bodyPr/>
        <a:lstStyle/>
        <a:p>
          <a:endParaRPr lang="en-US"/>
        </a:p>
      </dgm:t>
    </dgm:pt>
    <dgm:pt modelId="{62C9C4F1-0DB5-A04D-8ACD-D36E48B34E2E}" type="sibTrans" cxnId="{A18DA77C-0D2A-804D-B297-E665B7F46941}">
      <dgm:prSet/>
      <dgm:spPr/>
      <dgm:t>
        <a:bodyPr/>
        <a:lstStyle/>
        <a:p>
          <a:endParaRPr lang="en-US"/>
        </a:p>
      </dgm:t>
    </dgm:pt>
    <dgm:pt modelId="{F45B1F72-E185-424E-B700-9D938BA01C06}" type="pres">
      <dgm:prSet presAssocID="{3BBD422B-3487-D54C-9448-DA3518F45BCF}" presName="Name0" presStyleCnt="0">
        <dgm:presLayoutVars>
          <dgm:dir/>
          <dgm:resizeHandles val="exact"/>
        </dgm:presLayoutVars>
      </dgm:prSet>
      <dgm:spPr/>
    </dgm:pt>
    <dgm:pt modelId="{1F84931C-DC60-664C-93C4-4B12C97CF870}" type="pres">
      <dgm:prSet presAssocID="{E5A160FE-63C1-874D-BF88-DA3654F6D706}" presName="parTxOnly" presStyleLbl="node1" presStyleIdx="0" presStyleCnt="24">
        <dgm:presLayoutVars>
          <dgm:bulletEnabled val="1"/>
        </dgm:presLayoutVars>
      </dgm:prSet>
      <dgm:spPr/>
    </dgm:pt>
    <dgm:pt modelId="{E15621C8-C526-2B48-856E-8A035D8BAB7F}" type="pres">
      <dgm:prSet presAssocID="{82253539-8355-F940-BB5D-68AB49295A0A}" presName="parSpace" presStyleCnt="0"/>
      <dgm:spPr/>
    </dgm:pt>
    <dgm:pt modelId="{BCBB1DF6-6652-5A4A-9AA4-BB3B0336FD8D}" type="pres">
      <dgm:prSet presAssocID="{DC9E5DE2-8A73-B646-A0C4-600BA656285D}" presName="parTxOnly" presStyleLbl="node1" presStyleIdx="1" presStyleCnt="24">
        <dgm:presLayoutVars>
          <dgm:bulletEnabled val="1"/>
        </dgm:presLayoutVars>
      </dgm:prSet>
      <dgm:spPr/>
    </dgm:pt>
    <dgm:pt modelId="{FD3AF944-2FF4-884B-9EC6-61539A17D367}" type="pres">
      <dgm:prSet presAssocID="{A1C4B0E2-0298-CC44-9723-C38F9586D14C}" presName="parSpace" presStyleCnt="0"/>
      <dgm:spPr/>
    </dgm:pt>
    <dgm:pt modelId="{C1CC043F-39E0-2743-AD11-1BC6DB772A04}" type="pres">
      <dgm:prSet presAssocID="{801E1359-6517-F141-B5EB-481952E14461}" presName="parTxOnly" presStyleLbl="node1" presStyleIdx="2" presStyleCnt="24">
        <dgm:presLayoutVars>
          <dgm:bulletEnabled val="1"/>
        </dgm:presLayoutVars>
      </dgm:prSet>
      <dgm:spPr/>
    </dgm:pt>
    <dgm:pt modelId="{7859A2B6-EDAF-2B4A-BD83-D4E2EFAC8B5D}" type="pres">
      <dgm:prSet presAssocID="{A0927B89-928F-6641-A70F-E16CC6B24E6E}" presName="parSpace" presStyleCnt="0"/>
      <dgm:spPr/>
    </dgm:pt>
    <dgm:pt modelId="{6953732C-A69B-9148-9139-6A4990510EE1}" type="pres">
      <dgm:prSet presAssocID="{91536717-9F07-F942-B0A7-2398B173687C}" presName="parTxOnly" presStyleLbl="node1" presStyleIdx="3" presStyleCnt="24">
        <dgm:presLayoutVars>
          <dgm:bulletEnabled val="1"/>
        </dgm:presLayoutVars>
      </dgm:prSet>
      <dgm:spPr/>
    </dgm:pt>
    <dgm:pt modelId="{50B061FC-8833-4648-B872-28E9B6502639}" type="pres">
      <dgm:prSet presAssocID="{BA7C437E-C07E-914B-9B7F-DAD0F40F9F11}" presName="parSpace" presStyleCnt="0"/>
      <dgm:spPr/>
    </dgm:pt>
    <dgm:pt modelId="{2C2887FF-889F-FE43-8D7D-502C65396CBF}" type="pres">
      <dgm:prSet presAssocID="{A8EA2440-9574-D74F-9E48-F7517AC1F59C}" presName="parTxOnly" presStyleLbl="node1" presStyleIdx="4" presStyleCnt="24">
        <dgm:presLayoutVars>
          <dgm:bulletEnabled val="1"/>
        </dgm:presLayoutVars>
      </dgm:prSet>
      <dgm:spPr/>
    </dgm:pt>
    <dgm:pt modelId="{516BA840-7B45-8046-901F-4DEF2B2B9D9D}" type="pres">
      <dgm:prSet presAssocID="{96ED5966-5392-2344-A4D2-84D8A8DD87FC}" presName="parSpace" presStyleCnt="0"/>
      <dgm:spPr/>
    </dgm:pt>
    <dgm:pt modelId="{A1A9FEDC-52CC-A543-AC0B-C4F4046932B6}" type="pres">
      <dgm:prSet presAssocID="{13DCD4F6-32B8-BE4E-B32A-E0F52151780D}" presName="parTxOnly" presStyleLbl="node1" presStyleIdx="5" presStyleCnt="24">
        <dgm:presLayoutVars>
          <dgm:bulletEnabled val="1"/>
        </dgm:presLayoutVars>
      </dgm:prSet>
      <dgm:spPr/>
    </dgm:pt>
    <dgm:pt modelId="{987EBDC9-84E5-EE45-83FB-06A91E1C6665}" type="pres">
      <dgm:prSet presAssocID="{E2A3B37B-20A8-DB45-9BC9-6C6D37F66D63}" presName="parSpace" presStyleCnt="0"/>
      <dgm:spPr/>
    </dgm:pt>
    <dgm:pt modelId="{F401ADCF-07C7-D940-8864-47EBA17462C7}" type="pres">
      <dgm:prSet presAssocID="{92F85859-2C27-F24D-8E54-52E1BF1EE27D}" presName="parTxOnly" presStyleLbl="node1" presStyleIdx="6" presStyleCnt="24">
        <dgm:presLayoutVars>
          <dgm:bulletEnabled val="1"/>
        </dgm:presLayoutVars>
      </dgm:prSet>
      <dgm:spPr/>
    </dgm:pt>
    <dgm:pt modelId="{15FF907A-AB77-6540-AB36-3C5659DE1888}" type="pres">
      <dgm:prSet presAssocID="{A1B6B2B3-8414-F64B-B345-6D0A6B94E0A3}" presName="parSpace" presStyleCnt="0"/>
      <dgm:spPr/>
    </dgm:pt>
    <dgm:pt modelId="{AFF5C2A6-3122-554B-970A-B0093A851811}" type="pres">
      <dgm:prSet presAssocID="{ACA19771-E26A-3A49-BFD2-3DE0BAAF66E6}" presName="parTxOnly" presStyleLbl="node1" presStyleIdx="7" presStyleCnt="24">
        <dgm:presLayoutVars>
          <dgm:bulletEnabled val="1"/>
        </dgm:presLayoutVars>
      </dgm:prSet>
      <dgm:spPr/>
    </dgm:pt>
    <dgm:pt modelId="{B47E16A4-0BC6-184B-9017-1F185C07CF19}" type="pres">
      <dgm:prSet presAssocID="{63A0945C-BF8D-1F4C-98ED-1401CE528024}" presName="parSpace" presStyleCnt="0"/>
      <dgm:spPr/>
    </dgm:pt>
    <dgm:pt modelId="{4AE41986-2E7E-204D-9512-10EDB4912E8F}" type="pres">
      <dgm:prSet presAssocID="{04BAE366-2D70-D649-9CB5-57116A0E6028}" presName="parTxOnly" presStyleLbl="node1" presStyleIdx="8" presStyleCnt="24">
        <dgm:presLayoutVars>
          <dgm:bulletEnabled val="1"/>
        </dgm:presLayoutVars>
      </dgm:prSet>
      <dgm:spPr/>
    </dgm:pt>
    <dgm:pt modelId="{5A1FF950-519E-4348-A31D-91D9E704FA08}" type="pres">
      <dgm:prSet presAssocID="{8803777A-029D-474C-8EBE-C8F0C9C0050A}" presName="parSpace" presStyleCnt="0"/>
      <dgm:spPr/>
    </dgm:pt>
    <dgm:pt modelId="{1FAE95F5-4A9E-104E-A367-C7FD55AE1190}" type="pres">
      <dgm:prSet presAssocID="{510F6D4E-ADCC-2C4B-8306-DCD43C5F8650}" presName="parTxOnly" presStyleLbl="node1" presStyleIdx="9" presStyleCnt="24">
        <dgm:presLayoutVars>
          <dgm:bulletEnabled val="1"/>
        </dgm:presLayoutVars>
      </dgm:prSet>
      <dgm:spPr/>
    </dgm:pt>
    <dgm:pt modelId="{35253A8A-EBC0-FE44-8BD8-68D0067D5193}" type="pres">
      <dgm:prSet presAssocID="{7C1E61C4-BA63-814A-BC1C-F4DAE376F687}" presName="parSpace" presStyleCnt="0"/>
      <dgm:spPr/>
    </dgm:pt>
    <dgm:pt modelId="{2FB95BE6-65EE-1047-9BBE-EDA8E0460D99}" type="pres">
      <dgm:prSet presAssocID="{14BB69D9-5742-2F42-A0F5-4DB2ABF599DE}" presName="parTxOnly" presStyleLbl="node1" presStyleIdx="10" presStyleCnt="24">
        <dgm:presLayoutVars>
          <dgm:bulletEnabled val="1"/>
        </dgm:presLayoutVars>
      </dgm:prSet>
      <dgm:spPr/>
    </dgm:pt>
    <dgm:pt modelId="{8505C1CE-796A-4E4E-84CE-6BE4957887F3}" type="pres">
      <dgm:prSet presAssocID="{B1215A5D-BF54-074A-8EE7-0FD3BC43C9C7}" presName="parSpace" presStyleCnt="0"/>
      <dgm:spPr/>
    </dgm:pt>
    <dgm:pt modelId="{EB086E2D-7692-E244-AE1E-E96CBC749908}" type="pres">
      <dgm:prSet presAssocID="{55D83738-B64C-6B4D-B30E-4D76D77F3356}" presName="parTxOnly" presStyleLbl="node1" presStyleIdx="11" presStyleCnt="24">
        <dgm:presLayoutVars>
          <dgm:bulletEnabled val="1"/>
        </dgm:presLayoutVars>
      </dgm:prSet>
      <dgm:spPr/>
    </dgm:pt>
    <dgm:pt modelId="{FA93BABC-0624-F040-8227-4C32CEF43504}" type="pres">
      <dgm:prSet presAssocID="{D32C1B6F-244C-5541-B804-132A5B6DC043}" presName="parSpace" presStyleCnt="0"/>
      <dgm:spPr/>
    </dgm:pt>
    <dgm:pt modelId="{D886D044-6895-3447-8E6E-AEAA1C4D8635}" type="pres">
      <dgm:prSet presAssocID="{2799C8FF-1BBE-0A44-BBCF-775C28EB5C5D}" presName="parTxOnly" presStyleLbl="node1" presStyleIdx="12" presStyleCnt="24">
        <dgm:presLayoutVars>
          <dgm:bulletEnabled val="1"/>
        </dgm:presLayoutVars>
      </dgm:prSet>
      <dgm:spPr/>
    </dgm:pt>
    <dgm:pt modelId="{E6BD4C89-B66E-894F-A435-05CC6235A9E0}" type="pres">
      <dgm:prSet presAssocID="{CD403786-234E-4C42-9144-BCF7182DD670}" presName="parSpace" presStyleCnt="0"/>
      <dgm:spPr/>
    </dgm:pt>
    <dgm:pt modelId="{4FF06C1D-05C4-3544-93DC-550818092398}" type="pres">
      <dgm:prSet presAssocID="{995AF91D-94AB-F144-BCDE-827EEE121001}" presName="parTxOnly" presStyleLbl="node1" presStyleIdx="13" presStyleCnt="24">
        <dgm:presLayoutVars>
          <dgm:bulletEnabled val="1"/>
        </dgm:presLayoutVars>
      </dgm:prSet>
      <dgm:spPr/>
    </dgm:pt>
    <dgm:pt modelId="{17663586-B4BF-794F-A783-E6F5515E52C3}" type="pres">
      <dgm:prSet presAssocID="{02E7C152-40E0-6D47-AFD1-8AB40F8DA478}" presName="parSpace" presStyleCnt="0"/>
      <dgm:spPr/>
    </dgm:pt>
    <dgm:pt modelId="{AE1ECDC7-0B24-6D40-A652-01D35700777E}" type="pres">
      <dgm:prSet presAssocID="{02859E1D-774A-F04D-9E9C-92368DC2815F}" presName="parTxOnly" presStyleLbl="node1" presStyleIdx="14" presStyleCnt="24">
        <dgm:presLayoutVars>
          <dgm:bulletEnabled val="1"/>
        </dgm:presLayoutVars>
      </dgm:prSet>
      <dgm:spPr/>
    </dgm:pt>
    <dgm:pt modelId="{74CAD7ED-3C83-8046-8D39-CEC7F6960EAF}" type="pres">
      <dgm:prSet presAssocID="{3D6AA6B0-18A5-3F40-B9A4-870A25CF1E99}" presName="parSpace" presStyleCnt="0"/>
      <dgm:spPr/>
    </dgm:pt>
    <dgm:pt modelId="{D534CEC5-7E51-424C-97CC-77F50AD317F8}" type="pres">
      <dgm:prSet presAssocID="{6A1A2097-97E1-4348-9D8B-C2DE3BE55B0B}" presName="parTxOnly" presStyleLbl="node1" presStyleIdx="15" presStyleCnt="24">
        <dgm:presLayoutVars>
          <dgm:bulletEnabled val="1"/>
        </dgm:presLayoutVars>
      </dgm:prSet>
      <dgm:spPr/>
    </dgm:pt>
    <dgm:pt modelId="{AE069D3F-5C13-7B47-A225-1F2E5B30D4EE}" type="pres">
      <dgm:prSet presAssocID="{2C778927-72E3-2241-BE9B-13855F6F30BA}" presName="parSpace" presStyleCnt="0"/>
      <dgm:spPr/>
    </dgm:pt>
    <dgm:pt modelId="{4B3B1409-25BA-DA48-A629-B11851209F61}" type="pres">
      <dgm:prSet presAssocID="{82FEDE62-B042-9743-B400-AA98B3DA0156}" presName="parTxOnly" presStyleLbl="node1" presStyleIdx="16" presStyleCnt="24">
        <dgm:presLayoutVars>
          <dgm:bulletEnabled val="1"/>
        </dgm:presLayoutVars>
      </dgm:prSet>
      <dgm:spPr/>
    </dgm:pt>
    <dgm:pt modelId="{F7DC9D4C-4316-C141-8028-B264A6AB9559}" type="pres">
      <dgm:prSet presAssocID="{A66E825C-D53F-2740-9937-33973C1D763B}" presName="parSpace" presStyleCnt="0"/>
      <dgm:spPr/>
    </dgm:pt>
    <dgm:pt modelId="{25B44BC1-FCEE-1A4B-8277-CAC5DA28E2EB}" type="pres">
      <dgm:prSet presAssocID="{9705CCF6-DCA3-D047-BFF4-A97D552C9F1A}" presName="parTxOnly" presStyleLbl="node1" presStyleIdx="17" presStyleCnt="24">
        <dgm:presLayoutVars>
          <dgm:bulletEnabled val="1"/>
        </dgm:presLayoutVars>
      </dgm:prSet>
      <dgm:spPr/>
    </dgm:pt>
    <dgm:pt modelId="{EB448B16-3C4E-1F4A-AA6D-191CA664111B}" type="pres">
      <dgm:prSet presAssocID="{6F38C689-75A0-DC4A-876B-2D8E66237495}" presName="parSpace" presStyleCnt="0"/>
      <dgm:spPr/>
    </dgm:pt>
    <dgm:pt modelId="{9D37CDB3-7182-1642-80E5-D98CD459D41E}" type="pres">
      <dgm:prSet presAssocID="{13806BA4-73AC-2A45-A311-0FE08398177C}" presName="parTxOnly" presStyleLbl="node1" presStyleIdx="18" presStyleCnt="24">
        <dgm:presLayoutVars>
          <dgm:bulletEnabled val="1"/>
        </dgm:presLayoutVars>
      </dgm:prSet>
      <dgm:spPr/>
    </dgm:pt>
    <dgm:pt modelId="{4B9D756F-9446-C94A-8B46-40349E6284CE}" type="pres">
      <dgm:prSet presAssocID="{3397EBBD-318C-C94E-9FCA-7CBA6CE194B6}" presName="parSpace" presStyleCnt="0"/>
      <dgm:spPr/>
    </dgm:pt>
    <dgm:pt modelId="{58A3F720-6E90-1C45-8D21-786090B1EE3F}" type="pres">
      <dgm:prSet presAssocID="{4B831B95-D3B5-0B4C-9170-01B96CCED742}" presName="parTxOnly" presStyleLbl="node1" presStyleIdx="19" presStyleCnt="24">
        <dgm:presLayoutVars>
          <dgm:bulletEnabled val="1"/>
        </dgm:presLayoutVars>
      </dgm:prSet>
      <dgm:spPr/>
    </dgm:pt>
    <dgm:pt modelId="{2A1CB612-C244-D741-B12F-FB9BE46A5CD6}" type="pres">
      <dgm:prSet presAssocID="{BAF3B110-6B80-1D44-A5BD-02018C369CD8}" presName="parSpace" presStyleCnt="0"/>
      <dgm:spPr/>
    </dgm:pt>
    <dgm:pt modelId="{676F5F21-1F03-D244-860A-1CF9B3CA0FAE}" type="pres">
      <dgm:prSet presAssocID="{28CED4AF-D968-6843-A71C-8E13B1C20C36}" presName="parTxOnly" presStyleLbl="node1" presStyleIdx="20" presStyleCnt="24">
        <dgm:presLayoutVars>
          <dgm:bulletEnabled val="1"/>
        </dgm:presLayoutVars>
      </dgm:prSet>
      <dgm:spPr/>
    </dgm:pt>
    <dgm:pt modelId="{EBA0D855-F7EC-9246-91B1-CD8A2D5D155A}" type="pres">
      <dgm:prSet presAssocID="{AFF744BC-16E0-BD4E-9308-044D474DD4E3}" presName="parSpace" presStyleCnt="0"/>
      <dgm:spPr/>
    </dgm:pt>
    <dgm:pt modelId="{0A91DB2E-FE68-D341-857C-7397DB1A244D}" type="pres">
      <dgm:prSet presAssocID="{74F64A0D-C426-5E4D-ABF5-6E196A5EA475}" presName="parTxOnly" presStyleLbl="node1" presStyleIdx="21" presStyleCnt="24">
        <dgm:presLayoutVars>
          <dgm:bulletEnabled val="1"/>
        </dgm:presLayoutVars>
      </dgm:prSet>
      <dgm:spPr/>
    </dgm:pt>
    <dgm:pt modelId="{59032AE1-DEB2-A742-89B6-05E154D87076}" type="pres">
      <dgm:prSet presAssocID="{61A13CB3-A41D-9543-9693-74EA769F3FAC}" presName="parSpace" presStyleCnt="0"/>
      <dgm:spPr/>
    </dgm:pt>
    <dgm:pt modelId="{DF685358-BFD6-F846-8E6D-20A4065E10EA}" type="pres">
      <dgm:prSet presAssocID="{6BFC58C9-1C75-7444-9B34-CFFB898F6299}" presName="parTxOnly" presStyleLbl="node1" presStyleIdx="22" presStyleCnt="24">
        <dgm:presLayoutVars>
          <dgm:bulletEnabled val="1"/>
        </dgm:presLayoutVars>
      </dgm:prSet>
      <dgm:spPr/>
    </dgm:pt>
    <dgm:pt modelId="{68DB26BA-F141-EB4D-8DA9-D3C957FEE948}" type="pres">
      <dgm:prSet presAssocID="{1DE3AEF3-36CD-014D-AB8C-1E9695BB04A8}" presName="parSpace" presStyleCnt="0"/>
      <dgm:spPr/>
    </dgm:pt>
    <dgm:pt modelId="{C2CD2910-6A0E-F74F-B994-06A32548B331}" type="pres">
      <dgm:prSet presAssocID="{490B8173-6E59-BF46-A288-AA87D5290289}" presName="parTxOnly" presStyleLbl="node1" presStyleIdx="23" presStyleCnt="24">
        <dgm:presLayoutVars>
          <dgm:bulletEnabled val="1"/>
        </dgm:presLayoutVars>
      </dgm:prSet>
      <dgm:spPr/>
    </dgm:pt>
  </dgm:ptLst>
  <dgm:cxnLst>
    <dgm:cxn modelId="{0917230C-D4DF-7849-9BA6-6BE9E104F8C5}" srcId="{3BBD422B-3487-D54C-9448-DA3518F45BCF}" destId="{92F85859-2C27-F24D-8E54-52E1BF1EE27D}" srcOrd="6" destOrd="0" parTransId="{3E99958D-E578-FE43-86E1-D8EF40EAAFDD}" sibTransId="{A1B6B2B3-8414-F64B-B345-6D0A6B94E0A3}"/>
    <dgm:cxn modelId="{AFA9430D-94A8-4748-B86C-9CE9335F94F0}" type="presOf" srcId="{9705CCF6-DCA3-D047-BFF4-A97D552C9F1A}" destId="{25B44BC1-FCEE-1A4B-8277-CAC5DA28E2EB}" srcOrd="0" destOrd="0" presId="urn:microsoft.com/office/officeart/2005/8/layout/hChevron3"/>
    <dgm:cxn modelId="{AEB2580E-E2F5-9C44-BB3C-B3A713E2F589}" type="presOf" srcId="{14BB69D9-5742-2F42-A0F5-4DB2ABF599DE}" destId="{2FB95BE6-65EE-1047-9BBE-EDA8E0460D99}" srcOrd="0" destOrd="0" presId="urn:microsoft.com/office/officeart/2005/8/layout/hChevron3"/>
    <dgm:cxn modelId="{B680801B-F81E-324B-9259-78810228727B}" srcId="{3BBD422B-3487-D54C-9448-DA3518F45BCF}" destId="{6A1A2097-97E1-4348-9D8B-C2DE3BE55B0B}" srcOrd="15" destOrd="0" parTransId="{DC7082C7-DE37-9247-B9A6-DAE1321D7C5D}" sibTransId="{2C778927-72E3-2241-BE9B-13855F6F30BA}"/>
    <dgm:cxn modelId="{18C58C21-3155-9042-B4FF-845DB3A07AE8}" srcId="{3BBD422B-3487-D54C-9448-DA3518F45BCF}" destId="{9705CCF6-DCA3-D047-BFF4-A97D552C9F1A}" srcOrd="17" destOrd="0" parTransId="{686482CC-7CC8-E240-B2C5-4694E4E89243}" sibTransId="{6F38C689-75A0-DC4A-876B-2D8E66237495}"/>
    <dgm:cxn modelId="{3D930C23-7747-1146-B44C-27C19A79D898}" type="presOf" srcId="{55D83738-B64C-6B4D-B30E-4D76D77F3356}" destId="{EB086E2D-7692-E244-AE1E-E96CBC749908}" srcOrd="0" destOrd="0" presId="urn:microsoft.com/office/officeart/2005/8/layout/hChevron3"/>
    <dgm:cxn modelId="{524DA825-5545-034A-BEC0-8CA4A962050A}" type="presOf" srcId="{2799C8FF-1BBE-0A44-BBCF-775C28EB5C5D}" destId="{D886D044-6895-3447-8E6E-AEAA1C4D8635}" srcOrd="0" destOrd="0" presId="urn:microsoft.com/office/officeart/2005/8/layout/hChevron3"/>
    <dgm:cxn modelId="{C3A9FC2A-711D-724E-AC1B-DA0C2263B36E}" srcId="{3BBD422B-3487-D54C-9448-DA3518F45BCF}" destId="{E5A160FE-63C1-874D-BF88-DA3654F6D706}" srcOrd="0" destOrd="0" parTransId="{417CC721-43DD-8041-B542-8D13BB8CC262}" sibTransId="{82253539-8355-F940-BB5D-68AB49295A0A}"/>
    <dgm:cxn modelId="{30D1E72B-1083-B444-8AAF-1AE661534459}" type="presOf" srcId="{801E1359-6517-F141-B5EB-481952E14461}" destId="{C1CC043F-39E0-2743-AD11-1BC6DB772A04}" srcOrd="0" destOrd="0" presId="urn:microsoft.com/office/officeart/2005/8/layout/hChevron3"/>
    <dgm:cxn modelId="{F2B5F22C-7711-1B4D-BFEE-5E3229498278}" srcId="{3BBD422B-3487-D54C-9448-DA3518F45BCF}" destId="{ACA19771-E26A-3A49-BFD2-3DE0BAAF66E6}" srcOrd="7" destOrd="0" parTransId="{BC1DDF50-0ED5-1745-8AD5-22565AF7E46E}" sibTransId="{63A0945C-BF8D-1F4C-98ED-1401CE528024}"/>
    <dgm:cxn modelId="{D738182D-19E3-684C-B41E-DD188DA1A6EB}" type="presOf" srcId="{6A1A2097-97E1-4348-9D8B-C2DE3BE55B0B}" destId="{D534CEC5-7E51-424C-97CC-77F50AD317F8}" srcOrd="0" destOrd="0" presId="urn:microsoft.com/office/officeart/2005/8/layout/hChevron3"/>
    <dgm:cxn modelId="{941DFA44-DF9C-6340-81A2-C330B3B05D0F}" srcId="{3BBD422B-3487-D54C-9448-DA3518F45BCF}" destId="{13DCD4F6-32B8-BE4E-B32A-E0F52151780D}" srcOrd="5" destOrd="0" parTransId="{10E0FE5B-470A-954F-A842-126533522D92}" sibTransId="{E2A3B37B-20A8-DB45-9BC9-6C6D37F66D63}"/>
    <dgm:cxn modelId="{54879048-CF32-EF4C-BF02-46D96A6B8290}" srcId="{3BBD422B-3487-D54C-9448-DA3518F45BCF}" destId="{4B831B95-D3B5-0B4C-9170-01B96CCED742}" srcOrd="19" destOrd="0" parTransId="{857D2446-C131-FE44-B2E7-0142FFDB5EA1}" sibTransId="{BAF3B110-6B80-1D44-A5BD-02018C369CD8}"/>
    <dgm:cxn modelId="{E034A348-AA0C-CB49-B98D-9FB68735AB0C}" type="presOf" srcId="{E5A160FE-63C1-874D-BF88-DA3654F6D706}" destId="{1F84931C-DC60-664C-93C4-4B12C97CF870}" srcOrd="0" destOrd="0" presId="urn:microsoft.com/office/officeart/2005/8/layout/hChevron3"/>
    <dgm:cxn modelId="{3C92FB48-B3C5-8740-8B41-EDC816F7C0DF}" srcId="{3BBD422B-3487-D54C-9448-DA3518F45BCF}" destId="{995AF91D-94AB-F144-BCDE-827EEE121001}" srcOrd="13" destOrd="0" parTransId="{25F3E54E-3BF7-B943-BE36-B026EE708982}" sibTransId="{02E7C152-40E0-6D47-AFD1-8AB40F8DA478}"/>
    <dgm:cxn modelId="{BD5B8149-0D56-BE4E-81FB-1357380E626E}" type="presOf" srcId="{510F6D4E-ADCC-2C4B-8306-DCD43C5F8650}" destId="{1FAE95F5-4A9E-104E-A367-C7FD55AE1190}" srcOrd="0" destOrd="0" presId="urn:microsoft.com/office/officeart/2005/8/layout/hChevron3"/>
    <dgm:cxn modelId="{C9C5914C-9031-7145-9D1C-B6B309256B96}" type="presOf" srcId="{4B831B95-D3B5-0B4C-9170-01B96CCED742}" destId="{58A3F720-6E90-1C45-8D21-786090B1EE3F}" srcOrd="0" destOrd="0" presId="urn:microsoft.com/office/officeart/2005/8/layout/hChevron3"/>
    <dgm:cxn modelId="{496AC464-F5BD-344C-BD28-1D20D1BECF9D}" type="presOf" srcId="{995AF91D-94AB-F144-BCDE-827EEE121001}" destId="{4FF06C1D-05C4-3544-93DC-550818092398}" srcOrd="0" destOrd="0" presId="urn:microsoft.com/office/officeart/2005/8/layout/hChevron3"/>
    <dgm:cxn modelId="{BB97E868-C60A-764F-8B86-3F2F7D0AF959}" srcId="{3BBD422B-3487-D54C-9448-DA3518F45BCF}" destId="{2799C8FF-1BBE-0A44-BBCF-775C28EB5C5D}" srcOrd="12" destOrd="0" parTransId="{AB6E2B67-2BC6-C24F-80DC-E26B18F90361}" sibTransId="{CD403786-234E-4C42-9144-BCF7182DD670}"/>
    <dgm:cxn modelId="{E1854969-38F4-884E-B440-87F544FDECD8}" type="presOf" srcId="{92F85859-2C27-F24D-8E54-52E1BF1EE27D}" destId="{F401ADCF-07C7-D940-8864-47EBA17462C7}" srcOrd="0" destOrd="0" presId="urn:microsoft.com/office/officeart/2005/8/layout/hChevron3"/>
    <dgm:cxn modelId="{736E486B-C5D4-654D-89EC-02B52ECD1B3A}" srcId="{3BBD422B-3487-D54C-9448-DA3518F45BCF}" destId="{91536717-9F07-F942-B0A7-2398B173687C}" srcOrd="3" destOrd="0" parTransId="{9932C19D-A14F-0246-955F-054BCC0F9C1B}" sibTransId="{BA7C437E-C07E-914B-9B7F-DAD0F40F9F11}"/>
    <dgm:cxn modelId="{6EA3386C-20AB-664B-BEE8-D69B89F9F191}" type="presOf" srcId="{3BBD422B-3487-D54C-9448-DA3518F45BCF}" destId="{F45B1F72-E185-424E-B700-9D938BA01C06}" srcOrd="0" destOrd="0" presId="urn:microsoft.com/office/officeart/2005/8/layout/hChevron3"/>
    <dgm:cxn modelId="{42191A7A-2453-6943-BE37-530826828D24}" type="presOf" srcId="{13DCD4F6-32B8-BE4E-B32A-E0F52151780D}" destId="{A1A9FEDC-52CC-A543-AC0B-C4F4046932B6}" srcOrd="0" destOrd="0" presId="urn:microsoft.com/office/officeart/2005/8/layout/hChevron3"/>
    <dgm:cxn modelId="{A18DA77C-0D2A-804D-B297-E665B7F46941}" srcId="{3BBD422B-3487-D54C-9448-DA3518F45BCF}" destId="{490B8173-6E59-BF46-A288-AA87D5290289}" srcOrd="23" destOrd="0" parTransId="{12C93BA8-F1B1-B34B-BFC7-3CC226F4D506}" sibTransId="{62C9C4F1-0DB5-A04D-8ACD-D36E48B34E2E}"/>
    <dgm:cxn modelId="{15F91B7F-409D-344A-A2E7-CFD66D097E42}" srcId="{3BBD422B-3487-D54C-9448-DA3518F45BCF}" destId="{02859E1D-774A-F04D-9E9C-92368DC2815F}" srcOrd="14" destOrd="0" parTransId="{9B322FD1-911E-5047-93E8-B2323182E24A}" sibTransId="{3D6AA6B0-18A5-3F40-B9A4-870A25CF1E99}"/>
    <dgm:cxn modelId="{A6C6757F-E1F1-964A-818D-F12C42C0CC11}" srcId="{3BBD422B-3487-D54C-9448-DA3518F45BCF}" destId="{A8EA2440-9574-D74F-9E48-F7517AC1F59C}" srcOrd="4" destOrd="0" parTransId="{EB0BB030-8A86-8B49-BC19-4DDD819EA3E9}" sibTransId="{96ED5966-5392-2344-A4D2-84D8A8DD87FC}"/>
    <dgm:cxn modelId="{838C2C81-85DF-E245-95D3-A69B11CCDDAA}" type="presOf" srcId="{6BFC58C9-1C75-7444-9B34-CFFB898F6299}" destId="{DF685358-BFD6-F846-8E6D-20A4065E10EA}" srcOrd="0" destOrd="0" presId="urn:microsoft.com/office/officeart/2005/8/layout/hChevron3"/>
    <dgm:cxn modelId="{0AA68A81-B027-5C4D-B487-AD3C01AD60BA}" srcId="{3BBD422B-3487-D54C-9448-DA3518F45BCF}" destId="{510F6D4E-ADCC-2C4B-8306-DCD43C5F8650}" srcOrd="9" destOrd="0" parTransId="{F401F496-750C-8540-A8BB-0237B8423C39}" sibTransId="{7C1E61C4-BA63-814A-BC1C-F4DAE376F687}"/>
    <dgm:cxn modelId="{35B9F782-99EA-4244-BFB8-6ACDBCA6784E}" srcId="{3BBD422B-3487-D54C-9448-DA3518F45BCF}" destId="{55D83738-B64C-6B4D-B30E-4D76D77F3356}" srcOrd="11" destOrd="0" parTransId="{B4BC37DE-0ECD-3F46-9A6E-5B143408F2DB}" sibTransId="{D32C1B6F-244C-5541-B804-132A5B6DC043}"/>
    <dgm:cxn modelId="{7E872789-2100-8E47-B343-FAE9F626E38E}" type="presOf" srcId="{74F64A0D-C426-5E4D-ABF5-6E196A5EA475}" destId="{0A91DB2E-FE68-D341-857C-7397DB1A244D}" srcOrd="0" destOrd="0" presId="urn:microsoft.com/office/officeart/2005/8/layout/hChevron3"/>
    <dgm:cxn modelId="{61AAB18C-1877-7C4F-A2BC-177D80B6005A}" type="presOf" srcId="{DC9E5DE2-8A73-B646-A0C4-600BA656285D}" destId="{BCBB1DF6-6652-5A4A-9AA4-BB3B0336FD8D}" srcOrd="0" destOrd="0" presId="urn:microsoft.com/office/officeart/2005/8/layout/hChevron3"/>
    <dgm:cxn modelId="{CE509191-98DC-5F4C-A340-D7D811AD62C5}" srcId="{3BBD422B-3487-D54C-9448-DA3518F45BCF}" destId="{14BB69D9-5742-2F42-A0F5-4DB2ABF599DE}" srcOrd="10" destOrd="0" parTransId="{64EB3574-387F-EE47-AF65-336AE9B04A24}" sibTransId="{B1215A5D-BF54-074A-8EE7-0FD3BC43C9C7}"/>
    <dgm:cxn modelId="{E8A22C92-0A74-A841-8ACA-D48C7E7DF1F5}" srcId="{3BBD422B-3487-D54C-9448-DA3518F45BCF}" destId="{28CED4AF-D968-6843-A71C-8E13B1C20C36}" srcOrd="20" destOrd="0" parTransId="{3B286EB3-0C1D-ED46-8DCD-20292E5373FC}" sibTransId="{AFF744BC-16E0-BD4E-9308-044D474DD4E3}"/>
    <dgm:cxn modelId="{92545C9F-F3E2-D849-B545-27EB388BCFEA}" srcId="{3BBD422B-3487-D54C-9448-DA3518F45BCF}" destId="{74F64A0D-C426-5E4D-ABF5-6E196A5EA475}" srcOrd="21" destOrd="0" parTransId="{E230F6E5-840B-1D4F-98CB-8F2C486FA3E0}" sibTransId="{61A13CB3-A41D-9543-9693-74EA769F3FAC}"/>
    <dgm:cxn modelId="{DB403FB4-95F9-9440-A876-0F3CADA7106F}" type="presOf" srcId="{04BAE366-2D70-D649-9CB5-57116A0E6028}" destId="{4AE41986-2E7E-204D-9512-10EDB4912E8F}" srcOrd="0" destOrd="0" presId="urn:microsoft.com/office/officeart/2005/8/layout/hChevron3"/>
    <dgm:cxn modelId="{2240A2B4-F99B-DD48-9F24-446A59B0EA37}" srcId="{3BBD422B-3487-D54C-9448-DA3518F45BCF}" destId="{13806BA4-73AC-2A45-A311-0FE08398177C}" srcOrd="18" destOrd="0" parTransId="{27832877-4F93-0844-97B5-76845ECEBFA9}" sibTransId="{3397EBBD-318C-C94E-9FCA-7CBA6CE194B6}"/>
    <dgm:cxn modelId="{BEA2D9B6-696F-DE46-8C0D-E0258FA29E63}" srcId="{3BBD422B-3487-D54C-9448-DA3518F45BCF}" destId="{801E1359-6517-F141-B5EB-481952E14461}" srcOrd="2" destOrd="0" parTransId="{40EAE5D0-652E-4149-BFD8-63B33E22BC0E}" sibTransId="{A0927B89-928F-6641-A70F-E16CC6B24E6E}"/>
    <dgm:cxn modelId="{9115ADBC-2C0A-0E41-B205-8A4A4CB91A17}" type="presOf" srcId="{A8EA2440-9574-D74F-9E48-F7517AC1F59C}" destId="{2C2887FF-889F-FE43-8D7D-502C65396CBF}" srcOrd="0" destOrd="0" presId="urn:microsoft.com/office/officeart/2005/8/layout/hChevron3"/>
    <dgm:cxn modelId="{58ED1BC4-CB58-D747-A41A-3990F1BE32A5}" type="presOf" srcId="{91536717-9F07-F942-B0A7-2398B173687C}" destId="{6953732C-A69B-9148-9139-6A4990510EE1}" srcOrd="0" destOrd="0" presId="urn:microsoft.com/office/officeart/2005/8/layout/hChevron3"/>
    <dgm:cxn modelId="{D7A3BEC4-DC1B-A046-B30F-D5C14C55433C}" srcId="{3BBD422B-3487-D54C-9448-DA3518F45BCF}" destId="{6BFC58C9-1C75-7444-9B34-CFFB898F6299}" srcOrd="22" destOrd="0" parTransId="{E5B8E65B-CC3D-2D48-A2CC-EC164127AE8B}" sibTransId="{1DE3AEF3-36CD-014D-AB8C-1E9695BB04A8}"/>
    <dgm:cxn modelId="{450AF1CE-6480-9A4C-833B-DFA6FF35B64F}" type="presOf" srcId="{28CED4AF-D968-6843-A71C-8E13B1C20C36}" destId="{676F5F21-1F03-D244-860A-1CF9B3CA0FAE}" srcOrd="0" destOrd="0" presId="urn:microsoft.com/office/officeart/2005/8/layout/hChevron3"/>
    <dgm:cxn modelId="{5E3FD3D3-7FE7-BF4F-91AC-E40A383D7F8D}" srcId="{3BBD422B-3487-D54C-9448-DA3518F45BCF}" destId="{82FEDE62-B042-9743-B400-AA98B3DA0156}" srcOrd="16" destOrd="0" parTransId="{2AB7FD8B-9F53-724A-83CD-48494616A09C}" sibTransId="{A66E825C-D53F-2740-9937-33973C1D763B}"/>
    <dgm:cxn modelId="{A269FAD9-A940-FD47-B015-845500F3D81B}" type="presOf" srcId="{02859E1D-774A-F04D-9E9C-92368DC2815F}" destId="{AE1ECDC7-0B24-6D40-A652-01D35700777E}" srcOrd="0" destOrd="0" presId="urn:microsoft.com/office/officeart/2005/8/layout/hChevron3"/>
    <dgm:cxn modelId="{A98674DA-5F53-CF4F-8220-C5A06F91E055}" type="presOf" srcId="{ACA19771-E26A-3A49-BFD2-3DE0BAAF66E6}" destId="{AFF5C2A6-3122-554B-970A-B0093A851811}" srcOrd="0" destOrd="0" presId="urn:microsoft.com/office/officeart/2005/8/layout/hChevron3"/>
    <dgm:cxn modelId="{235D42E0-E67C-9840-BC80-BE0649033ED7}" srcId="{3BBD422B-3487-D54C-9448-DA3518F45BCF}" destId="{DC9E5DE2-8A73-B646-A0C4-600BA656285D}" srcOrd="1" destOrd="0" parTransId="{59507570-D358-E24A-952F-B609E1440CDB}" sibTransId="{A1C4B0E2-0298-CC44-9723-C38F9586D14C}"/>
    <dgm:cxn modelId="{3A9F0DE9-79D8-0049-B8B3-F0AD4BFC300F}" type="presOf" srcId="{82FEDE62-B042-9743-B400-AA98B3DA0156}" destId="{4B3B1409-25BA-DA48-A629-B11851209F61}" srcOrd="0" destOrd="0" presId="urn:microsoft.com/office/officeart/2005/8/layout/hChevron3"/>
    <dgm:cxn modelId="{85D95BE9-DF38-C545-8ADA-A2AF82736371}" type="presOf" srcId="{13806BA4-73AC-2A45-A311-0FE08398177C}" destId="{9D37CDB3-7182-1642-80E5-D98CD459D41E}" srcOrd="0" destOrd="0" presId="urn:microsoft.com/office/officeart/2005/8/layout/hChevron3"/>
    <dgm:cxn modelId="{05B7FDEA-50B6-174A-B89A-2A55570576E4}" type="presOf" srcId="{490B8173-6E59-BF46-A288-AA87D5290289}" destId="{C2CD2910-6A0E-F74F-B994-06A32548B331}" srcOrd="0" destOrd="0" presId="urn:microsoft.com/office/officeart/2005/8/layout/hChevron3"/>
    <dgm:cxn modelId="{5B5092FA-8D42-BB42-8EE0-E92D6141EE2B}" srcId="{3BBD422B-3487-D54C-9448-DA3518F45BCF}" destId="{04BAE366-2D70-D649-9CB5-57116A0E6028}" srcOrd="8" destOrd="0" parTransId="{D581F9FC-9075-E043-9E7B-976E577312FB}" sibTransId="{8803777A-029D-474C-8EBE-C8F0C9C0050A}"/>
    <dgm:cxn modelId="{8F79A57C-AF9E-E54B-A9A7-D060632FA16D}" type="presParOf" srcId="{F45B1F72-E185-424E-B700-9D938BA01C06}" destId="{1F84931C-DC60-664C-93C4-4B12C97CF870}" srcOrd="0" destOrd="0" presId="urn:microsoft.com/office/officeart/2005/8/layout/hChevron3"/>
    <dgm:cxn modelId="{306F4CC8-421E-3D43-A9D2-5DAF35001106}" type="presParOf" srcId="{F45B1F72-E185-424E-B700-9D938BA01C06}" destId="{E15621C8-C526-2B48-856E-8A035D8BAB7F}" srcOrd="1" destOrd="0" presId="urn:microsoft.com/office/officeart/2005/8/layout/hChevron3"/>
    <dgm:cxn modelId="{0C08ACBB-2B91-2544-9141-9BBAD18BA6FC}" type="presParOf" srcId="{F45B1F72-E185-424E-B700-9D938BA01C06}" destId="{BCBB1DF6-6652-5A4A-9AA4-BB3B0336FD8D}" srcOrd="2" destOrd="0" presId="urn:microsoft.com/office/officeart/2005/8/layout/hChevron3"/>
    <dgm:cxn modelId="{6CA49DD8-67A0-F540-ACF3-9F387F8A611C}" type="presParOf" srcId="{F45B1F72-E185-424E-B700-9D938BA01C06}" destId="{FD3AF944-2FF4-884B-9EC6-61539A17D367}" srcOrd="3" destOrd="0" presId="urn:microsoft.com/office/officeart/2005/8/layout/hChevron3"/>
    <dgm:cxn modelId="{03F246C0-0FF6-044E-95BF-DB7CD2A888FE}" type="presParOf" srcId="{F45B1F72-E185-424E-B700-9D938BA01C06}" destId="{C1CC043F-39E0-2743-AD11-1BC6DB772A04}" srcOrd="4" destOrd="0" presId="urn:microsoft.com/office/officeart/2005/8/layout/hChevron3"/>
    <dgm:cxn modelId="{1CA1FBD1-4637-1B4A-9885-145FBBAE918F}" type="presParOf" srcId="{F45B1F72-E185-424E-B700-9D938BA01C06}" destId="{7859A2B6-EDAF-2B4A-BD83-D4E2EFAC8B5D}" srcOrd="5" destOrd="0" presId="urn:microsoft.com/office/officeart/2005/8/layout/hChevron3"/>
    <dgm:cxn modelId="{BC964959-0E4D-C340-A833-250E579A6A1D}" type="presParOf" srcId="{F45B1F72-E185-424E-B700-9D938BA01C06}" destId="{6953732C-A69B-9148-9139-6A4990510EE1}" srcOrd="6" destOrd="0" presId="urn:microsoft.com/office/officeart/2005/8/layout/hChevron3"/>
    <dgm:cxn modelId="{6C629FD9-5D19-F74D-84C0-66E63EE07496}" type="presParOf" srcId="{F45B1F72-E185-424E-B700-9D938BA01C06}" destId="{50B061FC-8833-4648-B872-28E9B6502639}" srcOrd="7" destOrd="0" presId="urn:microsoft.com/office/officeart/2005/8/layout/hChevron3"/>
    <dgm:cxn modelId="{F3913132-7953-804C-96D0-5737906D9200}" type="presParOf" srcId="{F45B1F72-E185-424E-B700-9D938BA01C06}" destId="{2C2887FF-889F-FE43-8D7D-502C65396CBF}" srcOrd="8" destOrd="0" presId="urn:microsoft.com/office/officeart/2005/8/layout/hChevron3"/>
    <dgm:cxn modelId="{8C05FE77-C4D9-5843-9EA7-53136237106A}" type="presParOf" srcId="{F45B1F72-E185-424E-B700-9D938BA01C06}" destId="{516BA840-7B45-8046-901F-4DEF2B2B9D9D}" srcOrd="9" destOrd="0" presId="urn:microsoft.com/office/officeart/2005/8/layout/hChevron3"/>
    <dgm:cxn modelId="{6529D2F4-9B2A-464A-B200-F0A1E5B26835}" type="presParOf" srcId="{F45B1F72-E185-424E-B700-9D938BA01C06}" destId="{A1A9FEDC-52CC-A543-AC0B-C4F4046932B6}" srcOrd="10" destOrd="0" presId="urn:microsoft.com/office/officeart/2005/8/layout/hChevron3"/>
    <dgm:cxn modelId="{B58E8714-D499-BF46-8148-4C672FE24109}" type="presParOf" srcId="{F45B1F72-E185-424E-B700-9D938BA01C06}" destId="{987EBDC9-84E5-EE45-83FB-06A91E1C6665}" srcOrd="11" destOrd="0" presId="urn:microsoft.com/office/officeart/2005/8/layout/hChevron3"/>
    <dgm:cxn modelId="{D5C0C6EA-246D-2E45-9CBE-F7A360ADC307}" type="presParOf" srcId="{F45B1F72-E185-424E-B700-9D938BA01C06}" destId="{F401ADCF-07C7-D940-8864-47EBA17462C7}" srcOrd="12" destOrd="0" presId="urn:microsoft.com/office/officeart/2005/8/layout/hChevron3"/>
    <dgm:cxn modelId="{A996FEB0-A88A-4944-85B7-176A353CBFA8}" type="presParOf" srcId="{F45B1F72-E185-424E-B700-9D938BA01C06}" destId="{15FF907A-AB77-6540-AB36-3C5659DE1888}" srcOrd="13" destOrd="0" presId="urn:microsoft.com/office/officeart/2005/8/layout/hChevron3"/>
    <dgm:cxn modelId="{D6D05315-29AB-7544-BD09-1D61147CB417}" type="presParOf" srcId="{F45B1F72-E185-424E-B700-9D938BA01C06}" destId="{AFF5C2A6-3122-554B-970A-B0093A851811}" srcOrd="14" destOrd="0" presId="urn:microsoft.com/office/officeart/2005/8/layout/hChevron3"/>
    <dgm:cxn modelId="{45586D23-0500-E949-86E1-8D6CC0181B32}" type="presParOf" srcId="{F45B1F72-E185-424E-B700-9D938BA01C06}" destId="{B47E16A4-0BC6-184B-9017-1F185C07CF19}" srcOrd="15" destOrd="0" presId="urn:microsoft.com/office/officeart/2005/8/layout/hChevron3"/>
    <dgm:cxn modelId="{41A921C0-CC74-F442-B321-CFB80ED0EC78}" type="presParOf" srcId="{F45B1F72-E185-424E-B700-9D938BA01C06}" destId="{4AE41986-2E7E-204D-9512-10EDB4912E8F}" srcOrd="16" destOrd="0" presId="urn:microsoft.com/office/officeart/2005/8/layout/hChevron3"/>
    <dgm:cxn modelId="{5F05F954-D9BD-6541-AEC7-B09FE84C4394}" type="presParOf" srcId="{F45B1F72-E185-424E-B700-9D938BA01C06}" destId="{5A1FF950-519E-4348-A31D-91D9E704FA08}" srcOrd="17" destOrd="0" presId="urn:microsoft.com/office/officeart/2005/8/layout/hChevron3"/>
    <dgm:cxn modelId="{8C5C44AE-BFA0-C244-8483-0534A92A699C}" type="presParOf" srcId="{F45B1F72-E185-424E-B700-9D938BA01C06}" destId="{1FAE95F5-4A9E-104E-A367-C7FD55AE1190}" srcOrd="18" destOrd="0" presId="urn:microsoft.com/office/officeart/2005/8/layout/hChevron3"/>
    <dgm:cxn modelId="{79C90BB0-F749-3C4A-A20B-D95EDBE66B44}" type="presParOf" srcId="{F45B1F72-E185-424E-B700-9D938BA01C06}" destId="{35253A8A-EBC0-FE44-8BD8-68D0067D5193}" srcOrd="19" destOrd="0" presId="urn:microsoft.com/office/officeart/2005/8/layout/hChevron3"/>
    <dgm:cxn modelId="{0C0CCA6A-F662-BA43-BD30-9B8A9C0A6C6B}" type="presParOf" srcId="{F45B1F72-E185-424E-B700-9D938BA01C06}" destId="{2FB95BE6-65EE-1047-9BBE-EDA8E0460D99}" srcOrd="20" destOrd="0" presId="urn:microsoft.com/office/officeart/2005/8/layout/hChevron3"/>
    <dgm:cxn modelId="{E74E0ED5-378A-A040-8C73-FCD206453233}" type="presParOf" srcId="{F45B1F72-E185-424E-B700-9D938BA01C06}" destId="{8505C1CE-796A-4E4E-84CE-6BE4957887F3}" srcOrd="21" destOrd="0" presId="urn:microsoft.com/office/officeart/2005/8/layout/hChevron3"/>
    <dgm:cxn modelId="{E20AAF35-9E20-6344-B92F-AE84DB47CE20}" type="presParOf" srcId="{F45B1F72-E185-424E-B700-9D938BA01C06}" destId="{EB086E2D-7692-E244-AE1E-E96CBC749908}" srcOrd="22" destOrd="0" presId="urn:microsoft.com/office/officeart/2005/8/layout/hChevron3"/>
    <dgm:cxn modelId="{62FEDED6-6E41-2F49-BEA1-9950E0B7FEEA}" type="presParOf" srcId="{F45B1F72-E185-424E-B700-9D938BA01C06}" destId="{FA93BABC-0624-F040-8227-4C32CEF43504}" srcOrd="23" destOrd="0" presId="urn:microsoft.com/office/officeart/2005/8/layout/hChevron3"/>
    <dgm:cxn modelId="{1C8B32CA-0884-544C-A36F-F23A9B903F26}" type="presParOf" srcId="{F45B1F72-E185-424E-B700-9D938BA01C06}" destId="{D886D044-6895-3447-8E6E-AEAA1C4D8635}" srcOrd="24" destOrd="0" presId="urn:microsoft.com/office/officeart/2005/8/layout/hChevron3"/>
    <dgm:cxn modelId="{A5627207-D7BF-854F-BC52-D900431253BC}" type="presParOf" srcId="{F45B1F72-E185-424E-B700-9D938BA01C06}" destId="{E6BD4C89-B66E-894F-A435-05CC6235A9E0}" srcOrd="25" destOrd="0" presId="urn:microsoft.com/office/officeart/2005/8/layout/hChevron3"/>
    <dgm:cxn modelId="{3A83F8BF-08CC-A640-8B4E-BF369B17414E}" type="presParOf" srcId="{F45B1F72-E185-424E-B700-9D938BA01C06}" destId="{4FF06C1D-05C4-3544-93DC-550818092398}" srcOrd="26" destOrd="0" presId="urn:microsoft.com/office/officeart/2005/8/layout/hChevron3"/>
    <dgm:cxn modelId="{533B1C2C-F17F-7241-B5B9-050734F3DF83}" type="presParOf" srcId="{F45B1F72-E185-424E-B700-9D938BA01C06}" destId="{17663586-B4BF-794F-A783-E6F5515E52C3}" srcOrd="27" destOrd="0" presId="urn:microsoft.com/office/officeart/2005/8/layout/hChevron3"/>
    <dgm:cxn modelId="{9C6D3B2E-C029-C04F-A69B-30F413E893B7}" type="presParOf" srcId="{F45B1F72-E185-424E-B700-9D938BA01C06}" destId="{AE1ECDC7-0B24-6D40-A652-01D35700777E}" srcOrd="28" destOrd="0" presId="urn:microsoft.com/office/officeart/2005/8/layout/hChevron3"/>
    <dgm:cxn modelId="{6D4D11C3-DB50-CC4F-A38D-DA07DC1036F7}" type="presParOf" srcId="{F45B1F72-E185-424E-B700-9D938BA01C06}" destId="{74CAD7ED-3C83-8046-8D39-CEC7F6960EAF}" srcOrd="29" destOrd="0" presId="urn:microsoft.com/office/officeart/2005/8/layout/hChevron3"/>
    <dgm:cxn modelId="{EF606865-AF42-7F44-8E1D-A290D80CBF67}" type="presParOf" srcId="{F45B1F72-E185-424E-B700-9D938BA01C06}" destId="{D534CEC5-7E51-424C-97CC-77F50AD317F8}" srcOrd="30" destOrd="0" presId="urn:microsoft.com/office/officeart/2005/8/layout/hChevron3"/>
    <dgm:cxn modelId="{17B19B81-98DF-A544-BDAB-C6FBBCFBBF4E}" type="presParOf" srcId="{F45B1F72-E185-424E-B700-9D938BA01C06}" destId="{AE069D3F-5C13-7B47-A225-1F2E5B30D4EE}" srcOrd="31" destOrd="0" presId="urn:microsoft.com/office/officeart/2005/8/layout/hChevron3"/>
    <dgm:cxn modelId="{D6B2223F-8FD2-4540-AADF-7C836C044121}" type="presParOf" srcId="{F45B1F72-E185-424E-B700-9D938BA01C06}" destId="{4B3B1409-25BA-DA48-A629-B11851209F61}" srcOrd="32" destOrd="0" presId="urn:microsoft.com/office/officeart/2005/8/layout/hChevron3"/>
    <dgm:cxn modelId="{02DB368E-198A-8243-A4FA-28E91B7D2B79}" type="presParOf" srcId="{F45B1F72-E185-424E-B700-9D938BA01C06}" destId="{F7DC9D4C-4316-C141-8028-B264A6AB9559}" srcOrd="33" destOrd="0" presId="urn:microsoft.com/office/officeart/2005/8/layout/hChevron3"/>
    <dgm:cxn modelId="{7D9F46C4-26C7-5640-AAAC-26CA11F4A1C5}" type="presParOf" srcId="{F45B1F72-E185-424E-B700-9D938BA01C06}" destId="{25B44BC1-FCEE-1A4B-8277-CAC5DA28E2EB}" srcOrd="34" destOrd="0" presId="urn:microsoft.com/office/officeart/2005/8/layout/hChevron3"/>
    <dgm:cxn modelId="{1A8CC15F-763E-7F47-8EFE-6AF9148F8431}" type="presParOf" srcId="{F45B1F72-E185-424E-B700-9D938BA01C06}" destId="{EB448B16-3C4E-1F4A-AA6D-191CA664111B}" srcOrd="35" destOrd="0" presId="urn:microsoft.com/office/officeart/2005/8/layout/hChevron3"/>
    <dgm:cxn modelId="{4D6E54A5-C2B4-B14F-8EA9-5F7F255DE0C8}" type="presParOf" srcId="{F45B1F72-E185-424E-B700-9D938BA01C06}" destId="{9D37CDB3-7182-1642-80E5-D98CD459D41E}" srcOrd="36" destOrd="0" presId="urn:microsoft.com/office/officeart/2005/8/layout/hChevron3"/>
    <dgm:cxn modelId="{C4E8F4A9-FCCC-DB4E-A480-AD0078B40563}" type="presParOf" srcId="{F45B1F72-E185-424E-B700-9D938BA01C06}" destId="{4B9D756F-9446-C94A-8B46-40349E6284CE}" srcOrd="37" destOrd="0" presId="urn:microsoft.com/office/officeart/2005/8/layout/hChevron3"/>
    <dgm:cxn modelId="{E839859A-3ADF-DC44-8F28-C4A10FA599D4}" type="presParOf" srcId="{F45B1F72-E185-424E-B700-9D938BA01C06}" destId="{58A3F720-6E90-1C45-8D21-786090B1EE3F}" srcOrd="38" destOrd="0" presId="urn:microsoft.com/office/officeart/2005/8/layout/hChevron3"/>
    <dgm:cxn modelId="{E18D7FDF-9E8D-7F42-B15A-E1CD7E26AC21}" type="presParOf" srcId="{F45B1F72-E185-424E-B700-9D938BA01C06}" destId="{2A1CB612-C244-D741-B12F-FB9BE46A5CD6}" srcOrd="39" destOrd="0" presId="urn:microsoft.com/office/officeart/2005/8/layout/hChevron3"/>
    <dgm:cxn modelId="{84A7A57B-7DB2-A342-A451-4C3434111343}" type="presParOf" srcId="{F45B1F72-E185-424E-B700-9D938BA01C06}" destId="{676F5F21-1F03-D244-860A-1CF9B3CA0FAE}" srcOrd="40" destOrd="0" presId="urn:microsoft.com/office/officeart/2005/8/layout/hChevron3"/>
    <dgm:cxn modelId="{0EBA06FF-1F53-3241-B712-621C8E8229D7}" type="presParOf" srcId="{F45B1F72-E185-424E-B700-9D938BA01C06}" destId="{EBA0D855-F7EC-9246-91B1-CD8A2D5D155A}" srcOrd="41" destOrd="0" presId="urn:microsoft.com/office/officeart/2005/8/layout/hChevron3"/>
    <dgm:cxn modelId="{5CE610D2-DBC9-6748-A673-CDAB706C5012}" type="presParOf" srcId="{F45B1F72-E185-424E-B700-9D938BA01C06}" destId="{0A91DB2E-FE68-D341-857C-7397DB1A244D}" srcOrd="42" destOrd="0" presId="urn:microsoft.com/office/officeart/2005/8/layout/hChevron3"/>
    <dgm:cxn modelId="{D4C634EB-42BE-9C48-849D-6115EA68CC59}" type="presParOf" srcId="{F45B1F72-E185-424E-B700-9D938BA01C06}" destId="{59032AE1-DEB2-A742-89B6-05E154D87076}" srcOrd="43" destOrd="0" presId="urn:microsoft.com/office/officeart/2005/8/layout/hChevron3"/>
    <dgm:cxn modelId="{6EDFF645-6D80-1747-BEAD-4A188CBC803B}" type="presParOf" srcId="{F45B1F72-E185-424E-B700-9D938BA01C06}" destId="{DF685358-BFD6-F846-8E6D-20A4065E10EA}" srcOrd="44" destOrd="0" presId="urn:microsoft.com/office/officeart/2005/8/layout/hChevron3"/>
    <dgm:cxn modelId="{DDDA7D8F-EFCC-FB49-920C-7BBE09E0B39B}" type="presParOf" srcId="{F45B1F72-E185-424E-B700-9D938BA01C06}" destId="{68DB26BA-F141-EB4D-8DA9-D3C957FEE948}" srcOrd="45" destOrd="0" presId="urn:microsoft.com/office/officeart/2005/8/layout/hChevron3"/>
    <dgm:cxn modelId="{3958FFB4-2422-7C4A-973F-876E3082EA7C}" type="presParOf" srcId="{F45B1F72-E185-424E-B700-9D938BA01C06}" destId="{C2CD2910-6A0E-F74F-B994-06A32548B331}" srcOrd="4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BD422B-3487-D54C-9448-DA3518F45BCF}"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E5A160FE-63C1-874D-BF88-DA3654F6D706}">
      <dgm:prSet phldrT="[Text]"/>
      <dgm:spPr>
        <a:solidFill>
          <a:schemeClr val="accent5">
            <a:lumMod val="75000"/>
          </a:schemeClr>
        </a:solidFill>
      </dgm:spPr>
      <dgm:t>
        <a:bodyPr/>
        <a:lstStyle/>
        <a:p>
          <a:r>
            <a:rPr lang="en-US" b="0" dirty="0">
              <a:solidFill>
                <a:schemeClr val="bg1"/>
              </a:solidFill>
            </a:rPr>
            <a:t>1</a:t>
          </a:r>
        </a:p>
      </dgm:t>
    </dgm:pt>
    <dgm:pt modelId="{417CC721-43DD-8041-B542-8D13BB8CC262}" type="parTrans" cxnId="{C3A9FC2A-711D-724E-AC1B-DA0C2263B36E}">
      <dgm:prSet/>
      <dgm:spPr/>
      <dgm:t>
        <a:bodyPr/>
        <a:lstStyle/>
        <a:p>
          <a:endParaRPr lang="en-US"/>
        </a:p>
      </dgm:t>
    </dgm:pt>
    <dgm:pt modelId="{82253539-8355-F940-BB5D-68AB49295A0A}" type="sibTrans" cxnId="{C3A9FC2A-711D-724E-AC1B-DA0C2263B36E}">
      <dgm:prSet/>
      <dgm:spPr/>
      <dgm:t>
        <a:bodyPr/>
        <a:lstStyle/>
        <a:p>
          <a:endParaRPr lang="en-US"/>
        </a:p>
      </dgm:t>
    </dgm:pt>
    <dgm:pt modelId="{DC9E5DE2-8A73-B646-A0C4-600BA656285D}">
      <dgm:prSet phldrT="[Text]"/>
      <dgm:spPr>
        <a:solidFill>
          <a:schemeClr val="accent5">
            <a:lumMod val="75000"/>
          </a:schemeClr>
        </a:solidFill>
      </dgm:spPr>
      <dgm:t>
        <a:bodyPr/>
        <a:lstStyle/>
        <a:p>
          <a:r>
            <a:rPr lang="en-US" dirty="0">
              <a:solidFill>
                <a:schemeClr val="bg1"/>
              </a:solidFill>
            </a:rPr>
            <a:t>2</a:t>
          </a:r>
        </a:p>
      </dgm:t>
    </dgm:pt>
    <dgm:pt modelId="{59507570-D358-E24A-952F-B609E1440CDB}" type="parTrans" cxnId="{235D42E0-E67C-9840-BC80-BE0649033ED7}">
      <dgm:prSet/>
      <dgm:spPr/>
      <dgm:t>
        <a:bodyPr/>
        <a:lstStyle/>
        <a:p>
          <a:endParaRPr lang="en-US"/>
        </a:p>
      </dgm:t>
    </dgm:pt>
    <dgm:pt modelId="{A1C4B0E2-0298-CC44-9723-C38F9586D14C}" type="sibTrans" cxnId="{235D42E0-E67C-9840-BC80-BE0649033ED7}">
      <dgm:prSet/>
      <dgm:spPr/>
      <dgm:t>
        <a:bodyPr/>
        <a:lstStyle/>
        <a:p>
          <a:endParaRPr lang="en-US"/>
        </a:p>
      </dgm:t>
    </dgm:pt>
    <dgm:pt modelId="{801E1359-6517-F141-B5EB-481952E14461}">
      <dgm:prSet phldrT="[Text]"/>
      <dgm:spPr>
        <a:solidFill>
          <a:schemeClr val="accent5">
            <a:lumMod val="75000"/>
          </a:schemeClr>
        </a:solidFill>
      </dgm:spPr>
      <dgm:t>
        <a:bodyPr/>
        <a:lstStyle/>
        <a:p>
          <a:r>
            <a:rPr lang="en-US" dirty="0"/>
            <a:t>3</a:t>
          </a:r>
        </a:p>
      </dgm:t>
    </dgm:pt>
    <dgm:pt modelId="{40EAE5D0-652E-4149-BFD8-63B33E22BC0E}" type="parTrans" cxnId="{BEA2D9B6-696F-DE46-8C0D-E0258FA29E63}">
      <dgm:prSet/>
      <dgm:spPr/>
      <dgm:t>
        <a:bodyPr/>
        <a:lstStyle/>
        <a:p>
          <a:endParaRPr lang="en-US"/>
        </a:p>
      </dgm:t>
    </dgm:pt>
    <dgm:pt modelId="{A0927B89-928F-6641-A70F-E16CC6B24E6E}" type="sibTrans" cxnId="{BEA2D9B6-696F-DE46-8C0D-E0258FA29E63}">
      <dgm:prSet/>
      <dgm:spPr/>
      <dgm:t>
        <a:bodyPr/>
        <a:lstStyle/>
        <a:p>
          <a:endParaRPr lang="en-US"/>
        </a:p>
      </dgm:t>
    </dgm:pt>
    <dgm:pt modelId="{91536717-9F07-F942-B0A7-2398B173687C}">
      <dgm:prSet/>
      <dgm:spPr>
        <a:solidFill>
          <a:schemeClr val="accent5">
            <a:lumMod val="75000"/>
          </a:schemeClr>
        </a:solidFill>
      </dgm:spPr>
      <dgm:t>
        <a:bodyPr/>
        <a:lstStyle/>
        <a:p>
          <a:r>
            <a:rPr lang="en-US" dirty="0"/>
            <a:t>4</a:t>
          </a:r>
        </a:p>
      </dgm:t>
    </dgm:pt>
    <dgm:pt modelId="{9932C19D-A14F-0246-955F-054BCC0F9C1B}" type="parTrans" cxnId="{736E486B-C5D4-654D-89EC-02B52ECD1B3A}">
      <dgm:prSet/>
      <dgm:spPr/>
      <dgm:t>
        <a:bodyPr/>
        <a:lstStyle/>
        <a:p>
          <a:endParaRPr lang="en-US"/>
        </a:p>
      </dgm:t>
    </dgm:pt>
    <dgm:pt modelId="{BA7C437E-C07E-914B-9B7F-DAD0F40F9F11}" type="sibTrans" cxnId="{736E486B-C5D4-654D-89EC-02B52ECD1B3A}">
      <dgm:prSet/>
      <dgm:spPr/>
      <dgm:t>
        <a:bodyPr/>
        <a:lstStyle/>
        <a:p>
          <a:endParaRPr lang="en-US"/>
        </a:p>
      </dgm:t>
    </dgm:pt>
    <dgm:pt modelId="{A8EA2440-9574-D74F-9E48-F7517AC1F59C}">
      <dgm:prSet/>
      <dgm:spPr>
        <a:solidFill>
          <a:schemeClr val="accent5">
            <a:lumMod val="75000"/>
          </a:schemeClr>
        </a:solidFill>
      </dgm:spPr>
      <dgm:t>
        <a:bodyPr/>
        <a:lstStyle/>
        <a:p>
          <a:r>
            <a:rPr lang="en-US" dirty="0"/>
            <a:t>5</a:t>
          </a:r>
        </a:p>
      </dgm:t>
    </dgm:pt>
    <dgm:pt modelId="{EB0BB030-8A86-8B49-BC19-4DDD819EA3E9}" type="parTrans" cxnId="{A6C6757F-E1F1-964A-818D-F12C42C0CC11}">
      <dgm:prSet/>
      <dgm:spPr/>
      <dgm:t>
        <a:bodyPr/>
        <a:lstStyle/>
        <a:p>
          <a:endParaRPr lang="en-US"/>
        </a:p>
      </dgm:t>
    </dgm:pt>
    <dgm:pt modelId="{96ED5966-5392-2344-A4D2-84D8A8DD87FC}" type="sibTrans" cxnId="{A6C6757F-E1F1-964A-818D-F12C42C0CC11}">
      <dgm:prSet/>
      <dgm:spPr/>
      <dgm:t>
        <a:bodyPr/>
        <a:lstStyle/>
        <a:p>
          <a:endParaRPr lang="en-US"/>
        </a:p>
      </dgm:t>
    </dgm:pt>
    <dgm:pt modelId="{13DCD4F6-32B8-BE4E-B32A-E0F52151780D}">
      <dgm:prSet/>
      <dgm:spPr/>
      <dgm:t>
        <a:bodyPr/>
        <a:lstStyle/>
        <a:p>
          <a:r>
            <a:rPr lang="en-US" dirty="0"/>
            <a:t>6</a:t>
          </a:r>
        </a:p>
      </dgm:t>
    </dgm:pt>
    <dgm:pt modelId="{10E0FE5B-470A-954F-A842-126533522D92}" type="parTrans" cxnId="{941DFA44-DF9C-6340-81A2-C330B3B05D0F}">
      <dgm:prSet/>
      <dgm:spPr/>
      <dgm:t>
        <a:bodyPr/>
        <a:lstStyle/>
        <a:p>
          <a:endParaRPr lang="en-US"/>
        </a:p>
      </dgm:t>
    </dgm:pt>
    <dgm:pt modelId="{E2A3B37B-20A8-DB45-9BC9-6C6D37F66D63}" type="sibTrans" cxnId="{941DFA44-DF9C-6340-81A2-C330B3B05D0F}">
      <dgm:prSet/>
      <dgm:spPr/>
      <dgm:t>
        <a:bodyPr/>
        <a:lstStyle/>
        <a:p>
          <a:endParaRPr lang="en-US"/>
        </a:p>
      </dgm:t>
    </dgm:pt>
    <dgm:pt modelId="{92F85859-2C27-F24D-8E54-52E1BF1EE27D}">
      <dgm:prSet/>
      <dgm:spPr>
        <a:solidFill>
          <a:srgbClr val="C00000"/>
        </a:solidFill>
      </dgm:spPr>
      <dgm:t>
        <a:bodyPr/>
        <a:lstStyle/>
        <a:p>
          <a:r>
            <a:rPr lang="en-US" dirty="0"/>
            <a:t>7</a:t>
          </a:r>
        </a:p>
      </dgm:t>
    </dgm:pt>
    <dgm:pt modelId="{3E99958D-E578-FE43-86E1-D8EF40EAAFDD}" type="parTrans" cxnId="{0917230C-D4DF-7849-9BA6-6BE9E104F8C5}">
      <dgm:prSet/>
      <dgm:spPr/>
      <dgm:t>
        <a:bodyPr/>
        <a:lstStyle/>
        <a:p>
          <a:endParaRPr lang="en-US"/>
        </a:p>
      </dgm:t>
    </dgm:pt>
    <dgm:pt modelId="{A1B6B2B3-8414-F64B-B345-6D0A6B94E0A3}" type="sibTrans" cxnId="{0917230C-D4DF-7849-9BA6-6BE9E104F8C5}">
      <dgm:prSet/>
      <dgm:spPr/>
      <dgm:t>
        <a:bodyPr/>
        <a:lstStyle/>
        <a:p>
          <a:endParaRPr lang="en-US"/>
        </a:p>
      </dgm:t>
    </dgm:pt>
    <dgm:pt modelId="{ACA19771-E26A-3A49-BFD2-3DE0BAAF66E6}">
      <dgm:prSet/>
      <dgm:spPr/>
      <dgm:t>
        <a:bodyPr/>
        <a:lstStyle/>
        <a:p>
          <a:r>
            <a:rPr lang="en-US" dirty="0"/>
            <a:t>8</a:t>
          </a:r>
        </a:p>
      </dgm:t>
    </dgm:pt>
    <dgm:pt modelId="{BC1DDF50-0ED5-1745-8AD5-22565AF7E46E}" type="parTrans" cxnId="{F2B5F22C-7711-1B4D-BFEE-5E3229498278}">
      <dgm:prSet/>
      <dgm:spPr/>
      <dgm:t>
        <a:bodyPr/>
        <a:lstStyle/>
        <a:p>
          <a:endParaRPr lang="en-US"/>
        </a:p>
      </dgm:t>
    </dgm:pt>
    <dgm:pt modelId="{63A0945C-BF8D-1F4C-98ED-1401CE528024}" type="sibTrans" cxnId="{F2B5F22C-7711-1B4D-BFEE-5E3229498278}">
      <dgm:prSet/>
      <dgm:spPr/>
      <dgm:t>
        <a:bodyPr/>
        <a:lstStyle/>
        <a:p>
          <a:endParaRPr lang="en-US"/>
        </a:p>
      </dgm:t>
    </dgm:pt>
    <dgm:pt modelId="{04BAE366-2D70-D649-9CB5-57116A0E6028}">
      <dgm:prSet/>
      <dgm:spPr/>
      <dgm:t>
        <a:bodyPr/>
        <a:lstStyle/>
        <a:p>
          <a:r>
            <a:rPr lang="en-US" dirty="0"/>
            <a:t>9</a:t>
          </a:r>
        </a:p>
      </dgm:t>
    </dgm:pt>
    <dgm:pt modelId="{D581F9FC-9075-E043-9E7B-976E577312FB}" type="parTrans" cxnId="{5B5092FA-8D42-BB42-8EE0-E92D6141EE2B}">
      <dgm:prSet/>
      <dgm:spPr/>
      <dgm:t>
        <a:bodyPr/>
        <a:lstStyle/>
        <a:p>
          <a:endParaRPr lang="en-US"/>
        </a:p>
      </dgm:t>
    </dgm:pt>
    <dgm:pt modelId="{8803777A-029D-474C-8EBE-C8F0C9C0050A}" type="sibTrans" cxnId="{5B5092FA-8D42-BB42-8EE0-E92D6141EE2B}">
      <dgm:prSet/>
      <dgm:spPr/>
      <dgm:t>
        <a:bodyPr/>
        <a:lstStyle/>
        <a:p>
          <a:endParaRPr lang="en-US"/>
        </a:p>
      </dgm:t>
    </dgm:pt>
    <dgm:pt modelId="{510F6D4E-ADCC-2C4B-8306-DCD43C5F8650}">
      <dgm:prSet/>
      <dgm:spPr/>
      <dgm:t>
        <a:bodyPr/>
        <a:lstStyle/>
        <a:p>
          <a:r>
            <a:rPr lang="en-US" dirty="0"/>
            <a:t>10</a:t>
          </a:r>
        </a:p>
      </dgm:t>
    </dgm:pt>
    <dgm:pt modelId="{F401F496-750C-8540-A8BB-0237B8423C39}" type="parTrans" cxnId="{0AA68A81-B027-5C4D-B487-AD3C01AD60BA}">
      <dgm:prSet/>
      <dgm:spPr/>
      <dgm:t>
        <a:bodyPr/>
        <a:lstStyle/>
        <a:p>
          <a:endParaRPr lang="en-US"/>
        </a:p>
      </dgm:t>
    </dgm:pt>
    <dgm:pt modelId="{7C1E61C4-BA63-814A-BC1C-F4DAE376F687}" type="sibTrans" cxnId="{0AA68A81-B027-5C4D-B487-AD3C01AD60BA}">
      <dgm:prSet/>
      <dgm:spPr/>
      <dgm:t>
        <a:bodyPr/>
        <a:lstStyle/>
        <a:p>
          <a:endParaRPr lang="en-US"/>
        </a:p>
      </dgm:t>
    </dgm:pt>
    <dgm:pt modelId="{14BB69D9-5742-2F42-A0F5-4DB2ABF599DE}">
      <dgm:prSet/>
      <dgm:spPr/>
      <dgm:t>
        <a:bodyPr/>
        <a:lstStyle/>
        <a:p>
          <a:r>
            <a:rPr lang="en-US" dirty="0"/>
            <a:t>11</a:t>
          </a:r>
        </a:p>
      </dgm:t>
    </dgm:pt>
    <dgm:pt modelId="{64EB3574-387F-EE47-AF65-336AE9B04A24}" type="parTrans" cxnId="{CE509191-98DC-5F4C-A340-D7D811AD62C5}">
      <dgm:prSet/>
      <dgm:spPr/>
      <dgm:t>
        <a:bodyPr/>
        <a:lstStyle/>
        <a:p>
          <a:endParaRPr lang="en-US"/>
        </a:p>
      </dgm:t>
    </dgm:pt>
    <dgm:pt modelId="{B1215A5D-BF54-074A-8EE7-0FD3BC43C9C7}" type="sibTrans" cxnId="{CE509191-98DC-5F4C-A340-D7D811AD62C5}">
      <dgm:prSet/>
      <dgm:spPr/>
      <dgm:t>
        <a:bodyPr/>
        <a:lstStyle/>
        <a:p>
          <a:endParaRPr lang="en-US"/>
        </a:p>
      </dgm:t>
    </dgm:pt>
    <dgm:pt modelId="{55D83738-B64C-6B4D-B30E-4D76D77F3356}">
      <dgm:prSet/>
      <dgm:spPr/>
      <dgm:t>
        <a:bodyPr/>
        <a:lstStyle/>
        <a:p>
          <a:r>
            <a:rPr lang="en-US" dirty="0"/>
            <a:t>12</a:t>
          </a:r>
        </a:p>
      </dgm:t>
    </dgm:pt>
    <dgm:pt modelId="{B4BC37DE-0ECD-3F46-9A6E-5B143408F2DB}" type="parTrans" cxnId="{35B9F782-99EA-4244-BFB8-6ACDBCA6784E}">
      <dgm:prSet/>
      <dgm:spPr/>
      <dgm:t>
        <a:bodyPr/>
        <a:lstStyle/>
        <a:p>
          <a:endParaRPr lang="en-US"/>
        </a:p>
      </dgm:t>
    </dgm:pt>
    <dgm:pt modelId="{D32C1B6F-244C-5541-B804-132A5B6DC043}" type="sibTrans" cxnId="{35B9F782-99EA-4244-BFB8-6ACDBCA6784E}">
      <dgm:prSet/>
      <dgm:spPr/>
      <dgm:t>
        <a:bodyPr/>
        <a:lstStyle/>
        <a:p>
          <a:endParaRPr lang="en-US"/>
        </a:p>
      </dgm:t>
    </dgm:pt>
    <dgm:pt modelId="{2799C8FF-1BBE-0A44-BBCF-775C28EB5C5D}">
      <dgm:prSet/>
      <dgm:spPr/>
      <dgm:t>
        <a:bodyPr/>
        <a:lstStyle/>
        <a:p>
          <a:r>
            <a:rPr lang="en-US" dirty="0"/>
            <a:t>13</a:t>
          </a:r>
        </a:p>
      </dgm:t>
    </dgm:pt>
    <dgm:pt modelId="{AB6E2B67-2BC6-C24F-80DC-E26B18F90361}" type="parTrans" cxnId="{BB97E868-C60A-764F-8B86-3F2F7D0AF959}">
      <dgm:prSet/>
      <dgm:spPr/>
      <dgm:t>
        <a:bodyPr/>
        <a:lstStyle/>
        <a:p>
          <a:endParaRPr lang="en-US"/>
        </a:p>
      </dgm:t>
    </dgm:pt>
    <dgm:pt modelId="{CD403786-234E-4C42-9144-BCF7182DD670}" type="sibTrans" cxnId="{BB97E868-C60A-764F-8B86-3F2F7D0AF959}">
      <dgm:prSet/>
      <dgm:spPr/>
      <dgm:t>
        <a:bodyPr/>
        <a:lstStyle/>
        <a:p>
          <a:endParaRPr lang="en-US"/>
        </a:p>
      </dgm:t>
    </dgm:pt>
    <dgm:pt modelId="{995AF91D-94AB-F144-BCDE-827EEE121001}">
      <dgm:prSet/>
      <dgm:spPr/>
      <dgm:t>
        <a:bodyPr/>
        <a:lstStyle/>
        <a:p>
          <a:r>
            <a:rPr lang="en-US" dirty="0"/>
            <a:t>14</a:t>
          </a:r>
        </a:p>
      </dgm:t>
    </dgm:pt>
    <dgm:pt modelId="{25F3E54E-3BF7-B943-BE36-B026EE708982}" type="parTrans" cxnId="{3C92FB48-B3C5-8740-8B41-EDC816F7C0DF}">
      <dgm:prSet/>
      <dgm:spPr/>
      <dgm:t>
        <a:bodyPr/>
        <a:lstStyle/>
        <a:p>
          <a:endParaRPr lang="en-US"/>
        </a:p>
      </dgm:t>
    </dgm:pt>
    <dgm:pt modelId="{02E7C152-40E0-6D47-AFD1-8AB40F8DA478}" type="sibTrans" cxnId="{3C92FB48-B3C5-8740-8B41-EDC816F7C0DF}">
      <dgm:prSet/>
      <dgm:spPr/>
      <dgm:t>
        <a:bodyPr/>
        <a:lstStyle/>
        <a:p>
          <a:endParaRPr lang="en-US"/>
        </a:p>
      </dgm:t>
    </dgm:pt>
    <dgm:pt modelId="{02859E1D-774A-F04D-9E9C-92368DC2815F}">
      <dgm:prSet/>
      <dgm:spPr/>
      <dgm:t>
        <a:bodyPr/>
        <a:lstStyle/>
        <a:p>
          <a:r>
            <a:rPr lang="en-US" dirty="0"/>
            <a:t>15</a:t>
          </a:r>
        </a:p>
      </dgm:t>
    </dgm:pt>
    <dgm:pt modelId="{9B322FD1-911E-5047-93E8-B2323182E24A}" type="parTrans" cxnId="{15F91B7F-409D-344A-A2E7-CFD66D097E42}">
      <dgm:prSet/>
      <dgm:spPr/>
      <dgm:t>
        <a:bodyPr/>
        <a:lstStyle/>
        <a:p>
          <a:endParaRPr lang="en-US"/>
        </a:p>
      </dgm:t>
    </dgm:pt>
    <dgm:pt modelId="{3D6AA6B0-18A5-3F40-B9A4-870A25CF1E99}" type="sibTrans" cxnId="{15F91B7F-409D-344A-A2E7-CFD66D097E42}">
      <dgm:prSet/>
      <dgm:spPr/>
      <dgm:t>
        <a:bodyPr/>
        <a:lstStyle/>
        <a:p>
          <a:endParaRPr lang="en-US"/>
        </a:p>
      </dgm:t>
    </dgm:pt>
    <dgm:pt modelId="{6A1A2097-97E1-4348-9D8B-C2DE3BE55B0B}">
      <dgm:prSet/>
      <dgm:spPr/>
      <dgm:t>
        <a:bodyPr/>
        <a:lstStyle/>
        <a:p>
          <a:r>
            <a:rPr lang="en-US" dirty="0"/>
            <a:t>16</a:t>
          </a:r>
        </a:p>
      </dgm:t>
    </dgm:pt>
    <dgm:pt modelId="{DC7082C7-DE37-9247-B9A6-DAE1321D7C5D}" type="parTrans" cxnId="{B680801B-F81E-324B-9259-78810228727B}">
      <dgm:prSet/>
      <dgm:spPr/>
      <dgm:t>
        <a:bodyPr/>
        <a:lstStyle/>
        <a:p>
          <a:endParaRPr lang="en-US"/>
        </a:p>
      </dgm:t>
    </dgm:pt>
    <dgm:pt modelId="{2C778927-72E3-2241-BE9B-13855F6F30BA}" type="sibTrans" cxnId="{B680801B-F81E-324B-9259-78810228727B}">
      <dgm:prSet/>
      <dgm:spPr/>
      <dgm:t>
        <a:bodyPr/>
        <a:lstStyle/>
        <a:p>
          <a:endParaRPr lang="en-US"/>
        </a:p>
      </dgm:t>
    </dgm:pt>
    <dgm:pt modelId="{82FEDE62-B042-9743-B400-AA98B3DA0156}">
      <dgm:prSet/>
      <dgm:spPr/>
      <dgm:t>
        <a:bodyPr/>
        <a:lstStyle/>
        <a:p>
          <a:r>
            <a:rPr lang="en-US" dirty="0"/>
            <a:t>17</a:t>
          </a:r>
        </a:p>
      </dgm:t>
    </dgm:pt>
    <dgm:pt modelId="{2AB7FD8B-9F53-724A-83CD-48494616A09C}" type="parTrans" cxnId="{5E3FD3D3-7FE7-BF4F-91AC-E40A383D7F8D}">
      <dgm:prSet/>
      <dgm:spPr/>
      <dgm:t>
        <a:bodyPr/>
        <a:lstStyle/>
        <a:p>
          <a:endParaRPr lang="en-US"/>
        </a:p>
      </dgm:t>
    </dgm:pt>
    <dgm:pt modelId="{A66E825C-D53F-2740-9937-33973C1D763B}" type="sibTrans" cxnId="{5E3FD3D3-7FE7-BF4F-91AC-E40A383D7F8D}">
      <dgm:prSet/>
      <dgm:spPr/>
      <dgm:t>
        <a:bodyPr/>
        <a:lstStyle/>
        <a:p>
          <a:endParaRPr lang="en-US"/>
        </a:p>
      </dgm:t>
    </dgm:pt>
    <dgm:pt modelId="{9705CCF6-DCA3-D047-BFF4-A97D552C9F1A}">
      <dgm:prSet/>
      <dgm:spPr/>
      <dgm:t>
        <a:bodyPr/>
        <a:lstStyle/>
        <a:p>
          <a:r>
            <a:rPr lang="en-US" dirty="0"/>
            <a:t>18</a:t>
          </a:r>
        </a:p>
      </dgm:t>
    </dgm:pt>
    <dgm:pt modelId="{686482CC-7CC8-E240-B2C5-4694E4E89243}" type="parTrans" cxnId="{18C58C21-3155-9042-B4FF-845DB3A07AE8}">
      <dgm:prSet/>
      <dgm:spPr/>
      <dgm:t>
        <a:bodyPr/>
        <a:lstStyle/>
        <a:p>
          <a:endParaRPr lang="en-US"/>
        </a:p>
      </dgm:t>
    </dgm:pt>
    <dgm:pt modelId="{6F38C689-75A0-DC4A-876B-2D8E66237495}" type="sibTrans" cxnId="{18C58C21-3155-9042-B4FF-845DB3A07AE8}">
      <dgm:prSet/>
      <dgm:spPr/>
      <dgm:t>
        <a:bodyPr/>
        <a:lstStyle/>
        <a:p>
          <a:endParaRPr lang="en-US"/>
        </a:p>
      </dgm:t>
    </dgm:pt>
    <dgm:pt modelId="{13806BA4-73AC-2A45-A311-0FE08398177C}">
      <dgm:prSet/>
      <dgm:spPr/>
      <dgm:t>
        <a:bodyPr/>
        <a:lstStyle/>
        <a:p>
          <a:r>
            <a:rPr lang="en-US" dirty="0"/>
            <a:t>19</a:t>
          </a:r>
        </a:p>
      </dgm:t>
    </dgm:pt>
    <dgm:pt modelId="{27832877-4F93-0844-97B5-76845ECEBFA9}" type="parTrans" cxnId="{2240A2B4-F99B-DD48-9F24-446A59B0EA37}">
      <dgm:prSet/>
      <dgm:spPr/>
      <dgm:t>
        <a:bodyPr/>
        <a:lstStyle/>
        <a:p>
          <a:endParaRPr lang="en-US"/>
        </a:p>
      </dgm:t>
    </dgm:pt>
    <dgm:pt modelId="{3397EBBD-318C-C94E-9FCA-7CBA6CE194B6}" type="sibTrans" cxnId="{2240A2B4-F99B-DD48-9F24-446A59B0EA37}">
      <dgm:prSet/>
      <dgm:spPr/>
      <dgm:t>
        <a:bodyPr/>
        <a:lstStyle/>
        <a:p>
          <a:endParaRPr lang="en-US"/>
        </a:p>
      </dgm:t>
    </dgm:pt>
    <dgm:pt modelId="{4B831B95-D3B5-0B4C-9170-01B96CCED742}">
      <dgm:prSet/>
      <dgm:spPr/>
      <dgm:t>
        <a:bodyPr/>
        <a:lstStyle/>
        <a:p>
          <a:r>
            <a:rPr lang="en-US" dirty="0"/>
            <a:t>20</a:t>
          </a:r>
        </a:p>
      </dgm:t>
    </dgm:pt>
    <dgm:pt modelId="{857D2446-C131-FE44-B2E7-0142FFDB5EA1}" type="parTrans" cxnId="{54879048-CF32-EF4C-BF02-46D96A6B8290}">
      <dgm:prSet/>
      <dgm:spPr/>
      <dgm:t>
        <a:bodyPr/>
        <a:lstStyle/>
        <a:p>
          <a:endParaRPr lang="en-US"/>
        </a:p>
      </dgm:t>
    </dgm:pt>
    <dgm:pt modelId="{BAF3B110-6B80-1D44-A5BD-02018C369CD8}" type="sibTrans" cxnId="{54879048-CF32-EF4C-BF02-46D96A6B8290}">
      <dgm:prSet/>
      <dgm:spPr/>
      <dgm:t>
        <a:bodyPr/>
        <a:lstStyle/>
        <a:p>
          <a:endParaRPr lang="en-US"/>
        </a:p>
      </dgm:t>
    </dgm:pt>
    <dgm:pt modelId="{28CED4AF-D968-6843-A71C-8E13B1C20C36}">
      <dgm:prSet/>
      <dgm:spPr/>
      <dgm:t>
        <a:bodyPr/>
        <a:lstStyle/>
        <a:p>
          <a:r>
            <a:rPr lang="en-US" dirty="0"/>
            <a:t>21</a:t>
          </a:r>
        </a:p>
      </dgm:t>
    </dgm:pt>
    <dgm:pt modelId="{3B286EB3-0C1D-ED46-8DCD-20292E5373FC}" type="parTrans" cxnId="{E8A22C92-0A74-A841-8ACA-D48C7E7DF1F5}">
      <dgm:prSet/>
      <dgm:spPr/>
      <dgm:t>
        <a:bodyPr/>
        <a:lstStyle/>
        <a:p>
          <a:endParaRPr lang="en-US"/>
        </a:p>
      </dgm:t>
    </dgm:pt>
    <dgm:pt modelId="{AFF744BC-16E0-BD4E-9308-044D474DD4E3}" type="sibTrans" cxnId="{E8A22C92-0A74-A841-8ACA-D48C7E7DF1F5}">
      <dgm:prSet/>
      <dgm:spPr/>
      <dgm:t>
        <a:bodyPr/>
        <a:lstStyle/>
        <a:p>
          <a:endParaRPr lang="en-US"/>
        </a:p>
      </dgm:t>
    </dgm:pt>
    <dgm:pt modelId="{74F64A0D-C426-5E4D-ABF5-6E196A5EA475}">
      <dgm:prSet/>
      <dgm:spPr/>
      <dgm:t>
        <a:bodyPr/>
        <a:lstStyle/>
        <a:p>
          <a:r>
            <a:rPr lang="en-US" dirty="0"/>
            <a:t>22</a:t>
          </a:r>
        </a:p>
      </dgm:t>
    </dgm:pt>
    <dgm:pt modelId="{E230F6E5-840B-1D4F-98CB-8F2C486FA3E0}" type="parTrans" cxnId="{92545C9F-F3E2-D849-B545-27EB388BCFEA}">
      <dgm:prSet/>
      <dgm:spPr/>
      <dgm:t>
        <a:bodyPr/>
        <a:lstStyle/>
        <a:p>
          <a:endParaRPr lang="en-US"/>
        </a:p>
      </dgm:t>
    </dgm:pt>
    <dgm:pt modelId="{61A13CB3-A41D-9543-9693-74EA769F3FAC}" type="sibTrans" cxnId="{92545C9F-F3E2-D849-B545-27EB388BCFEA}">
      <dgm:prSet/>
      <dgm:spPr/>
      <dgm:t>
        <a:bodyPr/>
        <a:lstStyle/>
        <a:p>
          <a:endParaRPr lang="en-US"/>
        </a:p>
      </dgm:t>
    </dgm:pt>
    <dgm:pt modelId="{6BFC58C9-1C75-7444-9B34-CFFB898F6299}">
      <dgm:prSet/>
      <dgm:spPr/>
      <dgm:t>
        <a:bodyPr/>
        <a:lstStyle/>
        <a:p>
          <a:r>
            <a:rPr lang="en-US" dirty="0"/>
            <a:t>23</a:t>
          </a:r>
        </a:p>
      </dgm:t>
    </dgm:pt>
    <dgm:pt modelId="{E5B8E65B-CC3D-2D48-A2CC-EC164127AE8B}" type="parTrans" cxnId="{D7A3BEC4-DC1B-A046-B30F-D5C14C55433C}">
      <dgm:prSet/>
      <dgm:spPr/>
      <dgm:t>
        <a:bodyPr/>
        <a:lstStyle/>
        <a:p>
          <a:endParaRPr lang="en-US"/>
        </a:p>
      </dgm:t>
    </dgm:pt>
    <dgm:pt modelId="{1DE3AEF3-36CD-014D-AB8C-1E9695BB04A8}" type="sibTrans" cxnId="{D7A3BEC4-DC1B-A046-B30F-D5C14C55433C}">
      <dgm:prSet/>
      <dgm:spPr/>
      <dgm:t>
        <a:bodyPr/>
        <a:lstStyle/>
        <a:p>
          <a:endParaRPr lang="en-US"/>
        </a:p>
      </dgm:t>
    </dgm:pt>
    <dgm:pt modelId="{490B8173-6E59-BF46-A288-AA87D5290289}">
      <dgm:prSet/>
      <dgm:spPr/>
      <dgm:t>
        <a:bodyPr/>
        <a:lstStyle/>
        <a:p>
          <a:r>
            <a:rPr lang="en-US" dirty="0"/>
            <a:t>24</a:t>
          </a:r>
        </a:p>
      </dgm:t>
    </dgm:pt>
    <dgm:pt modelId="{12C93BA8-F1B1-B34B-BFC7-3CC226F4D506}" type="parTrans" cxnId="{A18DA77C-0D2A-804D-B297-E665B7F46941}">
      <dgm:prSet/>
      <dgm:spPr/>
      <dgm:t>
        <a:bodyPr/>
        <a:lstStyle/>
        <a:p>
          <a:endParaRPr lang="en-US"/>
        </a:p>
      </dgm:t>
    </dgm:pt>
    <dgm:pt modelId="{62C9C4F1-0DB5-A04D-8ACD-D36E48B34E2E}" type="sibTrans" cxnId="{A18DA77C-0D2A-804D-B297-E665B7F46941}">
      <dgm:prSet/>
      <dgm:spPr/>
      <dgm:t>
        <a:bodyPr/>
        <a:lstStyle/>
        <a:p>
          <a:endParaRPr lang="en-US"/>
        </a:p>
      </dgm:t>
    </dgm:pt>
    <dgm:pt modelId="{F45B1F72-E185-424E-B700-9D938BA01C06}" type="pres">
      <dgm:prSet presAssocID="{3BBD422B-3487-D54C-9448-DA3518F45BCF}" presName="Name0" presStyleCnt="0">
        <dgm:presLayoutVars>
          <dgm:dir/>
          <dgm:resizeHandles val="exact"/>
        </dgm:presLayoutVars>
      </dgm:prSet>
      <dgm:spPr/>
    </dgm:pt>
    <dgm:pt modelId="{1F84931C-DC60-664C-93C4-4B12C97CF870}" type="pres">
      <dgm:prSet presAssocID="{E5A160FE-63C1-874D-BF88-DA3654F6D706}" presName="parTxOnly" presStyleLbl="node1" presStyleIdx="0" presStyleCnt="24">
        <dgm:presLayoutVars>
          <dgm:bulletEnabled val="1"/>
        </dgm:presLayoutVars>
      </dgm:prSet>
      <dgm:spPr/>
    </dgm:pt>
    <dgm:pt modelId="{E15621C8-C526-2B48-856E-8A035D8BAB7F}" type="pres">
      <dgm:prSet presAssocID="{82253539-8355-F940-BB5D-68AB49295A0A}" presName="parSpace" presStyleCnt="0"/>
      <dgm:spPr/>
    </dgm:pt>
    <dgm:pt modelId="{BCBB1DF6-6652-5A4A-9AA4-BB3B0336FD8D}" type="pres">
      <dgm:prSet presAssocID="{DC9E5DE2-8A73-B646-A0C4-600BA656285D}" presName="parTxOnly" presStyleLbl="node1" presStyleIdx="1" presStyleCnt="24">
        <dgm:presLayoutVars>
          <dgm:bulletEnabled val="1"/>
        </dgm:presLayoutVars>
      </dgm:prSet>
      <dgm:spPr/>
    </dgm:pt>
    <dgm:pt modelId="{FD3AF944-2FF4-884B-9EC6-61539A17D367}" type="pres">
      <dgm:prSet presAssocID="{A1C4B0E2-0298-CC44-9723-C38F9586D14C}" presName="parSpace" presStyleCnt="0"/>
      <dgm:spPr/>
    </dgm:pt>
    <dgm:pt modelId="{C1CC043F-39E0-2743-AD11-1BC6DB772A04}" type="pres">
      <dgm:prSet presAssocID="{801E1359-6517-F141-B5EB-481952E14461}" presName="parTxOnly" presStyleLbl="node1" presStyleIdx="2" presStyleCnt="24">
        <dgm:presLayoutVars>
          <dgm:bulletEnabled val="1"/>
        </dgm:presLayoutVars>
      </dgm:prSet>
      <dgm:spPr/>
    </dgm:pt>
    <dgm:pt modelId="{7859A2B6-EDAF-2B4A-BD83-D4E2EFAC8B5D}" type="pres">
      <dgm:prSet presAssocID="{A0927B89-928F-6641-A70F-E16CC6B24E6E}" presName="parSpace" presStyleCnt="0"/>
      <dgm:spPr/>
    </dgm:pt>
    <dgm:pt modelId="{6953732C-A69B-9148-9139-6A4990510EE1}" type="pres">
      <dgm:prSet presAssocID="{91536717-9F07-F942-B0A7-2398B173687C}" presName="parTxOnly" presStyleLbl="node1" presStyleIdx="3" presStyleCnt="24">
        <dgm:presLayoutVars>
          <dgm:bulletEnabled val="1"/>
        </dgm:presLayoutVars>
      </dgm:prSet>
      <dgm:spPr/>
    </dgm:pt>
    <dgm:pt modelId="{50B061FC-8833-4648-B872-28E9B6502639}" type="pres">
      <dgm:prSet presAssocID="{BA7C437E-C07E-914B-9B7F-DAD0F40F9F11}" presName="parSpace" presStyleCnt="0"/>
      <dgm:spPr/>
    </dgm:pt>
    <dgm:pt modelId="{2C2887FF-889F-FE43-8D7D-502C65396CBF}" type="pres">
      <dgm:prSet presAssocID="{A8EA2440-9574-D74F-9E48-F7517AC1F59C}" presName="parTxOnly" presStyleLbl="node1" presStyleIdx="4" presStyleCnt="24">
        <dgm:presLayoutVars>
          <dgm:bulletEnabled val="1"/>
        </dgm:presLayoutVars>
      </dgm:prSet>
      <dgm:spPr/>
    </dgm:pt>
    <dgm:pt modelId="{516BA840-7B45-8046-901F-4DEF2B2B9D9D}" type="pres">
      <dgm:prSet presAssocID="{96ED5966-5392-2344-A4D2-84D8A8DD87FC}" presName="parSpace" presStyleCnt="0"/>
      <dgm:spPr/>
    </dgm:pt>
    <dgm:pt modelId="{A1A9FEDC-52CC-A543-AC0B-C4F4046932B6}" type="pres">
      <dgm:prSet presAssocID="{13DCD4F6-32B8-BE4E-B32A-E0F52151780D}" presName="parTxOnly" presStyleLbl="node1" presStyleIdx="5" presStyleCnt="24">
        <dgm:presLayoutVars>
          <dgm:bulletEnabled val="1"/>
        </dgm:presLayoutVars>
      </dgm:prSet>
      <dgm:spPr/>
    </dgm:pt>
    <dgm:pt modelId="{987EBDC9-84E5-EE45-83FB-06A91E1C6665}" type="pres">
      <dgm:prSet presAssocID="{E2A3B37B-20A8-DB45-9BC9-6C6D37F66D63}" presName="parSpace" presStyleCnt="0"/>
      <dgm:spPr/>
    </dgm:pt>
    <dgm:pt modelId="{F401ADCF-07C7-D940-8864-47EBA17462C7}" type="pres">
      <dgm:prSet presAssocID="{92F85859-2C27-F24D-8E54-52E1BF1EE27D}" presName="parTxOnly" presStyleLbl="node1" presStyleIdx="6" presStyleCnt="24">
        <dgm:presLayoutVars>
          <dgm:bulletEnabled val="1"/>
        </dgm:presLayoutVars>
      </dgm:prSet>
      <dgm:spPr/>
    </dgm:pt>
    <dgm:pt modelId="{15FF907A-AB77-6540-AB36-3C5659DE1888}" type="pres">
      <dgm:prSet presAssocID="{A1B6B2B3-8414-F64B-B345-6D0A6B94E0A3}" presName="parSpace" presStyleCnt="0"/>
      <dgm:spPr/>
    </dgm:pt>
    <dgm:pt modelId="{AFF5C2A6-3122-554B-970A-B0093A851811}" type="pres">
      <dgm:prSet presAssocID="{ACA19771-E26A-3A49-BFD2-3DE0BAAF66E6}" presName="parTxOnly" presStyleLbl="node1" presStyleIdx="7" presStyleCnt="24">
        <dgm:presLayoutVars>
          <dgm:bulletEnabled val="1"/>
        </dgm:presLayoutVars>
      </dgm:prSet>
      <dgm:spPr/>
    </dgm:pt>
    <dgm:pt modelId="{B47E16A4-0BC6-184B-9017-1F185C07CF19}" type="pres">
      <dgm:prSet presAssocID="{63A0945C-BF8D-1F4C-98ED-1401CE528024}" presName="parSpace" presStyleCnt="0"/>
      <dgm:spPr/>
    </dgm:pt>
    <dgm:pt modelId="{4AE41986-2E7E-204D-9512-10EDB4912E8F}" type="pres">
      <dgm:prSet presAssocID="{04BAE366-2D70-D649-9CB5-57116A0E6028}" presName="parTxOnly" presStyleLbl="node1" presStyleIdx="8" presStyleCnt="24">
        <dgm:presLayoutVars>
          <dgm:bulletEnabled val="1"/>
        </dgm:presLayoutVars>
      </dgm:prSet>
      <dgm:spPr/>
    </dgm:pt>
    <dgm:pt modelId="{5A1FF950-519E-4348-A31D-91D9E704FA08}" type="pres">
      <dgm:prSet presAssocID="{8803777A-029D-474C-8EBE-C8F0C9C0050A}" presName="parSpace" presStyleCnt="0"/>
      <dgm:spPr/>
    </dgm:pt>
    <dgm:pt modelId="{1FAE95F5-4A9E-104E-A367-C7FD55AE1190}" type="pres">
      <dgm:prSet presAssocID="{510F6D4E-ADCC-2C4B-8306-DCD43C5F8650}" presName="parTxOnly" presStyleLbl="node1" presStyleIdx="9" presStyleCnt="24">
        <dgm:presLayoutVars>
          <dgm:bulletEnabled val="1"/>
        </dgm:presLayoutVars>
      </dgm:prSet>
      <dgm:spPr/>
    </dgm:pt>
    <dgm:pt modelId="{35253A8A-EBC0-FE44-8BD8-68D0067D5193}" type="pres">
      <dgm:prSet presAssocID="{7C1E61C4-BA63-814A-BC1C-F4DAE376F687}" presName="parSpace" presStyleCnt="0"/>
      <dgm:spPr/>
    </dgm:pt>
    <dgm:pt modelId="{2FB95BE6-65EE-1047-9BBE-EDA8E0460D99}" type="pres">
      <dgm:prSet presAssocID="{14BB69D9-5742-2F42-A0F5-4DB2ABF599DE}" presName="parTxOnly" presStyleLbl="node1" presStyleIdx="10" presStyleCnt="24">
        <dgm:presLayoutVars>
          <dgm:bulletEnabled val="1"/>
        </dgm:presLayoutVars>
      </dgm:prSet>
      <dgm:spPr/>
    </dgm:pt>
    <dgm:pt modelId="{8505C1CE-796A-4E4E-84CE-6BE4957887F3}" type="pres">
      <dgm:prSet presAssocID="{B1215A5D-BF54-074A-8EE7-0FD3BC43C9C7}" presName="parSpace" presStyleCnt="0"/>
      <dgm:spPr/>
    </dgm:pt>
    <dgm:pt modelId="{EB086E2D-7692-E244-AE1E-E96CBC749908}" type="pres">
      <dgm:prSet presAssocID="{55D83738-B64C-6B4D-B30E-4D76D77F3356}" presName="parTxOnly" presStyleLbl="node1" presStyleIdx="11" presStyleCnt="24">
        <dgm:presLayoutVars>
          <dgm:bulletEnabled val="1"/>
        </dgm:presLayoutVars>
      </dgm:prSet>
      <dgm:spPr/>
    </dgm:pt>
    <dgm:pt modelId="{FA93BABC-0624-F040-8227-4C32CEF43504}" type="pres">
      <dgm:prSet presAssocID="{D32C1B6F-244C-5541-B804-132A5B6DC043}" presName="parSpace" presStyleCnt="0"/>
      <dgm:spPr/>
    </dgm:pt>
    <dgm:pt modelId="{D886D044-6895-3447-8E6E-AEAA1C4D8635}" type="pres">
      <dgm:prSet presAssocID="{2799C8FF-1BBE-0A44-BBCF-775C28EB5C5D}" presName="parTxOnly" presStyleLbl="node1" presStyleIdx="12" presStyleCnt="24">
        <dgm:presLayoutVars>
          <dgm:bulletEnabled val="1"/>
        </dgm:presLayoutVars>
      </dgm:prSet>
      <dgm:spPr/>
    </dgm:pt>
    <dgm:pt modelId="{E6BD4C89-B66E-894F-A435-05CC6235A9E0}" type="pres">
      <dgm:prSet presAssocID="{CD403786-234E-4C42-9144-BCF7182DD670}" presName="parSpace" presStyleCnt="0"/>
      <dgm:spPr/>
    </dgm:pt>
    <dgm:pt modelId="{4FF06C1D-05C4-3544-93DC-550818092398}" type="pres">
      <dgm:prSet presAssocID="{995AF91D-94AB-F144-BCDE-827EEE121001}" presName="parTxOnly" presStyleLbl="node1" presStyleIdx="13" presStyleCnt="24">
        <dgm:presLayoutVars>
          <dgm:bulletEnabled val="1"/>
        </dgm:presLayoutVars>
      </dgm:prSet>
      <dgm:spPr/>
    </dgm:pt>
    <dgm:pt modelId="{17663586-B4BF-794F-A783-E6F5515E52C3}" type="pres">
      <dgm:prSet presAssocID="{02E7C152-40E0-6D47-AFD1-8AB40F8DA478}" presName="parSpace" presStyleCnt="0"/>
      <dgm:spPr/>
    </dgm:pt>
    <dgm:pt modelId="{AE1ECDC7-0B24-6D40-A652-01D35700777E}" type="pres">
      <dgm:prSet presAssocID="{02859E1D-774A-F04D-9E9C-92368DC2815F}" presName="parTxOnly" presStyleLbl="node1" presStyleIdx="14" presStyleCnt="24">
        <dgm:presLayoutVars>
          <dgm:bulletEnabled val="1"/>
        </dgm:presLayoutVars>
      </dgm:prSet>
      <dgm:spPr/>
    </dgm:pt>
    <dgm:pt modelId="{74CAD7ED-3C83-8046-8D39-CEC7F6960EAF}" type="pres">
      <dgm:prSet presAssocID="{3D6AA6B0-18A5-3F40-B9A4-870A25CF1E99}" presName="parSpace" presStyleCnt="0"/>
      <dgm:spPr/>
    </dgm:pt>
    <dgm:pt modelId="{D534CEC5-7E51-424C-97CC-77F50AD317F8}" type="pres">
      <dgm:prSet presAssocID="{6A1A2097-97E1-4348-9D8B-C2DE3BE55B0B}" presName="parTxOnly" presStyleLbl="node1" presStyleIdx="15" presStyleCnt="24">
        <dgm:presLayoutVars>
          <dgm:bulletEnabled val="1"/>
        </dgm:presLayoutVars>
      </dgm:prSet>
      <dgm:spPr/>
    </dgm:pt>
    <dgm:pt modelId="{AE069D3F-5C13-7B47-A225-1F2E5B30D4EE}" type="pres">
      <dgm:prSet presAssocID="{2C778927-72E3-2241-BE9B-13855F6F30BA}" presName="parSpace" presStyleCnt="0"/>
      <dgm:spPr/>
    </dgm:pt>
    <dgm:pt modelId="{4B3B1409-25BA-DA48-A629-B11851209F61}" type="pres">
      <dgm:prSet presAssocID="{82FEDE62-B042-9743-B400-AA98B3DA0156}" presName="parTxOnly" presStyleLbl="node1" presStyleIdx="16" presStyleCnt="24">
        <dgm:presLayoutVars>
          <dgm:bulletEnabled val="1"/>
        </dgm:presLayoutVars>
      </dgm:prSet>
      <dgm:spPr/>
    </dgm:pt>
    <dgm:pt modelId="{F7DC9D4C-4316-C141-8028-B264A6AB9559}" type="pres">
      <dgm:prSet presAssocID="{A66E825C-D53F-2740-9937-33973C1D763B}" presName="parSpace" presStyleCnt="0"/>
      <dgm:spPr/>
    </dgm:pt>
    <dgm:pt modelId="{25B44BC1-FCEE-1A4B-8277-CAC5DA28E2EB}" type="pres">
      <dgm:prSet presAssocID="{9705CCF6-DCA3-D047-BFF4-A97D552C9F1A}" presName="parTxOnly" presStyleLbl="node1" presStyleIdx="17" presStyleCnt="24">
        <dgm:presLayoutVars>
          <dgm:bulletEnabled val="1"/>
        </dgm:presLayoutVars>
      </dgm:prSet>
      <dgm:spPr/>
    </dgm:pt>
    <dgm:pt modelId="{EB448B16-3C4E-1F4A-AA6D-191CA664111B}" type="pres">
      <dgm:prSet presAssocID="{6F38C689-75A0-DC4A-876B-2D8E66237495}" presName="parSpace" presStyleCnt="0"/>
      <dgm:spPr/>
    </dgm:pt>
    <dgm:pt modelId="{9D37CDB3-7182-1642-80E5-D98CD459D41E}" type="pres">
      <dgm:prSet presAssocID="{13806BA4-73AC-2A45-A311-0FE08398177C}" presName="parTxOnly" presStyleLbl="node1" presStyleIdx="18" presStyleCnt="24">
        <dgm:presLayoutVars>
          <dgm:bulletEnabled val="1"/>
        </dgm:presLayoutVars>
      </dgm:prSet>
      <dgm:spPr/>
    </dgm:pt>
    <dgm:pt modelId="{4B9D756F-9446-C94A-8B46-40349E6284CE}" type="pres">
      <dgm:prSet presAssocID="{3397EBBD-318C-C94E-9FCA-7CBA6CE194B6}" presName="parSpace" presStyleCnt="0"/>
      <dgm:spPr/>
    </dgm:pt>
    <dgm:pt modelId="{58A3F720-6E90-1C45-8D21-786090B1EE3F}" type="pres">
      <dgm:prSet presAssocID="{4B831B95-D3B5-0B4C-9170-01B96CCED742}" presName="parTxOnly" presStyleLbl="node1" presStyleIdx="19" presStyleCnt="24">
        <dgm:presLayoutVars>
          <dgm:bulletEnabled val="1"/>
        </dgm:presLayoutVars>
      </dgm:prSet>
      <dgm:spPr/>
    </dgm:pt>
    <dgm:pt modelId="{2A1CB612-C244-D741-B12F-FB9BE46A5CD6}" type="pres">
      <dgm:prSet presAssocID="{BAF3B110-6B80-1D44-A5BD-02018C369CD8}" presName="parSpace" presStyleCnt="0"/>
      <dgm:spPr/>
    </dgm:pt>
    <dgm:pt modelId="{676F5F21-1F03-D244-860A-1CF9B3CA0FAE}" type="pres">
      <dgm:prSet presAssocID="{28CED4AF-D968-6843-A71C-8E13B1C20C36}" presName="parTxOnly" presStyleLbl="node1" presStyleIdx="20" presStyleCnt="24">
        <dgm:presLayoutVars>
          <dgm:bulletEnabled val="1"/>
        </dgm:presLayoutVars>
      </dgm:prSet>
      <dgm:spPr/>
    </dgm:pt>
    <dgm:pt modelId="{EBA0D855-F7EC-9246-91B1-CD8A2D5D155A}" type="pres">
      <dgm:prSet presAssocID="{AFF744BC-16E0-BD4E-9308-044D474DD4E3}" presName="parSpace" presStyleCnt="0"/>
      <dgm:spPr/>
    </dgm:pt>
    <dgm:pt modelId="{0A91DB2E-FE68-D341-857C-7397DB1A244D}" type="pres">
      <dgm:prSet presAssocID="{74F64A0D-C426-5E4D-ABF5-6E196A5EA475}" presName="parTxOnly" presStyleLbl="node1" presStyleIdx="21" presStyleCnt="24">
        <dgm:presLayoutVars>
          <dgm:bulletEnabled val="1"/>
        </dgm:presLayoutVars>
      </dgm:prSet>
      <dgm:spPr/>
    </dgm:pt>
    <dgm:pt modelId="{59032AE1-DEB2-A742-89B6-05E154D87076}" type="pres">
      <dgm:prSet presAssocID="{61A13CB3-A41D-9543-9693-74EA769F3FAC}" presName="parSpace" presStyleCnt="0"/>
      <dgm:spPr/>
    </dgm:pt>
    <dgm:pt modelId="{DF685358-BFD6-F846-8E6D-20A4065E10EA}" type="pres">
      <dgm:prSet presAssocID="{6BFC58C9-1C75-7444-9B34-CFFB898F6299}" presName="parTxOnly" presStyleLbl="node1" presStyleIdx="22" presStyleCnt="24">
        <dgm:presLayoutVars>
          <dgm:bulletEnabled val="1"/>
        </dgm:presLayoutVars>
      </dgm:prSet>
      <dgm:spPr/>
    </dgm:pt>
    <dgm:pt modelId="{68DB26BA-F141-EB4D-8DA9-D3C957FEE948}" type="pres">
      <dgm:prSet presAssocID="{1DE3AEF3-36CD-014D-AB8C-1E9695BB04A8}" presName="parSpace" presStyleCnt="0"/>
      <dgm:spPr/>
    </dgm:pt>
    <dgm:pt modelId="{C2CD2910-6A0E-F74F-B994-06A32548B331}" type="pres">
      <dgm:prSet presAssocID="{490B8173-6E59-BF46-A288-AA87D5290289}" presName="parTxOnly" presStyleLbl="node1" presStyleIdx="23" presStyleCnt="24">
        <dgm:presLayoutVars>
          <dgm:bulletEnabled val="1"/>
        </dgm:presLayoutVars>
      </dgm:prSet>
      <dgm:spPr/>
    </dgm:pt>
  </dgm:ptLst>
  <dgm:cxnLst>
    <dgm:cxn modelId="{0917230C-D4DF-7849-9BA6-6BE9E104F8C5}" srcId="{3BBD422B-3487-D54C-9448-DA3518F45BCF}" destId="{92F85859-2C27-F24D-8E54-52E1BF1EE27D}" srcOrd="6" destOrd="0" parTransId="{3E99958D-E578-FE43-86E1-D8EF40EAAFDD}" sibTransId="{A1B6B2B3-8414-F64B-B345-6D0A6B94E0A3}"/>
    <dgm:cxn modelId="{AFA9430D-94A8-4748-B86C-9CE9335F94F0}" type="presOf" srcId="{9705CCF6-DCA3-D047-BFF4-A97D552C9F1A}" destId="{25B44BC1-FCEE-1A4B-8277-CAC5DA28E2EB}" srcOrd="0" destOrd="0" presId="urn:microsoft.com/office/officeart/2005/8/layout/hChevron3"/>
    <dgm:cxn modelId="{AEB2580E-E2F5-9C44-BB3C-B3A713E2F589}" type="presOf" srcId="{14BB69D9-5742-2F42-A0F5-4DB2ABF599DE}" destId="{2FB95BE6-65EE-1047-9BBE-EDA8E0460D99}" srcOrd="0" destOrd="0" presId="urn:microsoft.com/office/officeart/2005/8/layout/hChevron3"/>
    <dgm:cxn modelId="{B680801B-F81E-324B-9259-78810228727B}" srcId="{3BBD422B-3487-D54C-9448-DA3518F45BCF}" destId="{6A1A2097-97E1-4348-9D8B-C2DE3BE55B0B}" srcOrd="15" destOrd="0" parTransId="{DC7082C7-DE37-9247-B9A6-DAE1321D7C5D}" sibTransId="{2C778927-72E3-2241-BE9B-13855F6F30BA}"/>
    <dgm:cxn modelId="{18C58C21-3155-9042-B4FF-845DB3A07AE8}" srcId="{3BBD422B-3487-D54C-9448-DA3518F45BCF}" destId="{9705CCF6-DCA3-D047-BFF4-A97D552C9F1A}" srcOrd="17" destOrd="0" parTransId="{686482CC-7CC8-E240-B2C5-4694E4E89243}" sibTransId="{6F38C689-75A0-DC4A-876B-2D8E66237495}"/>
    <dgm:cxn modelId="{3D930C23-7747-1146-B44C-27C19A79D898}" type="presOf" srcId="{55D83738-B64C-6B4D-B30E-4D76D77F3356}" destId="{EB086E2D-7692-E244-AE1E-E96CBC749908}" srcOrd="0" destOrd="0" presId="urn:microsoft.com/office/officeart/2005/8/layout/hChevron3"/>
    <dgm:cxn modelId="{524DA825-5545-034A-BEC0-8CA4A962050A}" type="presOf" srcId="{2799C8FF-1BBE-0A44-BBCF-775C28EB5C5D}" destId="{D886D044-6895-3447-8E6E-AEAA1C4D8635}" srcOrd="0" destOrd="0" presId="urn:microsoft.com/office/officeart/2005/8/layout/hChevron3"/>
    <dgm:cxn modelId="{C3A9FC2A-711D-724E-AC1B-DA0C2263B36E}" srcId="{3BBD422B-3487-D54C-9448-DA3518F45BCF}" destId="{E5A160FE-63C1-874D-BF88-DA3654F6D706}" srcOrd="0" destOrd="0" parTransId="{417CC721-43DD-8041-B542-8D13BB8CC262}" sibTransId="{82253539-8355-F940-BB5D-68AB49295A0A}"/>
    <dgm:cxn modelId="{30D1E72B-1083-B444-8AAF-1AE661534459}" type="presOf" srcId="{801E1359-6517-F141-B5EB-481952E14461}" destId="{C1CC043F-39E0-2743-AD11-1BC6DB772A04}" srcOrd="0" destOrd="0" presId="urn:microsoft.com/office/officeart/2005/8/layout/hChevron3"/>
    <dgm:cxn modelId="{F2B5F22C-7711-1B4D-BFEE-5E3229498278}" srcId="{3BBD422B-3487-D54C-9448-DA3518F45BCF}" destId="{ACA19771-E26A-3A49-BFD2-3DE0BAAF66E6}" srcOrd="7" destOrd="0" parTransId="{BC1DDF50-0ED5-1745-8AD5-22565AF7E46E}" sibTransId="{63A0945C-BF8D-1F4C-98ED-1401CE528024}"/>
    <dgm:cxn modelId="{D738182D-19E3-684C-B41E-DD188DA1A6EB}" type="presOf" srcId="{6A1A2097-97E1-4348-9D8B-C2DE3BE55B0B}" destId="{D534CEC5-7E51-424C-97CC-77F50AD317F8}" srcOrd="0" destOrd="0" presId="urn:microsoft.com/office/officeart/2005/8/layout/hChevron3"/>
    <dgm:cxn modelId="{941DFA44-DF9C-6340-81A2-C330B3B05D0F}" srcId="{3BBD422B-3487-D54C-9448-DA3518F45BCF}" destId="{13DCD4F6-32B8-BE4E-B32A-E0F52151780D}" srcOrd="5" destOrd="0" parTransId="{10E0FE5B-470A-954F-A842-126533522D92}" sibTransId="{E2A3B37B-20A8-DB45-9BC9-6C6D37F66D63}"/>
    <dgm:cxn modelId="{54879048-CF32-EF4C-BF02-46D96A6B8290}" srcId="{3BBD422B-3487-D54C-9448-DA3518F45BCF}" destId="{4B831B95-D3B5-0B4C-9170-01B96CCED742}" srcOrd="19" destOrd="0" parTransId="{857D2446-C131-FE44-B2E7-0142FFDB5EA1}" sibTransId="{BAF3B110-6B80-1D44-A5BD-02018C369CD8}"/>
    <dgm:cxn modelId="{E034A348-AA0C-CB49-B98D-9FB68735AB0C}" type="presOf" srcId="{E5A160FE-63C1-874D-BF88-DA3654F6D706}" destId="{1F84931C-DC60-664C-93C4-4B12C97CF870}" srcOrd="0" destOrd="0" presId="urn:microsoft.com/office/officeart/2005/8/layout/hChevron3"/>
    <dgm:cxn modelId="{3C92FB48-B3C5-8740-8B41-EDC816F7C0DF}" srcId="{3BBD422B-3487-D54C-9448-DA3518F45BCF}" destId="{995AF91D-94AB-F144-BCDE-827EEE121001}" srcOrd="13" destOrd="0" parTransId="{25F3E54E-3BF7-B943-BE36-B026EE708982}" sibTransId="{02E7C152-40E0-6D47-AFD1-8AB40F8DA478}"/>
    <dgm:cxn modelId="{BD5B8149-0D56-BE4E-81FB-1357380E626E}" type="presOf" srcId="{510F6D4E-ADCC-2C4B-8306-DCD43C5F8650}" destId="{1FAE95F5-4A9E-104E-A367-C7FD55AE1190}" srcOrd="0" destOrd="0" presId="urn:microsoft.com/office/officeart/2005/8/layout/hChevron3"/>
    <dgm:cxn modelId="{C9C5914C-9031-7145-9D1C-B6B309256B96}" type="presOf" srcId="{4B831B95-D3B5-0B4C-9170-01B96CCED742}" destId="{58A3F720-6E90-1C45-8D21-786090B1EE3F}" srcOrd="0" destOrd="0" presId="urn:microsoft.com/office/officeart/2005/8/layout/hChevron3"/>
    <dgm:cxn modelId="{496AC464-F5BD-344C-BD28-1D20D1BECF9D}" type="presOf" srcId="{995AF91D-94AB-F144-BCDE-827EEE121001}" destId="{4FF06C1D-05C4-3544-93DC-550818092398}" srcOrd="0" destOrd="0" presId="urn:microsoft.com/office/officeart/2005/8/layout/hChevron3"/>
    <dgm:cxn modelId="{BB97E868-C60A-764F-8B86-3F2F7D0AF959}" srcId="{3BBD422B-3487-D54C-9448-DA3518F45BCF}" destId="{2799C8FF-1BBE-0A44-BBCF-775C28EB5C5D}" srcOrd="12" destOrd="0" parTransId="{AB6E2B67-2BC6-C24F-80DC-E26B18F90361}" sibTransId="{CD403786-234E-4C42-9144-BCF7182DD670}"/>
    <dgm:cxn modelId="{E1854969-38F4-884E-B440-87F544FDECD8}" type="presOf" srcId="{92F85859-2C27-F24D-8E54-52E1BF1EE27D}" destId="{F401ADCF-07C7-D940-8864-47EBA17462C7}" srcOrd="0" destOrd="0" presId="urn:microsoft.com/office/officeart/2005/8/layout/hChevron3"/>
    <dgm:cxn modelId="{736E486B-C5D4-654D-89EC-02B52ECD1B3A}" srcId="{3BBD422B-3487-D54C-9448-DA3518F45BCF}" destId="{91536717-9F07-F942-B0A7-2398B173687C}" srcOrd="3" destOrd="0" parTransId="{9932C19D-A14F-0246-955F-054BCC0F9C1B}" sibTransId="{BA7C437E-C07E-914B-9B7F-DAD0F40F9F11}"/>
    <dgm:cxn modelId="{6EA3386C-20AB-664B-BEE8-D69B89F9F191}" type="presOf" srcId="{3BBD422B-3487-D54C-9448-DA3518F45BCF}" destId="{F45B1F72-E185-424E-B700-9D938BA01C06}" srcOrd="0" destOrd="0" presId="urn:microsoft.com/office/officeart/2005/8/layout/hChevron3"/>
    <dgm:cxn modelId="{42191A7A-2453-6943-BE37-530826828D24}" type="presOf" srcId="{13DCD4F6-32B8-BE4E-B32A-E0F52151780D}" destId="{A1A9FEDC-52CC-A543-AC0B-C4F4046932B6}" srcOrd="0" destOrd="0" presId="urn:microsoft.com/office/officeart/2005/8/layout/hChevron3"/>
    <dgm:cxn modelId="{A18DA77C-0D2A-804D-B297-E665B7F46941}" srcId="{3BBD422B-3487-D54C-9448-DA3518F45BCF}" destId="{490B8173-6E59-BF46-A288-AA87D5290289}" srcOrd="23" destOrd="0" parTransId="{12C93BA8-F1B1-B34B-BFC7-3CC226F4D506}" sibTransId="{62C9C4F1-0DB5-A04D-8ACD-D36E48B34E2E}"/>
    <dgm:cxn modelId="{15F91B7F-409D-344A-A2E7-CFD66D097E42}" srcId="{3BBD422B-3487-D54C-9448-DA3518F45BCF}" destId="{02859E1D-774A-F04D-9E9C-92368DC2815F}" srcOrd="14" destOrd="0" parTransId="{9B322FD1-911E-5047-93E8-B2323182E24A}" sibTransId="{3D6AA6B0-18A5-3F40-B9A4-870A25CF1E99}"/>
    <dgm:cxn modelId="{A6C6757F-E1F1-964A-818D-F12C42C0CC11}" srcId="{3BBD422B-3487-D54C-9448-DA3518F45BCF}" destId="{A8EA2440-9574-D74F-9E48-F7517AC1F59C}" srcOrd="4" destOrd="0" parTransId="{EB0BB030-8A86-8B49-BC19-4DDD819EA3E9}" sibTransId="{96ED5966-5392-2344-A4D2-84D8A8DD87FC}"/>
    <dgm:cxn modelId="{838C2C81-85DF-E245-95D3-A69B11CCDDAA}" type="presOf" srcId="{6BFC58C9-1C75-7444-9B34-CFFB898F6299}" destId="{DF685358-BFD6-F846-8E6D-20A4065E10EA}" srcOrd="0" destOrd="0" presId="urn:microsoft.com/office/officeart/2005/8/layout/hChevron3"/>
    <dgm:cxn modelId="{0AA68A81-B027-5C4D-B487-AD3C01AD60BA}" srcId="{3BBD422B-3487-D54C-9448-DA3518F45BCF}" destId="{510F6D4E-ADCC-2C4B-8306-DCD43C5F8650}" srcOrd="9" destOrd="0" parTransId="{F401F496-750C-8540-A8BB-0237B8423C39}" sibTransId="{7C1E61C4-BA63-814A-BC1C-F4DAE376F687}"/>
    <dgm:cxn modelId="{35B9F782-99EA-4244-BFB8-6ACDBCA6784E}" srcId="{3BBD422B-3487-D54C-9448-DA3518F45BCF}" destId="{55D83738-B64C-6B4D-B30E-4D76D77F3356}" srcOrd="11" destOrd="0" parTransId="{B4BC37DE-0ECD-3F46-9A6E-5B143408F2DB}" sibTransId="{D32C1B6F-244C-5541-B804-132A5B6DC043}"/>
    <dgm:cxn modelId="{7E872789-2100-8E47-B343-FAE9F626E38E}" type="presOf" srcId="{74F64A0D-C426-5E4D-ABF5-6E196A5EA475}" destId="{0A91DB2E-FE68-D341-857C-7397DB1A244D}" srcOrd="0" destOrd="0" presId="urn:microsoft.com/office/officeart/2005/8/layout/hChevron3"/>
    <dgm:cxn modelId="{61AAB18C-1877-7C4F-A2BC-177D80B6005A}" type="presOf" srcId="{DC9E5DE2-8A73-B646-A0C4-600BA656285D}" destId="{BCBB1DF6-6652-5A4A-9AA4-BB3B0336FD8D}" srcOrd="0" destOrd="0" presId="urn:microsoft.com/office/officeart/2005/8/layout/hChevron3"/>
    <dgm:cxn modelId="{CE509191-98DC-5F4C-A340-D7D811AD62C5}" srcId="{3BBD422B-3487-D54C-9448-DA3518F45BCF}" destId="{14BB69D9-5742-2F42-A0F5-4DB2ABF599DE}" srcOrd="10" destOrd="0" parTransId="{64EB3574-387F-EE47-AF65-336AE9B04A24}" sibTransId="{B1215A5D-BF54-074A-8EE7-0FD3BC43C9C7}"/>
    <dgm:cxn modelId="{E8A22C92-0A74-A841-8ACA-D48C7E7DF1F5}" srcId="{3BBD422B-3487-D54C-9448-DA3518F45BCF}" destId="{28CED4AF-D968-6843-A71C-8E13B1C20C36}" srcOrd="20" destOrd="0" parTransId="{3B286EB3-0C1D-ED46-8DCD-20292E5373FC}" sibTransId="{AFF744BC-16E0-BD4E-9308-044D474DD4E3}"/>
    <dgm:cxn modelId="{92545C9F-F3E2-D849-B545-27EB388BCFEA}" srcId="{3BBD422B-3487-D54C-9448-DA3518F45BCF}" destId="{74F64A0D-C426-5E4D-ABF5-6E196A5EA475}" srcOrd="21" destOrd="0" parTransId="{E230F6E5-840B-1D4F-98CB-8F2C486FA3E0}" sibTransId="{61A13CB3-A41D-9543-9693-74EA769F3FAC}"/>
    <dgm:cxn modelId="{DB403FB4-95F9-9440-A876-0F3CADA7106F}" type="presOf" srcId="{04BAE366-2D70-D649-9CB5-57116A0E6028}" destId="{4AE41986-2E7E-204D-9512-10EDB4912E8F}" srcOrd="0" destOrd="0" presId="urn:microsoft.com/office/officeart/2005/8/layout/hChevron3"/>
    <dgm:cxn modelId="{2240A2B4-F99B-DD48-9F24-446A59B0EA37}" srcId="{3BBD422B-3487-D54C-9448-DA3518F45BCF}" destId="{13806BA4-73AC-2A45-A311-0FE08398177C}" srcOrd="18" destOrd="0" parTransId="{27832877-4F93-0844-97B5-76845ECEBFA9}" sibTransId="{3397EBBD-318C-C94E-9FCA-7CBA6CE194B6}"/>
    <dgm:cxn modelId="{BEA2D9B6-696F-DE46-8C0D-E0258FA29E63}" srcId="{3BBD422B-3487-D54C-9448-DA3518F45BCF}" destId="{801E1359-6517-F141-B5EB-481952E14461}" srcOrd="2" destOrd="0" parTransId="{40EAE5D0-652E-4149-BFD8-63B33E22BC0E}" sibTransId="{A0927B89-928F-6641-A70F-E16CC6B24E6E}"/>
    <dgm:cxn modelId="{9115ADBC-2C0A-0E41-B205-8A4A4CB91A17}" type="presOf" srcId="{A8EA2440-9574-D74F-9E48-F7517AC1F59C}" destId="{2C2887FF-889F-FE43-8D7D-502C65396CBF}" srcOrd="0" destOrd="0" presId="urn:microsoft.com/office/officeart/2005/8/layout/hChevron3"/>
    <dgm:cxn modelId="{58ED1BC4-CB58-D747-A41A-3990F1BE32A5}" type="presOf" srcId="{91536717-9F07-F942-B0A7-2398B173687C}" destId="{6953732C-A69B-9148-9139-6A4990510EE1}" srcOrd="0" destOrd="0" presId="urn:microsoft.com/office/officeart/2005/8/layout/hChevron3"/>
    <dgm:cxn modelId="{D7A3BEC4-DC1B-A046-B30F-D5C14C55433C}" srcId="{3BBD422B-3487-D54C-9448-DA3518F45BCF}" destId="{6BFC58C9-1C75-7444-9B34-CFFB898F6299}" srcOrd="22" destOrd="0" parTransId="{E5B8E65B-CC3D-2D48-A2CC-EC164127AE8B}" sibTransId="{1DE3AEF3-36CD-014D-AB8C-1E9695BB04A8}"/>
    <dgm:cxn modelId="{450AF1CE-6480-9A4C-833B-DFA6FF35B64F}" type="presOf" srcId="{28CED4AF-D968-6843-A71C-8E13B1C20C36}" destId="{676F5F21-1F03-D244-860A-1CF9B3CA0FAE}" srcOrd="0" destOrd="0" presId="urn:microsoft.com/office/officeart/2005/8/layout/hChevron3"/>
    <dgm:cxn modelId="{5E3FD3D3-7FE7-BF4F-91AC-E40A383D7F8D}" srcId="{3BBD422B-3487-D54C-9448-DA3518F45BCF}" destId="{82FEDE62-B042-9743-B400-AA98B3DA0156}" srcOrd="16" destOrd="0" parTransId="{2AB7FD8B-9F53-724A-83CD-48494616A09C}" sibTransId="{A66E825C-D53F-2740-9937-33973C1D763B}"/>
    <dgm:cxn modelId="{A269FAD9-A940-FD47-B015-845500F3D81B}" type="presOf" srcId="{02859E1D-774A-F04D-9E9C-92368DC2815F}" destId="{AE1ECDC7-0B24-6D40-A652-01D35700777E}" srcOrd="0" destOrd="0" presId="urn:microsoft.com/office/officeart/2005/8/layout/hChevron3"/>
    <dgm:cxn modelId="{A98674DA-5F53-CF4F-8220-C5A06F91E055}" type="presOf" srcId="{ACA19771-E26A-3A49-BFD2-3DE0BAAF66E6}" destId="{AFF5C2A6-3122-554B-970A-B0093A851811}" srcOrd="0" destOrd="0" presId="urn:microsoft.com/office/officeart/2005/8/layout/hChevron3"/>
    <dgm:cxn modelId="{235D42E0-E67C-9840-BC80-BE0649033ED7}" srcId="{3BBD422B-3487-D54C-9448-DA3518F45BCF}" destId="{DC9E5DE2-8A73-B646-A0C4-600BA656285D}" srcOrd="1" destOrd="0" parTransId="{59507570-D358-E24A-952F-B609E1440CDB}" sibTransId="{A1C4B0E2-0298-CC44-9723-C38F9586D14C}"/>
    <dgm:cxn modelId="{3A9F0DE9-79D8-0049-B8B3-F0AD4BFC300F}" type="presOf" srcId="{82FEDE62-B042-9743-B400-AA98B3DA0156}" destId="{4B3B1409-25BA-DA48-A629-B11851209F61}" srcOrd="0" destOrd="0" presId="urn:microsoft.com/office/officeart/2005/8/layout/hChevron3"/>
    <dgm:cxn modelId="{85D95BE9-DF38-C545-8ADA-A2AF82736371}" type="presOf" srcId="{13806BA4-73AC-2A45-A311-0FE08398177C}" destId="{9D37CDB3-7182-1642-80E5-D98CD459D41E}" srcOrd="0" destOrd="0" presId="urn:microsoft.com/office/officeart/2005/8/layout/hChevron3"/>
    <dgm:cxn modelId="{05B7FDEA-50B6-174A-B89A-2A55570576E4}" type="presOf" srcId="{490B8173-6E59-BF46-A288-AA87D5290289}" destId="{C2CD2910-6A0E-F74F-B994-06A32548B331}" srcOrd="0" destOrd="0" presId="urn:microsoft.com/office/officeart/2005/8/layout/hChevron3"/>
    <dgm:cxn modelId="{5B5092FA-8D42-BB42-8EE0-E92D6141EE2B}" srcId="{3BBD422B-3487-D54C-9448-DA3518F45BCF}" destId="{04BAE366-2D70-D649-9CB5-57116A0E6028}" srcOrd="8" destOrd="0" parTransId="{D581F9FC-9075-E043-9E7B-976E577312FB}" sibTransId="{8803777A-029D-474C-8EBE-C8F0C9C0050A}"/>
    <dgm:cxn modelId="{8F79A57C-AF9E-E54B-A9A7-D060632FA16D}" type="presParOf" srcId="{F45B1F72-E185-424E-B700-9D938BA01C06}" destId="{1F84931C-DC60-664C-93C4-4B12C97CF870}" srcOrd="0" destOrd="0" presId="urn:microsoft.com/office/officeart/2005/8/layout/hChevron3"/>
    <dgm:cxn modelId="{306F4CC8-421E-3D43-A9D2-5DAF35001106}" type="presParOf" srcId="{F45B1F72-E185-424E-B700-9D938BA01C06}" destId="{E15621C8-C526-2B48-856E-8A035D8BAB7F}" srcOrd="1" destOrd="0" presId="urn:microsoft.com/office/officeart/2005/8/layout/hChevron3"/>
    <dgm:cxn modelId="{0C08ACBB-2B91-2544-9141-9BBAD18BA6FC}" type="presParOf" srcId="{F45B1F72-E185-424E-B700-9D938BA01C06}" destId="{BCBB1DF6-6652-5A4A-9AA4-BB3B0336FD8D}" srcOrd="2" destOrd="0" presId="urn:microsoft.com/office/officeart/2005/8/layout/hChevron3"/>
    <dgm:cxn modelId="{6CA49DD8-67A0-F540-ACF3-9F387F8A611C}" type="presParOf" srcId="{F45B1F72-E185-424E-B700-9D938BA01C06}" destId="{FD3AF944-2FF4-884B-9EC6-61539A17D367}" srcOrd="3" destOrd="0" presId="urn:microsoft.com/office/officeart/2005/8/layout/hChevron3"/>
    <dgm:cxn modelId="{03F246C0-0FF6-044E-95BF-DB7CD2A888FE}" type="presParOf" srcId="{F45B1F72-E185-424E-B700-9D938BA01C06}" destId="{C1CC043F-39E0-2743-AD11-1BC6DB772A04}" srcOrd="4" destOrd="0" presId="urn:microsoft.com/office/officeart/2005/8/layout/hChevron3"/>
    <dgm:cxn modelId="{1CA1FBD1-4637-1B4A-9885-145FBBAE918F}" type="presParOf" srcId="{F45B1F72-E185-424E-B700-9D938BA01C06}" destId="{7859A2B6-EDAF-2B4A-BD83-D4E2EFAC8B5D}" srcOrd="5" destOrd="0" presId="urn:microsoft.com/office/officeart/2005/8/layout/hChevron3"/>
    <dgm:cxn modelId="{BC964959-0E4D-C340-A833-250E579A6A1D}" type="presParOf" srcId="{F45B1F72-E185-424E-B700-9D938BA01C06}" destId="{6953732C-A69B-9148-9139-6A4990510EE1}" srcOrd="6" destOrd="0" presId="urn:microsoft.com/office/officeart/2005/8/layout/hChevron3"/>
    <dgm:cxn modelId="{6C629FD9-5D19-F74D-84C0-66E63EE07496}" type="presParOf" srcId="{F45B1F72-E185-424E-B700-9D938BA01C06}" destId="{50B061FC-8833-4648-B872-28E9B6502639}" srcOrd="7" destOrd="0" presId="urn:microsoft.com/office/officeart/2005/8/layout/hChevron3"/>
    <dgm:cxn modelId="{F3913132-7953-804C-96D0-5737906D9200}" type="presParOf" srcId="{F45B1F72-E185-424E-B700-9D938BA01C06}" destId="{2C2887FF-889F-FE43-8D7D-502C65396CBF}" srcOrd="8" destOrd="0" presId="urn:microsoft.com/office/officeart/2005/8/layout/hChevron3"/>
    <dgm:cxn modelId="{8C05FE77-C4D9-5843-9EA7-53136237106A}" type="presParOf" srcId="{F45B1F72-E185-424E-B700-9D938BA01C06}" destId="{516BA840-7B45-8046-901F-4DEF2B2B9D9D}" srcOrd="9" destOrd="0" presId="urn:microsoft.com/office/officeart/2005/8/layout/hChevron3"/>
    <dgm:cxn modelId="{6529D2F4-9B2A-464A-B200-F0A1E5B26835}" type="presParOf" srcId="{F45B1F72-E185-424E-B700-9D938BA01C06}" destId="{A1A9FEDC-52CC-A543-AC0B-C4F4046932B6}" srcOrd="10" destOrd="0" presId="urn:microsoft.com/office/officeart/2005/8/layout/hChevron3"/>
    <dgm:cxn modelId="{B58E8714-D499-BF46-8148-4C672FE24109}" type="presParOf" srcId="{F45B1F72-E185-424E-B700-9D938BA01C06}" destId="{987EBDC9-84E5-EE45-83FB-06A91E1C6665}" srcOrd="11" destOrd="0" presId="urn:microsoft.com/office/officeart/2005/8/layout/hChevron3"/>
    <dgm:cxn modelId="{D5C0C6EA-246D-2E45-9CBE-F7A360ADC307}" type="presParOf" srcId="{F45B1F72-E185-424E-B700-9D938BA01C06}" destId="{F401ADCF-07C7-D940-8864-47EBA17462C7}" srcOrd="12" destOrd="0" presId="urn:microsoft.com/office/officeart/2005/8/layout/hChevron3"/>
    <dgm:cxn modelId="{A996FEB0-A88A-4944-85B7-176A353CBFA8}" type="presParOf" srcId="{F45B1F72-E185-424E-B700-9D938BA01C06}" destId="{15FF907A-AB77-6540-AB36-3C5659DE1888}" srcOrd="13" destOrd="0" presId="urn:microsoft.com/office/officeart/2005/8/layout/hChevron3"/>
    <dgm:cxn modelId="{D6D05315-29AB-7544-BD09-1D61147CB417}" type="presParOf" srcId="{F45B1F72-E185-424E-B700-9D938BA01C06}" destId="{AFF5C2A6-3122-554B-970A-B0093A851811}" srcOrd="14" destOrd="0" presId="urn:microsoft.com/office/officeart/2005/8/layout/hChevron3"/>
    <dgm:cxn modelId="{45586D23-0500-E949-86E1-8D6CC0181B32}" type="presParOf" srcId="{F45B1F72-E185-424E-B700-9D938BA01C06}" destId="{B47E16A4-0BC6-184B-9017-1F185C07CF19}" srcOrd="15" destOrd="0" presId="urn:microsoft.com/office/officeart/2005/8/layout/hChevron3"/>
    <dgm:cxn modelId="{41A921C0-CC74-F442-B321-CFB80ED0EC78}" type="presParOf" srcId="{F45B1F72-E185-424E-B700-9D938BA01C06}" destId="{4AE41986-2E7E-204D-9512-10EDB4912E8F}" srcOrd="16" destOrd="0" presId="urn:microsoft.com/office/officeart/2005/8/layout/hChevron3"/>
    <dgm:cxn modelId="{5F05F954-D9BD-6541-AEC7-B09FE84C4394}" type="presParOf" srcId="{F45B1F72-E185-424E-B700-9D938BA01C06}" destId="{5A1FF950-519E-4348-A31D-91D9E704FA08}" srcOrd="17" destOrd="0" presId="urn:microsoft.com/office/officeart/2005/8/layout/hChevron3"/>
    <dgm:cxn modelId="{8C5C44AE-BFA0-C244-8483-0534A92A699C}" type="presParOf" srcId="{F45B1F72-E185-424E-B700-9D938BA01C06}" destId="{1FAE95F5-4A9E-104E-A367-C7FD55AE1190}" srcOrd="18" destOrd="0" presId="urn:microsoft.com/office/officeart/2005/8/layout/hChevron3"/>
    <dgm:cxn modelId="{79C90BB0-F749-3C4A-A20B-D95EDBE66B44}" type="presParOf" srcId="{F45B1F72-E185-424E-B700-9D938BA01C06}" destId="{35253A8A-EBC0-FE44-8BD8-68D0067D5193}" srcOrd="19" destOrd="0" presId="urn:microsoft.com/office/officeart/2005/8/layout/hChevron3"/>
    <dgm:cxn modelId="{0C0CCA6A-F662-BA43-BD30-9B8A9C0A6C6B}" type="presParOf" srcId="{F45B1F72-E185-424E-B700-9D938BA01C06}" destId="{2FB95BE6-65EE-1047-9BBE-EDA8E0460D99}" srcOrd="20" destOrd="0" presId="urn:microsoft.com/office/officeart/2005/8/layout/hChevron3"/>
    <dgm:cxn modelId="{E74E0ED5-378A-A040-8C73-FCD206453233}" type="presParOf" srcId="{F45B1F72-E185-424E-B700-9D938BA01C06}" destId="{8505C1CE-796A-4E4E-84CE-6BE4957887F3}" srcOrd="21" destOrd="0" presId="urn:microsoft.com/office/officeart/2005/8/layout/hChevron3"/>
    <dgm:cxn modelId="{E20AAF35-9E20-6344-B92F-AE84DB47CE20}" type="presParOf" srcId="{F45B1F72-E185-424E-B700-9D938BA01C06}" destId="{EB086E2D-7692-E244-AE1E-E96CBC749908}" srcOrd="22" destOrd="0" presId="urn:microsoft.com/office/officeart/2005/8/layout/hChevron3"/>
    <dgm:cxn modelId="{62FEDED6-6E41-2F49-BEA1-9950E0B7FEEA}" type="presParOf" srcId="{F45B1F72-E185-424E-B700-9D938BA01C06}" destId="{FA93BABC-0624-F040-8227-4C32CEF43504}" srcOrd="23" destOrd="0" presId="urn:microsoft.com/office/officeart/2005/8/layout/hChevron3"/>
    <dgm:cxn modelId="{1C8B32CA-0884-544C-A36F-F23A9B903F26}" type="presParOf" srcId="{F45B1F72-E185-424E-B700-9D938BA01C06}" destId="{D886D044-6895-3447-8E6E-AEAA1C4D8635}" srcOrd="24" destOrd="0" presId="urn:microsoft.com/office/officeart/2005/8/layout/hChevron3"/>
    <dgm:cxn modelId="{A5627207-D7BF-854F-BC52-D900431253BC}" type="presParOf" srcId="{F45B1F72-E185-424E-B700-9D938BA01C06}" destId="{E6BD4C89-B66E-894F-A435-05CC6235A9E0}" srcOrd="25" destOrd="0" presId="urn:microsoft.com/office/officeart/2005/8/layout/hChevron3"/>
    <dgm:cxn modelId="{3A83F8BF-08CC-A640-8B4E-BF369B17414E}" type="presParOf" srcId="{F45B1F72-E185-424E-B700-9D938BA01C06}" destId="{4FF06C1D-05C4-3544-93DC-550818092398}" srcOrd="26" destOrd="0" presId="urn:microsoft.com/office/officeart/2005/8/layout/hChevron3"/>
    <dgm:cxn modelId="{533B1C2C-F17F-7241-B5B9-050734F3DF83}" type="presParOf" srcId="{F45B1F72-E185-424E-B700-9D938BA01C06}" destId="{17663586-B4BF-794F-A783-E6F5515E52C3}" srcOrd="27" destOrd="0" presId="urn:microsoft.com/office/officeart/2005/8/layout/hChevron3"/>
    <dgm:cxn modelId="{9C6D3B2E-C029-C04F-A69B-30F413E893B7}" type="presParOf" srcId="{F45B1F72-E185-424E-B700-9D938BA01C06}" destId="{AE1ECDC7-0B24-6D40-A652-01D35700777E}" srcOrd="28" destOrd="0" presId="urn:microsoft.com/office/officeart/2005/8/layout/hChevron3"/>
    <dgm:cxn modelId="{6D4D11C3-DB50-CC4F-A38D-DA07DC1036F7}" type="presParOf" srcId="{F45B1F72-E185-424E-B700-9D938BA01C06}" destId="{74CAD7ED-3C83-8046-8D39-CEC7F6960EAF}" srcOrd="29" destOrd="0" presId="urn:microsoft.com/office/officeart/2005/8/layout/hChevron3"/>
    <dgm:cxn modelId="{EF606865-AF42-7F44-8E1D-A290D80CBF67}" type="presParOf" srcId="{F45B1F72-E185-424E-B700-9D938BA01C06}" destId="{D534CEC5-7E51-424C-97CC-77F50AD317F8}" srcOrd="30" destOrd="0" presId="urn:microsoft.com/office/officeart/2005/8/layout/hChevron3"/>
    <dgm:cxn modelId="{17B19B81-98DF-A544-BDAB-C6FBBCFBBF4E}" type="presParOf" srcId="{F45B1F72-E185-424E-B700-9D938BA01C06}" destId="{AE069D3F-5C13-7B47-A225-1F2E5B30D4EE}" srcOrd="31" destOrd="0" presId="urn:microsoft.com/office/officeart/2005/8/layout/hChevron3"/>
    <dgm:cxn modelId="{D6B2223F-8FD2-4540-AADF-7C836C044121}" type="presParOf" srcId="{F45B1F72-E185-424E-B700-9D938BA01C06}" destId="{4B3B1409-25BA-DA48-A629-B11851209F61}" srcOrd="32" destOrd="0" presId="urn:microsoft.com/office/officeart/2005/8/layout/hChevron3"/>
    <dgm:cxn modelId="{02DB368E-198A-8243-A4FA-28E91B7D2B79}" type="presParOf" srcId="{F45B1F72-E185-424E-B700-9D938BA01C06}" destId="{F7DC9D4C-4316-C141-8028-B264A6AB9559}" srcOrd="33" destOrd="0" presId="urn:microsoft.com/office/officeart/2005/8/layout/hChevron3"/>
    <dgm:cxn modelId="{7D9F46C4-26C7-5640-AAAC-26CA11F4A1C5}" type="presParOf" srcId="{F45B1F72-E185-424E-B700-9D938BA01C06}" destId="{25B44BC1-FCEE-1A4B-8277-CAC5DA28E2EB}" srcOrd="34" destOrd="0" presId="urn:microsoft.com/office/officeart/2005/8/layout/hChevron3"/>
    <dgm:cxn modelId="{1A8CC15F-763E-7F47-8EFE-6AF9148F8431}" type="presParOf" srcId="{F45B1F72-E185-424E-B700-9D938BA01C06}" destId="{EB448B16-3C4E-1F4A-AA6D-191CA664111B}" srcOrd="35" destOrd="0" presId="urn:microsoft.com/office/officeart/2005/8/layout/hChevron3"/>
    <dgm:cxn modelId="{4D6E54A5-C2B4-B14F-8EA9-5F7F255DE0C8}" type="presParOf" srcId="{F45B1F72-E185-424E-B700-9D938BA01C06}" destId="{9D37CDB3-7182-1642-80E5-D98CD459D41E}" srcOrd="36" destOrd="0" presId="urn:microsoft.com/office/officeart/2005/8/layout/hChevron3"/>
    <dgm:cxn modelId="{C4E8F4A9-FCCC-DB4E-A480-AD0078B40563}" type="presParOf" srcId="{F45B1F72-E185-424E-B700-9D938BA01C06}" destId="{4B9D756F-9446-C94A-8B46-40349E6284CE}" srcOrd="37" destOrd="0" presId="urn:microsoft.com/office/officeart/2005/8/layout/hChevron3"/>
    <dgm:cxn modelId="{E839859A-3ADF-DC44-8F28-C4A10FA599D4}" type="presParOf" srcId="{F45B1F72-E185-424E-B700-9D938BA01C06}" destId="{58A3F720-6E90-1C45-8D21-786090B1EE3F}" srcOrd="38" destOrd="0" presId="urn:microsoft.com/office/officeart/2005/8/layout/hChevron3"/>
    <dgm:cxn modelId="{E18D7FDF-9E8D-7F42-B15A-E1CD7E26AC21}" type="presParOf" srcId="{F45B1F72-E185-424E-B700-9D938BA01C06}" destId="{2A1CB612-C244-D741-B12F-FB9BE46A5CD6}" srcOrd="39" destOrd="0" presId="urn:microsoft.com/office/officeart/2005/8/layout/hChevron3"/>
    <dgm:cxn modelId="{84A7A57B-7DB2-A342-A451-4C3434111343}" type="presParOf" srcId="{F45B1F72-E185-424E-B700-9D938BA01C06}" destId="{676F5F21-1F03-D244-860A-1CF9B3CA0FAE}" srcOrd="40" destOrd="0" presId="urn:microsoft.com/office/officeart/2005/8/layout/hChevron3"/>
    <dgm:cxn modelId="{0EBA06FF-1F53-3241-B712-621C8E8229D7}" type="presParOf" srcId="{F45B1F72-E185-424E-B700-9D938BA01C06}" destId="{EBA0D855-F7EC-9246-91B1-CD8A2D5D155A}" srcOrd="41" destOrd="0" presId="urn:microsoft.com/office/officeart/2005/8/layout/hChevron3"/>
    <dgm:cxn modelId="{5CE610D2-DBC9-6748-A673-CDAB706C5012}" type="presParOf" srcId="{F45B1F72-E185-424E-B700-9D938BA01C06}" destId="{0A91DB2E-FE68-D341-857C-7397DB1A244D}" srcOrd="42" destOrd="0" presId="urn:microsoft.com/office/officeart/2005/8/layout/hChevron3"/>
    <dgm:cxn modelId="{D4C634EB-42BE-9C48-849D-6115EA68CC59}" type="presParOf" srcId="{F45B1F72-E185-424E-B700-9D938BA01C06}" destId="{59032AE1-DEB2-A742-89B6-05E154D87076}" srcOrd="43" destOrd="0" presId="urn:microsoft.com/office/officeart/2005/8/layout/hChevron3"/>
    <dgm:cxn modelId="{6EDFF645-6D80-1747-BEAD-4A188CBC803B}" type="presParOf" srcId="{F45B1F72-E185-424E-B700-9D938BA01C06}" destId="{DF685358-BFD6-F846-8E6D-20A4065E10EA}" srcOrd="44" destOrd="0" presId="urn:microsoft.com/office/officeart/2005/8/layout/hChevron3"/>
    <dgm:cxn modelId="{DDDA7D8F-EFCC-FB49-920C-7BBE09E0B39B}" type="presParOf" srcId="{F45B1F72-E185-424E-B700-9D938BA01C06}" destId="{68DB26BA-F141-EB4D-8DA9-D3C957FEE948}" srcOrd="45" destOrd="0" presId="urn:microsoft.com/office/officeart/2005/8/layout/hChevron3"/>
    <dgm:cxn modelId="{3958FFB4-2422-7C4A-973F-876E3082EA7C}" type="presParOf" srcId="{F45B1F72-E185-424E-B700-9D938BA01C06}" destId="{C2CD2910-6A0E-F74F-B994-06A32548B331}" srcOrd="4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BD422B-3487-D54C-9448-DA3518F45BCF}"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E5A160FE-63C1-874D-BF88-DA3654F6D706}">
      <dgm:prSet phldrT="[Text]"/>
      <dgm:spPr>
        <a:solidFill>
          <a:schemeClr val="accent5">
            <a:lumMod val="75000"/>
          </a:schemeClr>
        </a:solidFill>
      </dgm:spPr>
      <dgm:t>
        <a:bodyPr/>
        <a:lstStyle/>
        <a:p>
          <a:r>
            <a:rPr lang="en-US" b="0" dirty="0">
              <a:solidFill>
                <a:schemeClr val="bg1"/>
              </a:solidFill>
            </a:rPr>
            <a:t>1</a:t>
          </a:r>
        </a:p>
      </dgm:t>
    </dgm:pt>
    <dgm:pt modelId="{417CC721-43DD-8041-B542-8D13BB8CC262}" type="parTrans" cxnId="{C3A9FC2A-711D-724E-AC1B-DA0C2263B36E}">
      <dgm:prSet/>
      <dgm:spPr/>
      <dgm:t>
        <a:bodyPr/>
        <a:lstStyle/>
        <a:p>
          <a:endParaRPr lang="en-US"/>
        </a:p>
      </dgm:t>
    </dgm:pt>
    <dgm:pt modelId="{82253539-8355-F940-BB5D-68AB49295A0A}" type="sibTrans" cxnId="{C3A9FC2A-711D-724E-AC1B-DA0C2263B36E}">
      <dgm:prSet/>
      <dgm:spPr/>
      <dgm:t>
        <a:bodyPr/>
        <a:lstStyle/>
        <a:p>
          <a:endParaRPr lang="en-US"/>
        </a:p>
      </dgm:t>
    </dgm:pt>
    <dgm:pt modelId="{DC9E5DE2-8A73-B646-A0C4-600BA656285D}">
      <dgm:prSet phldrT="[Text]"/>
      <dgm:spPr>
        <a:solidFill>
          <a:schemeClr val="accent5">
            <a:lumMod val="75000"/>
          </a:schemeClr>
        </a:solidFill>
      </dgm:spPr>
      <dgm:t>
        <a:bodyPr/>
        <a:lstStyle/>
        <a:p>
          <a:r>
            <a:rPr lang="en-US" dirty="0">
              <a:solidFill>
                <a:schemeClr val="bg1"/>
              </a:solidFill>
            </a:rPr>
            <a:t>2</a:t>
          </a:r>
        </a:p>
      </dgm:t>
    </dgm:pt>
    <dgm:pt modelId="{59507570-D358-E24A-952F-B609E1440CDB}" type="parTrans" cxnId="{235D42E0-E67C-9840-BC80-BE0649033ED7}">
      <dgm:prSet/>
      <dgm:spPr/>
      <dgm:t>
        <a:bodyPr/>
        <a:lstStyle/>
        <a:p>
          <a:endParaRPr lang="en-US"/>
        </a:p>
      </dgm:t>
    </dgm:pt>
    <dgm:pt modelId="{A1C4B0E2-0298-CC44-9723-C38F9586D14C}" type="sibTrans" cxnId="{235D42E0-E67C-9840-BC80-BE0649033ED7}">
      <dgm:prSet/>
      <dgm:spPr/>
      <dgm:t>
        <a:bodyPr/>
        <a:lstStyle/>
        <a:p>
          <a:endParaRPr lang="en-US"/>
        </a:p>
      </dgm:t>
    </dgm:pt>
    <dgm:pt modelId="{801E1359-6517-F141-B5EB-481952E14461}">
      <dgm:prSet phldrT="[Text]"/>
      <dgm:spPr>
        <a:solidFill>
          <a:schemeClr val="accent5">
            <a:lumMod val="75000"/>
          </a:schemeClr>
        </a:solidFill>
      </dgm:spPr>
      <dgm:t>
        <a:bodyPr/>
        <a:lstStyle/>
        <a:p>
          <a:r>
            <a:rPr lang="en-US" dirty="0"/>
            <a:t>3</a:t>
          </a:r>
        </a:p>
      </dgm:t>
    </dgm:pt>
    <dgm:pt modelId="{40EAE5D0-652E-4149-BFD8-63B33E22BC0E}" type="parTrans" cxnId="{BEA2D9B6-696F-DE46-8C0D-E0258FA29E63}">
      <dgm:prSet/>
      <dgm:spPr/>
      <dgm:t>
        <a:bodyPr/>
        <a:lstStyle/>
        <a:p>
          <a:endParaRPr lang="en-US"/>
        </a:p>
      </dgm:t>
    </dgm:pt>
    <dgm:pt modelId="{A0927B89-928F-6641-A70F-E16CC6B24E6E}" type="sibTrans" cxnId="{BEA2D9B6-696F-DE46-8C0D-E0258FA29E63}">
      <dgm:prSet/>
      <dgm:spPr/>
      <dgm:t>
        <a:bodyPr/>
        <a:lstStyle/>
        <a:p>
          <a:endParaRPr lang="en-US"/>
        </a:p>
      </dgm:t>
    </dgm:pt>
    <dgm:pt modelId="{91536717-9F07-F942-B0A7-2398B173687C}">
      <dgm:prSet/>
      <dgm:spPr>
        <a:solidFill>
          <a:schemeClr val="accent5">
            <a:lumMod val="75000"/>
          </a:schemeClr>
        </a:solidFill>
      </dgm:spPr>
      <dgm:t>
        <a:bodyPr/>
        <a:lstStyle/>
        <a:p>
          <a:r>
            <a:rPr lang="en-US" dirty="0"/>
            <a:t>4</a:t>
          </a:r>
        </a:p>
      </dgm:t>
    </dgm:pt>
    <dgm:pt modelId="{9932C19D-A14F-0246-955F-054BCC0F9C1B}" type="parTrans" cxnId="{736E486B-C5D4-654D-89EC-02B52ECD1B3A}">
      <dgm:prSet/>
      <dgm:spPr/>
      <dgm:t>
        <a:bodyPr/>
        <a:lstStyle/>
        <a:p>
          <a:endParaRPr lang="en-US"/>
        </a:p>
      </dgm:t>
    </dgm:pt>
    <dgm:pt modelId="{BA7C437E-C07E-914B-9B7F-DAD0F40F9F11}" type="sibTrans" cxnId="{736E486B-C5D4-654D-89EC-02B52ECD1B3A}">
      <dgm:prSet/>
      <dgm:spPr/>
      <dgm:t>
        <a:bodyPr/>
        <a:lstStyle/>
        <a:p>
          <a:endParaRPr lang="en-US"/>
        </a:p>
      </dgm:t>
    </dgm:pt>
    <dgm:pt modelId="{A8EA2440-9574-D74F-9E48-F7517AC1F59C}">
      <dgm:prSet/>
      <dgm:spPr>
        <a:solidFill>
          <a:schemeClr val="accent5">
            <a:lumMod val="75000"/>
          </a:schemeClr>
        </a:solidFill>
      </dgm:spPr>
      <dgm:t>
        <a:bodyPr/>
        <a:lstStyle/>
        <a:p>
          <a:r>
            <a:rPr lang="en-US" dirty="0"/>
            <a:t>5</a:t>
          </a:r>
        </a:p>
      </dgm:t>
    </dgm:pt>
    <dgm:pt modelId="{EB0BB030-8A86-8B49-BC19-4DDD819EA3E9}" type="parTrans" cxnId="{A6C6757F-E1F1-964A-818D-F12C42C0CC11}">
      <dgm:prSet/>
      <dgm:spPr/>
      <dgm:t>
        <a:bodyPr/>
        <a:lstStyle/>
        <a:p>
          <a:endParaRPr lang="en-US"/>
        </a:p>
      </dgm:t>
    </dgm:pt>
    <dgm:pt modelId="{96ED5966-5392-2344-A4D2-84D8A8DD87FC}" type="sibTrans" cxnId="{A6C6757F-E1F1-964A-818D-F12C42C0CC11}">
      <dgm:prSet/>
      <dgm:spPr/>
      <dgm:t>
        <a:bodyPr/>
        <a:lstStyle/>
        <a:p>
          <a:endParaRPr lang="en-US"/>
        </a:p>
      </dgm:t>
    </dgm:pt>
    <dgm:pt modelId="{13DCD4F6-32B8-BE4E-B32A-E0F52151780D}">
      <dgm:prSet/>
      <dgm:spPr/>
      <dgm:t>
        <a:bodyPr/>
        <a:lstStyle/>
        <a:p>
          <a:r>
            <a:rPr lang="en-US" dirty="0"/>
            <a:t>6</a:t>
          </a:r>
        </a:p>
      </dgm:t>
    </dgm:pt>
    <dgm:pt modelId="{10E0FE5B-470A-954F-A842-126533522D92}" type="parTrans" cxnId="{941DFA44-DF9C-6340-81A2-C330B3B05D0F}">
      <dgm:prSet/>
      <dgm:spPr/>
      <dgm:t>
        <a:bodyPr/>
        <a:lstStyle/>
        <a:p>
          <a:endParaRPr lang="en-US"/>
        </a:p>
      </dgm:t>
    </dgm:pt>
    <dgm:pt modelId="{E2A3B37B-20A8-DB45-9BC9-6C6D37F66D63}" type="sibTrans" cxnId="{941DFA44-DF9C-6340-81A2-C330B3B05D0F}">
      <dgm:prSet/>
      <dgm:spPr/>
      <dgm:t>
        <a:bodyPr/>
        <a:lstStyle/>
        <a:p>
          <a:endParaRPr lang="en-US"/>
        </a:p>
      </dgm:t>
    </dgm:pt>
    <dgm:pt modelId="{92F85859-2C27-F24D-8E54-52E1BF1EE27D}">
      <dgm:prSet/>
      <dgm:spPr>
        <a:solidFill>
          <a:srgbClr val="C00000"/>
        </a:solidFill>
      </dgm:spPr>
      <dgm:t>
        <a:bodyPr/>
        <a:lstStyle/>
        <a:p>
          <a:r>
            <a:rPr lang="en-US" dirty="0"/>
            <a:t>7</a:t>
          </a:r>
        </a:p>
      </dgm:t>
    </dgm:pt>
    <dgm:pt modelId="{3E99958D-E578-FE43-86E1-D8EF40EAAFDD}" type="parTrans" cxnId="{0917230C-D4DF-7849-9BA6-6BE9E104F8C5}">
      <dgm:prSet/>
      <dgm:spPr/>
      <dgm:t>
        <a:bodyPr/>
        <a:lstStyle/>
        <a:p>
          <a:endParaRPr lang="en-US"/>
        </a:p>
      </dgm:t>
    </dgm:pt>
    <dgm:pt modelId="{A1B6B2B3-8414-F64B-B345-6D0A6B94E0A3}" type="sibTrans" cxnId="{0917230C-D4DF-7849-9BA6-6BE9E104F8C5}">
      <dgm:prSet/>
      <dgm:spPr/>
      <dgm:t>
        <a:bodyPr/>
        <a:lstStyle/>
        <a:p>
          <a:endParaRPr lang="en-US"/>
        </a:p>
      </dgm:t>
    </dgm:pt>
    <dgm:pt modelId="{ACA19771-E26A-3A49-BFD2-3DE0BAAF66E6}">
      <dgm:prSet/>
      <dgm:spPr/>
      <dgm:t>
        <a:bodyPr/>
        <a:lstStyle/>
        <a:p>
          <a:r>
            <a:rPr lang="en-US" dirty="0"/>
            <a:t>8</a:t>
          </a:r>
        </a:p>
      </dgm:t>
    </dgm:pt>
    <dgm:pt modelId="{BC1DDF50-0ED5-1745-8AD5-22565AF7E46E}" type="parTrans" cxnId="{F2B5F22C-7711-1B4D-BFEE-5E3229498278}">
      <dgm:prSet/>
      <dgm:spPr/>
      <dgm:t>
        <a:bodyPr/>
        <a:lstStyle/>
        <a:p>
          <a:endParaRPr lang="en-US"/>
        </a:p>
      </dgm:t>
    </dgm:pt>
    <dgm:pt modelId="{63A0945C-BF8D-1F4C-98ED-1401CE528024}" type="sibTrans" cxnId="{F2B5F22C-7711-1B4D-BFEE-5E3229498278}">
      <dgm:prSet/>
      <dgm:spPr/>
      <dgm:t>
        <a:bodyPr/>
        <a:lstStyle/>
        <a:p>
          <a:endParaRPr lang="en-US"/>
        </a:p>
      </dgm:t>
    </dgm:pt>
    <dgm:pt modelId="{04BAE366-2D70-D649-9CB5-57116A0E6028}">
      <dgm:prSet/>
      <dgm:spPr/>
      <dgm:t>
        <a:bodyPr/>
        <a:lstStyle/>
        <a:p>
          <a:r>
            <a:rPr lang="en-US" dirty="0"/>
            <a:t>9</a:t>
          </a:r>
        </a:p>
      </dgm:t>
    </dgm:pt>
    <dgm:pt modelId="{D581F9FC-9075-E043-9E7B-976E577312FB}" type="parTrans" cxnId="{5B5092FA-8D42-BB42-8EE0-E92D6141EE2B}">
      <dgm:prSet/>
      <dgm:spPr/>
      <dgm:t>
        <a:bodyPr/>
        <a:lstStyle/>
        <a:p>
          <a:endParaRPr lang="en-US"/>
        </a:p>
      </dgm:t>
    </dgm:pt>
    <dgm:pt modelId="{8803777A-029D-474C-8EBE-C8F0C9C0050A}" type="sibTrans" cxnId="{5B5092FA-8D42-BB42-8EE0-E92D6141EE2B}">
      <dgm:prSet/>
      <dgm:spPr/>
      <dgm:t>
        <a:bodyPr/>
        <a:lstStyle/>
        <a:p>
          <a:endParaRPr lang="en-US"/>
        </a:p>
      </dgm:t>
    </dgm:pt>
    <dgm:pt modelId="{510F6D4E-ADCC-2C4B-8306-DCD43C5F8650}">
      <dgm:prSet/>
      <dgm:spPr/>
      <dgm:t>
        <a:bodyPr/>
        <a:lstStyle/>
        <a:p>
          <a:r>
            <a:rPr lang="en-US" dirty="0"/>
            <a:t>10</a:t>
          </a:r>
        </a:p>
      </dgm:t>
    </dgm:pt>
    <dgm:pt modelId="{F401F496-750C-8540-A8BB-0237B8423C39}" type="parTrans" cxnId="{0AA68A81-B027-5C4D-B487-AD3C01AD60BA}">
      <dgm:prSet/>
      <dgm:spPr/>
      <dgm:t>
        <a:bodyPr/>
        <a:lstStyle/>
        <a:p>
          <a:endParaRPr lang="en-US"/>
        </a:p>
      </dgm:t>
    </dgm:pt>
    <dgm:pt modelId="{7C1E61C4-BA63-814A-BC1C-F4DAE376F687}" type="sibTrans" cxnId="{0AA68A81-B027-5C4D-B487-AD3C01AD60BA}">
      <dgm:prSet/>
      <dgm:spPr/>
      <dgm:t>
        <a:bodyPr/>
        <a:lstStyle/>
        <a:p>
          <a:endParaRPr lang="en-US"/>
        </a:p>
      </dgm:t>
    </dgm:pt>
    <dgm:pt modelId="{14BB69D9-5742-2F42-A0F5-4DB2ABF599DE}">
      <dgm:prSet/>
      <dgm:spPr/>
      <dgm:t>
        <a:bodyPr/>
        <a:lstStyle/>
        <a:p>
          <a:r>
            <a:rPr lang="en-US" dirty="0"/>
            <a:t>11</a:t>
          </a:r>
        </a:p>
      </dgm:t>
    </dgm:pt>
    <dgm:pt modelId="{64EB3574-387F-EE47-AF65-336AE9B04A24}" type="parTrans" cxnId="{CE509191-98DC-5F4C-A340-D7D811AD62C5}">
      <dgm:prSet/>
      <dgm:spPr/>
      <dgm:t>
        <a:bodyPr/>
        <a:lstStyle/>
        <a:p>
          <a:endParaRPr lang="en-US"/>
        </a:p>
      </dgm:t>
    </dgm:pt>
    <dgm:pt modelId="{B1215A5D-BF54-074A-8EE7-0FD3BC43C9C7}" type="sibTrans" cxnId="{CE509191-98DC-5F4C-A340-D7D811AD62C5}">
      <dgm:prSet/>
      <dgm:spPr/>
      <dgm:t>
        <a:bodyPr/>
        <a:lstStyle/>
        <a:p>
          <a:endParaRPr lang="en-US"/>
        </a:p>
      </dgm:t>
    </dgm:pt>
    <dgm:pt modelId="{55D83738-B64C-6B4D-B30E-4D76D77F3356}">
      <dgm:prSet/>
      <dgm:spPr/>
      <dgm:t>
        <a:bodyPr/>
        <a:lstStyle/>
        <a:p>
          <a:r>
            <a:rPr lang="en-US" dirty="0"/>
            <a:t>12</a:t>
          </a:r>
        </a:p>
      </dgm:t>
    </dgm:pt>
    <dgm:pt modelId="{B4BC37DE-0ECD-3F46-9A6E-5B143408F2DB}" type="parTrans" cxnId="{35B9F782-99EA-4244-BFB8-6ACDBCA6784E}">
      <dgm:prSet/>
      <dgm:spPr/>
      <dgm:t>
        <a:bodyPr/>
        <a:lstStyle/>
        <a:p>
          <a:endParaRPr lang="en-US"/>
        </a:p>
      </dgm:t>
    </dgm:pt>
    <dgm:pt modelId="{D32C1B6F-244C-5541-B804-132A5B6DC043}" type="sibTrans" cxnId="{35B9F782-99EA-4244-BFB8-6ACDBCA6784E}">
      <dgm:prSet/>
      <dgm:spPr/>
      <dgm:t>
        <a:bodyPr/>
        <a:lstStyle/>
        <a:p>
          <a:endParaRPr lang="en-US"/>
        </a:p>
      </dgm:t>
    </dgm:pt>
    <dgm:pt modelId="{2799C8FF-1BBE-0A44-BBCF-775C28EB5C5D}">
      <dgm:prSet/>
      <dgm:spPr/>
      <dgm:t>
        <a:bodyPr/>
        <a:lstStyle/>
        <a:p>
          <a:r>
            <a:rPr lang="en-US" dirty="0"/>
            <a:t>13</a:t>
          </a:r>
        </a:p>
      </dgm:t>
    </dgm:pt>
    <dgm:pt modelId="{AB6E2B67-2BC6-C24F-80DC-E26B18F90361}" type="parTrans" cxnId="{BB97E868-C60A-764F-8B86-3F2F7D0AF959}">
      <dgm:prSet/>
      <dgm:spPr/>
      <dgm:t>
        <a:bodyPr/>
        <a:lstStyle/>
        <a:p>
          <a:endParaRPr lang="en-US"/>
        </a:p>
      </dgm:t>
    </dgm:pt>
    <dgm:pt modelId="{CD403786-234E-4C42-9144-BCF7182DD670}" type="sibTrans" cxnId="{BB97E868-C60A-764F-8B86-3F2F7D0AF959}">
      <dgm:prSet/>
      <dgm:spPr/>
      <dgm:t>
        <a:bodyPr/>
        <a:lstStyle/>
        <a:p>
          <a:endParaRPr lang="en-US"/>
        </a:p>
      </dgm:t>
    </dgm:pt>
    <dgm:pt modelId="{995AF91D-94AB-F144-BCDE-827EEE121001}">
      <dgm:prSet/>
      <dgm:spPr/>
      <dgm:t>
        <a:bodyPr/>
        <a:lstStyle/>
        <a:p>
          <a:r>
            <a:rPr lang="en-US" dirty="0"/>
            <a:t>14</a:t>
          </a:r>
        </a:p>
      </dgm:t>
    </dgm:pt>
    <dgm:pt modelId="{25F3E54E-3BF7-B943-BE36-B026EE708982}" type="parTrans" cxnId="{3C92FB48-B3C5-8740-8B41-EDC816F7C0DF}">
      <dgm:prSet/>
      <dgm:spPr/>
      <dgm:t>
        <a:bodyPr/>
        <a:lstStyle/>
        <a:p>
          <a:endParaRPr lang="en-US"/>
        </a:p>
      </dgm:t>
    </dgm:pt>
    <dgm:pt modelId="{02E7C152-40E0-6D47-AFD1-8AB40F8DA478}" type="sibTrans" cxnId="{3C92FB48-B3C5-8740-8B41-EDC816F7C0DF}">
      <dgm:prSet/>
      <dgm:spPr/>
      <dgm:t>
        <a:bodyPr/>
        <a:lstStyle/>
        <a:p>
          <a:endParaRPr lang="en-US"/>
        </a:p>
      </dgm:t>
    </dgm:pt>
    <dgm:pt modelId="{02859E1D-774A-F04D-9E9C-92368DC2815F}">
      <dgm:prSet/>
      <dgm:spPr/>
      <dgm:t>
        <a:bodyPr/>
        <a:lstStyle/>
        <a:p>
          <a:r>
            <a:rPr lang="en-US" dirty="0"/>
            <a:t>15</a:t>
          </a:r>
        </a:p>
      </dgm:t>
    </dgm:pt>
    <dgm:pt modelId="{9B322FD1-911E-5047-93E8-B2323182E24A}" type="parTrans" cxnId="{15F91B7F-409D-344A-A2E7-CFD66D097E42}">
      <dgm:prSet/>
      <dgm:spPr/>
      <dgm:t>
        <a:bodyPr/>
        <a:lstStyle/>
        <a:p>
          <a:endParaRPr lang="en-US"/>
        </a:p>
      </dgm:t>
    </dgm:pt>
    <dgm:pt modelId="{3D6AA6B0-18A5-3F40-B9A4-870A25CF1E99}" type="sibTrans" cxnId="{15F91B7F-409D-344A-A2E7-CFD66D097E42}">
      <dgm:prSet/>
      <dgm:spPr/>
      <dgm:t>
        <a:bodyPr/>
        <a:lstStyle/>
        <a:p>
          <a:endParaRPr lang="en-US"/>
        </a:p>
      </dgm:t>
    </dgm:pt>
    <dgm:pt modelId="{6A1A2097-97E1-4348-9D8B-C2DE3BE55B0B}">
      <dgm:prSet/>
      <dgm:spPr/>
      <dgm:t>
        <a:bodyPr/>
        <a:lstStyle/>
        <a:p>
          <a:r>
            <a:rPr lang="en-US" dirty="0"/>
            <a:t>16</a:t>
          </a:r>
        </a:p>
      </dgm:t>
    </dgm:pt>
    <dgm:pt modelId="{DC7082C7-DE37-9247-B9A6-DAE1321D7C5D}" type="parTrans" cxnId="{B680801B-F81E-324B-9259-78810228727B}">
      <dgm:prSet/>
      <dgm:spPr/>
      <dgm:t>
        <a:bodyPr/>
        <a:lstStyle/>
        <a:p>
          <a:endParaRPr lang="en-US"/>
        </a:p>
      </dgm:t>
    </dgm:pt>
    <dgm:pt modelId="{2C778927-72E3-2241-BE9B-13855F6F30BA}" type="sibTrans" cxnId="{B680801B-F81E-324B-9259-78810228727B}">
      <dgm:prSet/>
      <dgm:spPr/>
      <dgm:t>
        <a:bodyPr/>
        <a:lstStyle/>
        <a:p>
          <a:endParaRPr lang="en-US"/>
        </a:p>
      </dgm:t>
    </dgm:pt>
    <dgm:pt modelId="{82FEDE62-B042-9743-B400-AA98B3DA0156}">
      <dgm:prSet/>
      <dgm:spPr/>
      <dgm:t>
        <a:bodyPr/>
        <a:lstStyle/>
        <a:p>
          <a:r>
            <a:rPr lang="en-US" dirty="0"/>
            <a:t>17</a:t>
          </a:r>
        </a:p>
      </dgm:t>
    </dgm:pt>
    <dgm:pt modelId="{2AB7FD8B-9F53-724A-83CD-48494616A09C}" type="parTrans" cxnId="{5E3FD3D3-7FE7-BF4F-91AC-E40A383D7F8D}">
      <dgm:prSet/>
      <dgm:spPr/>
      <dgm:t>
        <a:bodyPr/>
        <a:lstStyle/>
        <a:p>
          <a:endParaRPr lang="en-US"/>
        </a:p>
      </dgm:t>
    </dgm:pt>
    <dgm:pt modelId="{A66E825C-D53F-2740-9937-33973C1D763B}" type="sibTrans" cxnId="{5E3FD3D3-7FE7-BF4F-91AC-E40A383D7F8D}">
      <dgm:prSet/>
      <dgm:spPr/>
      <dgm:t>
        <a:bodyPr/>
        <a:lstStyle/>
        <a:p>
          <a:endParaRPr lang="en-US"/>
        </a:p>
      </dgm:t>
    </dgm:pt>
    <dgm:pt modelId="{9705CCF6-DCA3-D047-BFF4-A97D552C9F1A}">
      <dgm:prSet/>
      <dgm:spPr/>
      <dgm:t>
        <a:bodyPr/>
        <a:lstStyle/>
        <a:p>
          <a:r>
            <a:rPr lang="en-US" dirty="0"/>
            <a:t>18</a:t>
          </a:r>
        </a:p>
      </dgm:t>
    </dgm:pt>
    <dgm:pt modelId="{686482CC-7CC8-E240-B2C5-4694E4E89243}" type="parTrans" cxnId="{18C58C21-3155-9042-B4FF-845DB3A07AE8}">
      <dgm:prSet/>
      <dgm:spPr/>
      <dgm:t>
        <a:bodyPr/>
        <a:lstStyle/>
        <a:p>
          <a:endParaRPr lang="en-US"/>
        </a:p>
      </dgm:t>
    </dgm:pt>
    <dgm:pt modelId="{6F38C689-75A0-DC4A-876B-2D8E66237495}" type="sibTrans" cxnId="{18C58C21-3155-9042-B4FF-845DB3A07AE8}">
      <dgm:prSet/>
      <dgm:spPr/>
      <dgm:t>
        <a:bodyPr/>
        <a:lstStyle/>
        <a:p>
          <a:endParaRPr lang="en-US"/>
        </a:p>
      </dgm:t>
    </dgm:pt>
    <dgm:pt modelId="{13806BA4-73AC-2A45-A311-0FE08398177C}">
      <dgm:prSet/>
      <dgm:spPr/>
      <dgm:t>
        <a:bodyPr/>
        <a:lstStyle/>
        <a:p>
          <a:r>
            <a:rPr lang="en-US" dirty="0"/>
            <a:t>19</a:t>
          </a:r>
        </a:p>
      </dgm:t>
    </dgm:pt>
    <dgm:pt modelId="{27832877-4F93-0844-97B5-76845ECEBFA9}" type="parTrans" cxnId="{2240A2B4-F99B-DD48-9F24-446A59B0EA37}">
      <dgm:prSet/>
      <dgm:spPr/>
      <dgm:t>
        <a:bodyPr/>
        <a:lstStyle/>
        <a:p>
          <a:endParaRPr lang="en-US"/>
        </a:p>
      </dgm:t>
    </dgm:pt>
    <dgm:pt modelId="{3397EBBD-318C-C94E-9FCA-7CBA6CE194B6}" type="sibTrans" cxnId="{2240A2B4-F99B-DD48-9F24-446A59B0EA37}">
      <dgm:prSet/>
      <dgm:spPr/>
      <dgm:t>
        <a:bodyPr/>
        <a:lstStyle/>
        <a:p>
          <a:endParaRPr lang="en-US"/>
        </a:p>
      </dgm:t>
    </dgm:pt>
    <dgm:pt modelId="{4B831B95-D3B5-0B4C-9170-01B96CCED742}">
      <dgm:prSet/>
      <dgm:spPr/>
      <dgm:t>
        <a:bodyPr/>
        <a:lstStyle/>
        <a:p>
          <a:r>
            <a:rPr lang="en-US" dirty="0"/>
            <a:t>20</a:t>
          </a:r>
        </a:p>
      </dgm:t>
    </dgm:pt>
    <dgm:pt modelId="{857D2446-C131-FE44-B2E7-0142FFDB5EA1}" type="parTrans" cxnId="{54879048-CF32-EF4C-BF02-46D96A6B8290}">
      <dgm:prSet/>
      <dgm:spPr/>
      <dgm:t>
        <a:bodyPr/>
        <a:lstStyle/>
        <a:p>
          <a:endParaRPr lang="en-US"/>
        </a:p>
      </dgm:t>
    </dgm:pt>
    <dgm:pt modelId="{BAF3B110-6B80-1D44-A5BD-02018C369CD8}" type="sibTrans" cxnId="{54879048-CF32-EF4C-BF02-46D96A6B8290}">
      <dgm:prSet/>
      <dgm:spPr/>
      <dgm:t>
        <a:bodyPr/>
        <a:lstStyle/>
        <a:p>
          <a:endParaRPr lang="en-US"/>
        </a:p>
      </dgm:t>
    </dgm:pt>
    <dgm:pt modelId="{28CED4AF-D968-6843-A71C-8E13B1C20C36}">
      <dgm:prSet/>
      <dgm:spPr/>
      <dgm:t>
        <a:bodyPr/>
        <a:lstStyle/>
        <a:p>
          <a:r>
            <a:rPr lang="en-US" dirty="0"/>
            <a:t>21</a:t>
          </a:r>
        </a:p>
      </dgm:t>
    </dgm:pt>
    <dgm:pt modelId="{3B286EB3-0C1D-ED46-8DCD-20292E5373FC}" type="parTrans" cxnId="{E8A22C92-0A74-A841-8ACA-D48C7E7DF1F5}">
      <dgm:prSet/>
      <dgm:spPr/>
      <dgm:t>
        <a:bodyPr/>
        <a:lstStyle/>
        <a:p>
          <a:endParaRPr lang="en-US"/>
        </a:p>
      </dgm:t>
    </dgm:pt>
    <dgm:pt modelId="{AFF744BC-16E0-BD4E-9308-044D474DD4E3}" type="sibTrans" cxnId="{E8A22C92-0A74-A841-8ACA-D48C7E7DF1F5}">
      <dgm:prSet/>
      <dgm:spPr/>
      <dgm:t>
        <a:bodyPr/>
        <a:lstStyle/>
        <a:p>
          <a:endParaRPr lang="en-US"/>
        </a:p>
      </dgm:t>
    </dgm:pt>
    <dgm:pt modelId="{74F64A0D-C426-5E4D-ABF5-6E196A5EA475}">
      <dgm:prSet/>
      <dgm:spPr/>
      <dgm:t>
        <a:bodyPr/>
        <a:lstStyle/>
        <a:p>
          <a:r>
            <a:rPr lang="en-US" dirty="0"/>
            <a:t>22</a:t>
          </a:r>
        </a:p>
      </dgm:t>
    </dgm:pt>
    <dgm:pt modelId="{E230F6E5-840B-1D4F-98CB-8F2C486FA3E0}" type="parTrans" cxnId="{92545C9F-F3E2-D849-B545-27EB388BCFEA}">
      <dgm:prSet/>
      <dgm:spPr/>
      <dgm:t>
        <a:bodyPr/>
        <a:lstStyle/>
        <a:p>
          <a:endParaRPr lang="en-US"/>
        </a:p>
      </dgm:t>
    </dgm:pt>
    <dgm:pt modelId="{61A13CB3-A41D-9543-9693-74EA769F3FAC}" type="sibTrans" cxnId="{92545C9F-F3E2-D849-B545-27EB388BCFEA}">
      <dgm:prSet/>
      <dgm:spPr/>
      <dgm:t>
        <a:bodyPr/>
        <a:lstStyle/>
        <a:p>
          <a:endParaRPr lang="en-US"/>
        </a:p>
      </dgm:t>
    </dgm:pt>
    <dgm:pt modelId="{6BFC58C9-1C75-7444-9B34-CFFB898F6299}">
      <dgm:prSet/>
      <dgm:spPr/>
      <dgm:t>
        <a:bodyPr/>
        <a:lstStyle/>
        <a:p>
          <a:r>
            <a:rPr lang="en-US" dirty="0"/>
            <a:t>23</a:t>
          </a:r>
        </a:p>
      </dgm:t>
    </dgm:pt>
    <dgm:pt modelId="{E5B8E65B-CC3D-2D48-A2CC-EC164127AE8B}" type="parTrans" cxnId="{D7A3BEC4-DC1B-A046-B30F-D5C14C55433C}">
      <dgm:prSet/>
      <dgm:spPr/>
      <dgm:t>
        <a:bodyPr/>
        <a:lstStyle/>
        <a:p>
          <a:endParaRPr lang="en-US"/>
        </a:p>
      </dgm:t>
    </dgm:pt>
    <dgm:pt modelId="{1DE3AEF3-36CD-014D-AB8C-1E9695BB04A8}" type="sibTrans" cxnId="{D7A3BEC4-DC1B-A046-B30F-D5C14C55433C}">
      <dgm:prSet/>
      <dgm:spPr/>
      <dgm:t>
        <a:bodyPr/>
        <a:lstStyle/>
        <a:p>
          <a:endParaRPr lang="en-US"/>
        </a:p>
      </dgm:t>
    </dgm:pt>
    <dgm:pt modelId="{490B8173-6E59-BF46-A288-AA87D5290289}">
      <dgm:prSet/>
      <dgm:spPr/>
      <dgm:t>
        <a:bodyPr/>
        <a:lstStyle/>
        <a:p>
          <a:r>
            <a:rPr lang="en-US" dirty="0"/>
            <a:t>24</a:t>
          </a:r>
        </a:p>
      </dgm:t>
    </dgm:pt>
    <dgm:pt modelId="{12C93BA8-F1B1-B34B-BFC7-3CC226F4D506}" type="parTrans" cxnId="{A18DA77C-0D2A-804D-B297-E665B7F46941}">
      <dgm:prSet/>
      <dgm:spPr/>
      <dgm:t>
        <a:bodyPr/>
        <a:lstStyle/>
        <a:p>
          <a:endParaRPr lang="en-US"/>
        </a:p>
      </dgm:t>
    </dgm:pt>
    <dgm:pt modelId="{62C9C4F1-0DB5-A04D-8ACD-D36E48B34E2E}" type="sibTrans" cxnId="{A18DA77C-0D2A-804D-B297-E665B7F46941}">
      <dgm:prSet/>
      <dgm:spPr/>
      <dgm:t>
        <a:bodyPr/>
        <a:lstStyle/>
        <a:p>
          <a:endParaRPr lang="en-US"/>
        </a:p>
      </dgm:t>
    </dgm:pt>
    <dgm:pt modelId="{F45B1F72-E185-424E-B700-9D938BA01C06}" type="pres">
      <dgm:prSet presAssocID="{3BBD422B-3487-D54C-9448-DA3518F45BCF}" presName="Name0" presStyleCnt="0">
        <dgm:presLayoutVars>
          <dgm:dir/>
          <dgm:resizeHandles val="exact"/>
        </dgm:presLayoutVars>
      </dgm:prSet>
      <dgm:spPr/>
    </dgm:pt>
    <dgm:pt modelId="{1F84931C-DC60-664C-93C4-4B12C97CF870}" type="pres">
      <dgm:prSet presAssocID="{E5A160FE-63C1-874D-BF88-DA3654F6D706}" presName="parTxOnly" presStyleLbl="node1" presStyleIdx="0" presStyleCnt="24">
        <dgm:presLayoutVars>
          <dgm:bulletEnabled val="1"/>
        </dgm:presLayoutVars>
      </dgm:prSet>
      <dgm:spPr/>
    </dgm:pt>
    <dgm:pt modelId="{E15621C8-C526-2B48-856E-8A035D8BAB7F}" type="pres">
      <dgm:prSet presAssocID="{82253539-8355-F940-BB5D-68AB49295A0A}" presName="parSpace" presStyleCnt="0"/>
      <dgm:spPr/>
    </dgm:pt>
    <dgm:pt modelId="{BCBB1DF6-6652-5A4A-9AA4-BB3B0336FD8D}" type="pres">
      <dgm:prSet presAssocID="{DC9E5DE2-8A73-B646-A0C4-600BA656285D}" presName="parTxOnly" presStyleLbl="node1" presStyleIdx="1" presStyleCnt="24">
        <dgm:presLayoutVars>
          <dgm:bulletEnabled val="1"/>
        </dgm:presLayoutVars>
      </dgm:prSet>
      <dgm:spPr/>
    </dgm:pt>
    <dgm:pt modelId="{FD3AF944-2FF4-884B-9EC6-61539A17D367}" type="pres">
      <dgm:prSet presAssocID="{A1C4B0E2-0298-CC44-9723-C38F9586D14C}" presName="parSpace" presStyleCnt="0"/>
      <dgm:spPr/>
    </dgm:pt>
    <dgm:pt modelId="{C1CC043F-39E0-2743-AD11-1BC6DB772A04}" type="pres">
      <dgm:prSet presAssocID="{801E1359-6517-F141-B5EB-481952E14461}" presName="parTxOnly" presStyleLbl="node1" presStyleIdx="2" presStyleCnt="24">
        <dgm:presLayoutVars>
          <dgm:bulletEnabled val="1"/>
        </dgm:presLayoutVars>
      </dgm:prSet>
      <dgm:spPr/>
    </dgm:pt>
    <dgm:pt modelId="{7859A2B6-EDAF-2B4A-BD83-D4E2EFAC8B5D}" type="pres">
      <dgm:prSet presAssocID="{A0927B89-928F-6641-A70F-E16CC6B24E6E}" presName="parSpace" presStyleCnt="0"/>
      <dgm:spPr/>
    </dgm:pt>
    <dgm:pt modelId="{6953732C-A69B-9148-9139-6A4990510EE1}" type="pres">
      <dgm:prSet presAssocID="{91536717-9F07-F942-B0A7-2398B173687C}" presName="parTxOnly" presStyleLbl="node1" presStyleIdx="3" presStyleCnt="24">
        <dgm:presLayoutVars>
          <dgm:bulletEnabled val="1"/>
        </dgm:presLayoutVars>
      </dgm:prSet>
      <dgm:spPr/>
    </dgm:pt>
    <dgm:pt modelId="{50B061FC-8833-4648-B872-28E9B6502639}" type="pres">
      <dgm:prSet presAssocID="{BA7C437E-C07E-914B-9B7F-DAD0F40F9F11}" presName="parSpace" presStyleCnt="0"/>
      <dgm:spPr/>
    </dgm:pt>
    <dgm:pt modelId="{2C2887FF-889F-FE43-8D7D-502C65396CBF}" type="pres">
      <dgm:prSet presAssocID="{A8EA2440-9574-D74F-9E48-F7517AC1F59C}" presName="parTxOnly" presStyleLbl="node1" presStyleIdx="4" presStyleCnt="24">
        <dgm:presLayoutVars>
          <dgm:bulletEnabled val="1"/>
        </dgm:presLayoutVars>
      </dgm:prSet>
      <dgm:spPr/>
    </dgm:pt>
    <dgm:pt modelId="{516BA840-7B45-8046-901F-4DEF2B2B9D9D}" type="pres">
      <dgm:prSet presAssocID="{96ED5966-5392-2344-A4D2-84D8A8DD87FC}" presName="parSpace" presStyleCnt="0"/>
      <dgm:spPr/>
    </dgm:pt>
    <dgm:pt modelId="{A1A9FEDC-52CC-A543-AC0B-C4F4046932B6}" type="pres">
      <dgm:prSet presAssocID="{13DCD4F6-32B8-BE4E-B32A-E0F52151780D}" presName="parTxOnly" presStyleLbl="node1" presStyleIdx="5" presStyleCnt="24">
        <dgm:presLayoutVars>
          <dgm:bulletEnabled val="1"/>
        </dgm:presLayoutVars>
      </dgm:prSet>
      <dgm:spPr/>
    </dgm:pt>
    <dgm:pt modelId="{987EBDC9-84E5-EE45-83FB-06A91E1C6665}" type="pres">
      <dgm:prSet presAssocID="{E2A3B37B-20A8-DB45-9BC9-6C6D37F66D63}" presName="parSpace" presStyleCnt="0"/>
      <dgm:spPr/>
    </dgm:pt>
    <dgm:pt modelId="{F401ADCF-07C7-D940-8864-47EBA17462C7}" type="pres">
      <dgm:prSet presAssocID="{92F85859-2C27-F24D-8E54-52E1BF1EE27D}" presName="parTxOnly" presStyleLbl="node1" presStyleIdx="6" presStyleCnt="24">
        <dgm:presLayoutVars>
          <dgm:bulletEnabled val="1"/>
        </dgm:presLayoutVars>
      </dgm:prSet>
      <dgm:spPr/>
    </dgm:pt>
    <dgm:pt modelId="{15FF907A-AB77-6540-AB36-3C5659DE1888}" type="pres">
      <dgm:prSet presAssocID="{A1B6B2B3-8414-F64B-B345-6D0A6B94E0A3}" presName="parSpace" presStyleCnt="0"/>
      <dgm:spPr/>
    </dgm:pt>
    <dgm:pt modelId="{AFF5C2A6-3122-554B-970A-B0093A851811}" type="pres">
      <dgm:prSet presAssocID="{ACA19771-E26A-3A49-BFD2-3DE0BAAF66E6}" presName="parTxOnly" presStyleLbl="node1" presStyleIdx="7" presStyleCnt="24">
        <dgm:presLayoutVars>
          <dgm:bulletEnabled val="1"/>
        </dgm:presLayoutVars>
      </dgm:prSet>
      <dgm:spPr/>
    </dgm:pt>
    <dgm:pt modelId="{B47E16A4-0BC6-184B-9017-1F185C07CF19}" type="pres">
      <dgm:prSet presAssocID="{63A0945C-BF8D-1F4C-98ED-1401CE528024}" presName="parSpace" presStyleCnt="0"/>
      <dgm:spPr/>
    </dgm:pt>
    <dgm:pt modelId="{4AE41986-2E7E-204D-9512-10EDB4912E8F}" type="pres">
      <dgm:prSet presAssocID="{04BAE366-2D70-D649-9CB5-57116A0E6028}" presName="parTxOnly" presStyleLbl="node1" presStyleIdx="8" presStyleCnt="24">
        <dgm:presLayoutVars>
          <dgm:bulletEnabled val="1"/>
        </dgm:presLayoutVars>
      </dgm:prSet>
      <dgm:spPr/>
    </dgm:pt>
    <dgm:pt modelId="{5A1FF950-519E-4348-A31D-91D9E704FA08}" type="pres">
      <dgm:prSet presAssocID="{8803777A-029D-474C-8EBE-C8F0C9C0050A}" presName="parSpace" presStyleCnt="0"/>
      <dgm:spPr/>
    </dgm:pt>
    <dgm:pt modelId="{1FAE95F5-4A9E-104E-A367-C7FD55AE1190}" type="pres">
      <dgm:prSet presAssocID="{510F6D4E-ADCC-2C4B-8306-DCD43C5F8650}" presName="parTxOnly" presStyleLbl="node1" presStyleIdx="9" presStyleCnt="24">
        <dgm:presLayoutVars>
          <dgm:bulletEnabled val="1"/>
        </dgm:presLayoutVars>
      </dgm:prSet>
      <dgm:spPr/>
    </dgm:pt>
    <dgm:pt modelId="{35253A8A-EBC0-FE44-8BD8-68D0067D5193}" type="pres">
      <dgm:prSet presAssocID="{7C1E61C4-BA63-814A-BC1C-F4DAE376F687}" presName="parSpace" presStyleCnt="0"/>
      <dgm:spPr/>
    </dgm:pt>
    <dgm:pt modelId="{2FB95BE6-65EE-1047-9BBE-EDA8E0460D99}" type="pres">
      <dgm:prSet presAssocID="{14BB69D9-5742-2F42-A0F5-4DB2ABF599DE}" presName="parTxOnly" presStyleLbl="node1" presStyleIdx="10" presStyleCnt="24">
        <dgm:presLayoutVars>
          <dgm:bulletEnabled val="1"/>
        </dgm:presLayoutVars>
      </dgm:prSet>
      <dgm:spPr/>
    </dgm:pt>
    <dgm:pt modelId="{8505C1CE-796A-4E4E-84CE-6BE4957887F3}" type="pres">
      <dgm:prSet presAssocID="{B1215A5D-BF54-074A-8EE7-0FD3BC43C9C7}" presName="parSpace" presStyleCnt="0"/>
      <dgm:spPr/>
    </dgm:pt>
    <dgm:pt modelId="{EB086E2D-7692-E244-AE1E-E96CBC749908}" type="pres">
      <dgm:prSet presAssocID="{55D83738-B64C-6B4D-B30E-4D76D77F3356}" presName="parTxOnly" presStyleLbl="node1" presStyleIdx="11" presStyleCnt="24">
        <dgm:presLayoutVars>
          <dgm:bulletEnabled val="1"/>
        </dgm:presLayoutVars>
      </dgm:prSet>
      <dgm:spPr/>
    </dgm:pt>
    <dgm:pt modelId="{FA93BABC-0624-F040-8227-4C32CEF43504}" type="pres">
      <dgm:prSet presAssocID="{D32C1B6F-244C-5541-B804-132A5B6DC043}" presName="parSpace" presStyleCnt="0"/>
      <dgm:spPr/>
    </dgm:pt>
    <dgm:pt modelId="{D886D044-6895-3447-8E6E-AEAA1C4D8635}" type="pres">
      <dgm:prSet presAssocID="{2799C8FF-1BBE-0A44-BBCF-775C28EB5C5D}" presName="parTxOnly" presStyleLbl="node1" presStyleIdx="12" presStyleCnt="24">
        <dgm:presLayoutVars>
          <dgm:bulletEnabled val="1"/>
        </dgm:presLayoutVars>
      </dgm:prSet>
      <dgm:spPr/>
    </dgm:pt>
    <dgm:pt modelId="{E6BD4C89-B66E-894F-A435-05CC6235A9E0}" type="pres">
      <dgm:prSet presAssocID="{CD403786-234E-4C42-9144-BCF7182DD670}" presName="parSpace" presStyleCnt="0"/>
      <dgm:spPr/>
    </dgm:pt>
    <dgm:pt modelId="{4FF06C1D-05C4-3544-93DC-550818092398}" type="pres">
      <dgm:prSet presAssocID="{995AF91D-94AB-F144-BCDE-827EEE121001}" presName="parTxOnly" presStyleLbl="node1" presStyleIdx="13" presStyleCnt="24">
        <dgm:presLayoutVars>
          <dgm:bulletEnabled val="1"/>
        </dgm:presLayoutVars>
      </dgm:prSet>
      <dgm:spPr/>
    </dgm:pt>
    <dgm:pt modelId="{17663586-B4BF-794F-A783-E6F5515E52C3}" type="pres">
      <dgm:prSet presAssocID="{02E7C152-40E0-6D47-AFD1-8AB40F8DA478}" presName="parSpace" presStyleCnt="0"/>
      <dgm:spPr/>
    </dgm:pt>
    <dgm:pt modelId="{AE1ECDC7-0B24-6D40-A652-01D35700777E}" type="pres">
      <dgm:prSet presAssocID="{02859E1D-774A-F04D-9E9C-92368DC2815F}" presName="parTxOnly" presStyleLbl="node1" presStyleIdx="14" presStyleCnt="24">
        <dgm:presLayoutVars>
          <dgm:bulletEnabled val="1"/>
        </dgm:presLayoutVars>
      </dgm:prSet>
      <dgm:spPr/>
    </dgm:pt>
    <dgm:pt modelId="{74CAD7ED-3C83-8046-8D39-CEC7F6960EAF}" type="pres">
      <dgm:prSet presAssocID="{3D6AA6B0-18A5-3F40-B9A4-870A25CF1E99}" presName="parSpace" presStyleCnt="0"/>
      <dgm:spPr/>
    </dgm:pt>
    <dgm:pt modelId="{D534CEC5-7E51-424C-97CC-77F50AD317F8}" type="pres">
      <dgm:prSet presAssocID="{6A1A2097-97E1-4348-9D8B-C2DE3BE55B0B}" presName="parTxOnly" presStyleLbl="node1" presStyleIdx="15" presStyleCnt="24">
        <dgm:presLayoutVars>
          <dgm:bulletEnabled val="1"/>
        </dgm:presLayoutVars>
      </dgm:prSet>
      <dgm:spPr/>
    </dgm:pt>
    <dgm:pt modelId="{AE069D3F-5C13-7B47-A225-1F2E5B30D4EE}" type="pres">
      <dgm:prSet presAssocID="{2C778927-72E3-2241-BE9B-13855F6F30BA}" presName="parSpace" presStyleCnt="0"/>
      <dgm:spPr/>
    </dgm:pt>
    <dgm:pt modelId="{4B3B1409-25BA-DA48-A629-B11851209F61}" type="pres">
      <dgm:prSet presAssocID="{82FEDE62-B042-9743-B400-AA98B3DA0156}" presName="parTxOnly" presStyleLbl="node1" presStyleIdx="16" presStyleCnt="24">
        <dgm:presLayoutVars>
          <dgm:bulletEnabled val="1"/>
        </dgm:presLayoutVars>
      </dgm:prSet>
      <dgm:spPr/>
    </dgm:pt>
    <dgm:pt modelId="{F7DC9D4C-4316-C141-8028-B264A6AB9559}" type="pres">
      <dgm:prSet presAssocID="{A66E825C-D53F-2740-9937-33973C1D763B}" presName="parSpace" presStyleCnt="0"/>
      <dgm:spPr/>
    </dgm:pt>
    <dgm:pt modelId="{25B44BC1-FCEE-1A4B-8277-CAC5DA28E2EB}" type="pres">
      <dgm:prSet presAssocID="{9705CCF6-DCA3-D047-BFF4-A97D552C9F1A}" presName="parTxOnly" presStyleLbl="node1" presStyleIdx="17" presStyleCnt="24">
        <dgm:presLayoutVars>
          <dgm:bulletEnabled val="1"/>
        </dgm:presLayoutVars>
      </dgm:prSet>
      <dgm:spPr/>
    </dgm:pt>
    <dgm:pt modelId="{EB448B16-3C4E-1F4A-AA6D-191CA664111B}" type="pres">
      <dgm:prSet presAssocID="{6F38C689-75A0-DC4A-876B-2D8E66237495}" presName="parSpace" presStyleCnt="0"/>
      <dgm:spPr/>
    </dgm:pt>
    <dgm:pt modelId="{9D37CDB3-7182-1642-80E5-D98CD459D41E}" type="pres">
      <dgm:prSet presAssocID="{13806BA4-73AC-2A45-A311-0FE08398177C}" presName="parTxOnly" presStyleLbl="node1" presStyleIdx="18" presStyleCnt="24">
        <dgm:presLayoutVars>
          <dgm:bulletEnabled val="1"/>
        </dgm:presLayoutVars>
      </dgm:prSet>
      <dgm:spPr/>
    </dgm:pt>
    <dgm:pt modelId="{4B9D756F-9446-C94A-8B46-40349E6284CE}" type="pres">
      <dgm:prSet presAssocID="{3397EBBD-318C-C94E-9FCA-7CBA6CE194B6}" presName="parSpace" presStyleCnt="0"/>
      <dgm:spPr/>
    </dgm:pt>
    <dgm:pt modelId="{58A3F720-6E90-1C45-8D21-786090B1EE3F}" type="pres">
      <dgm:prSet presAssocID="{4B831B95-D3B5-0B4C-9170-01B96CCED742}" presName="parTxOnly" presStyleLbl="node1" presStyleIdx="19" presStyleCnt="24">
        <dgm:presLayoutVars>
          <dgm:bulletEnabled val="1"/>
        </dgm:presLayoutVars>
      </dgm:prSet>
      <dgm:spPr/>
    </dgm:pt>
    <dgm:pt modelId="{2A1CB612-C244-D741-B12F-FB9BE46A5CD6}" type="pres">
      <dgm:prSet presAssocID="{BAF3B110-6B80-1D44-A5BD-02018C369CD8}" presName="parSpace" presStyleCnt="0"/>
      <dgm:spPr/>
    </dgm:pt>
    <dgm:pt modelId="{676F5F21-1F03-D244-860A-1CF9B3CA0FAE}" type="pres">
      <dgm:prSet presAssocID="{28CED4AF-D968-6843-A71C-8E13B1C20C36}" presName="parTxOnly" presStyleLbl="node1" presStyleIdx="20" presStyleCnt="24">
        <dgm:presLayoutVars>
          <dgm:bulletEnabled val="1"/>
        </dgm:presLayoutVars>
      </dgm:prSet>
      <dgm:spPr/>
    </dgm:pt>
    <dgm:pt modelId="{EBA0D855-F7EC-9246-91B1-CD8A2D5D155A}" type="pres">
      <dgm:prSet presAssocID="{AFF744BC-16E0-BD4E-9308-044D474DD4E3}" presName="parSpace" presStyleCnt="0"/>
      <dgm:spPr/>
    </dgm:pt>
    <dgm:pt modelId="{0A91DB2E-FE68-D341-857C-7397DB1A244D}" type="pres">
      <dgm:prSet presAssocID="{74F64A0D-C426-5E4D-ABF5-6E196A5EA475}" presName="parTxOnly" presStyleLbl="node1" presStyleIdx="21" presStyleCnt="24">
        <dgm:presLayoutVars>
          <dgm:bulletEnabled val="1"/>
        </dgm:presLayoutVars>
      </dgm:prSet>
      <dgm:spPr/>
    </dgm:pt>
    <dgm:pt modelId="{59032AE1-DEB2-A742-89B6-05E154D87076}" type="pres">
      <dgm:prSet presAssocID="{61A13CB3-A41D-9543-9693-74EA769F3FAC}" presName="parSpace" presStyleCnt="0"/>
      <dgm:spPr/>
    </dgm:pt>
    <dgm:pt modelId="{DF685358-BFD6-F846-8E6D-20A4065E10EA}" type="pres">
      <dgm:prSet presAssocID="{6BFC58C9-1C75-7444-9B34-CFFB898F6299}" presName="parTxOnly" presStyleLbl="node1" presStyleIdx="22" presStyleCnt="24">
        <dgm:presLayoutVars>
          <dgm:bulletEnabled val="1"/>
        </dgm:presLayoutVars>
      </dgm:prSet>
      <dgm:spPr/>
    </dgm:pt>
    <dgm:pt modelId="{68DB26BA-F141-EB4D-8DA9-D3C957FEE948}" type="pres">
      <dgm:prSet presAssocID="{1DE3AEF3-36CD-014D-AB8C-1E9695BB04A8}" presName="parSpace" presStyleCnt="0"/>
      <dgm:spPr/>
    </dgm:pt>
    <dgm:pt modelId="{C2CD2910-6A0E-F74F-B994-06A32548B331}" type="pres">
      <dgm:prSet presAssocID="{490B8173-6E59-BF46-A288-AA87D5290289}" presName="parTxOnly" presStyleLbl="node1" presStyleIdx="23" presStyleCnt="24">
        <dgm:presLayoutVars>
          <dgm:bulletEnabled val="1"/>
        </dgm:presLayoutVars>
      </dgm:prSet>
      <dgm:spPr/>
    </dgm:pt>
  </dgm:ptLst>
  <dgm:cxnLst>
    <dgm:cxn modelId="{0917230C-D4DF-7849-9BA6-6BE9E104F8C5}" srcId="{3BBD422B-3487-D54C-9448-DA3518F45BCF}" destId="{92F85859-2C27-F24D-8E54-52E1BF1EE27D}" srcOrd="6" destOrd="0" parTransId="{3E99958D-E578-FE43-86E1-D8EF40EAAFDD}" sibTransId="{A1B6B2B3-8414-F64B-B345-6D0A6B94E0A3}"/>
    <dgm:cxn modelId="{AFA9430D-94A8-4748-B86C-9CE9335F94F0}" type="presOf" srcId="{9705CCF6-DCA3-D047-BFF4-A97D552C9F1A}" destId="{25B44BC1-FCEE-1A4B-8277-CAC5DA28E2EB}" srcOrd="0" destOrd="0" presId="urn:microsoft.com/office/officeart/2005/8/layout/hChevron3"/>
    <dgm:cxn modelId="{AEB2580E-E2F5-9C44-BB3C-B3A713E2F589}" type="presOf" srcId="{14BB69D9-5742-2F42-A0F5-4DB2ABF599DE}" destId="{2FB95BE6-65EE-1047-9BBE-EDA8E0460D99}" srcOrd="0" destOrd="0" presId="urn:microsoft.com/office/officeart/2005/8/layout/hChevron3"/>
    <dgm:cxn modelId="{B680801B-F81E-324B-9259-78810228727B}" srcId="{3BBD422B-3487-D54C-9448-DA3518F45BCF}" destId="{6A1A2097-97E1-4348-9D8B-C2DE3BE55B0B}" srcOrd="15" destOrd="0" parTransId="{DC7082C7-DE37-9247-B9A6-DAE1321D7C5D}" sibTransId="{2C778927-72E3-2241-BE9B-13855F6F30BA}"/>
    <dgm:cxn modelId="{18C58C21-3155-9042-B4FF-845DB3A07AE8}" srcId="{3BBD422B-3487-D54C-9448-DA3518F45BCF}" destId="{9705CCF6-DCA3-D047-BFF4-A97D552C9F1A}" srcOrd="17" destOrd="0" parTransId="{686482CC-7CC8-E240-B2C5-4694E4E89243}" sibTransId="{6F38C689-75A0-DC4A-876B-2D8E66237495}"/>
    <dgm:cxn modelId="{3D930C23-7747-1146-B44C-27C19A79D898}" type="presOf" srcId="{55D83738-B64C-6B4D-B30E-4D76D77F3356}" destId="{EB086E2D-7692-E244-AE1E-E96CBC749908}" srcOrd="0" destOrd="0" presId="urn:microsoft.com/office/officeart/2005/8/layout/hChevron3"/>
    <dgm:cxn modelId="{524DA825-5545-034A-BEC0-8CA4A962050A}" type="presOf" srcId="{2799C8FF-1BBE-0A44-BBCF-775C28EB5C5D}" destId="{D886D044-6895-3447-8E6E-AEAA1C4D8635}" srcOrd="0" destOrd="0" presId="urn:microsoft.com/office/officeart/2005/8/layout/hChevron3"/>
    <dgm:cxn modelId="{C3A9FC2A-711D-724E-AC1B-DA0C2263B36E}" srcId="{3BBD422B-3487-D54C-9448-DA3518F45BCF}" destId="{E5A160FE-63C1-874D-BF88-DA3654F6D706}" srcOrd="0" destOrd="0" parTransId="{417CC721-43DD-8041-B542-8D13BB8CC262}" sibTransId="{82253539-8355-F940-BB5D-68AB49295A0A}"/>
    <dgm:cxn modelId="{30D1E72B-1083-B444-8AAF-1AE661534459}" type="presOf" srcId="{801E1359-6517-F141-B5EB-481952E14461}" destId="{C1CC043F-39E0-2743-AD11-1BC6DB772A04}" srcOrd="0" destOrd="0" presId="urn:microsoft.com/office/officeart/2005/8/layout/hChevron3"/>
    <dgm:cxn modelId="{F2B5F22C-7711-1B4D-BFEE-5E3229498278}" srcId="{3BBD422B-3487-D54C-9448-DA3518F45BCF}" destId="{ACA19771-E26A-3A49-BFD2-3DE0BAAF66E6}" srcOrd="7" destOrd="0" parTransId="{BC1DDF50-0ED5-1745-8AD5-22565AF7E46E}" sibTransId="{63A0945C-BF8D-1F4C-98ED-1401CE528024}"/>
    <dgm:cxn modelId="{D738182D-19E3-684C-B41E-DD188DA1A6EB}" type="presOf" srcId="{6A1A2097-97E1-4348-9D8B-C2DE3BE55B0B}" destId="{D534CEC5-7E51-424C-97CC-77F50AD317F8}" srcOrd="0" destOrd="0" presId="urn:microsoft.com/office/officeart/2005/8/layout/hChevron3"/>
    <dgm:cxn modelId="{941DFA44-DF9C-6340-81A2-C330B3B05D0F}" srcId="{3BBD422B-3487-D54C-9448-DA3518F45BCF}" destId="{13DCD4F6-32B8-BE4E-B32A-E0F52151780D}" srcOrd="5" destOrd="0" parTransId="{10E0FE5B-470A-954F-A842-126533522D92}" sibTransId="{E2A3B37B-20A8-DB45-9BC9-6C6D37F66D63}"/>
    <dgm:cxn modelId="{54879048-CF32-EF4C-BF02-46D96A6B8290}" srcId="{3BBD422B-3487-D54C-9448-DA3518F45BCF}" destId="{4B831B95-D3B5-0B4C-9170-01B96CCED742}" srcOrd="19" destOrd="0" parTransId="{857D2446-C131-FE44-B2E7-0142FFDB5EA1}" sibTransId="{BAF3B110-6B80-1D44-A5BD-02018C369CD8}"/>
    <dgm:cxn modelId="{E034A348-AA0C-CB49-B98D-9FB68735AB0C}" type="presOf" srcId="{E5A160FE-63C1-874D-BF88-DA3654F6D706}" destId="{1F84931C-DC60-664C-93C4-4B12C97CF870}" srcOrd="0" destOrd="0" presId="urn:microsoft.com/office/officeart/2005/8/layout/hChevron3"/>
    <dgm:cxn modelId="{3C92FB48-B3C5-8740-8B41-EDC816F7C0DF}" srcId="{3BBD422B-3487-D54C-9448-DA3518F45BCF}" destId="{995AF91D-94AB-F144-BCDE-827EEE121001}" srcOrd="13" destOrd="0" parTransId="{25F3E54E-3BF7-B943-BE36-B026EE708982}" sibTransId="{02E7C152-40E0-6D47-AFD1-8AB40F8DA478}"/>
    <dgm:cxn modelId="{BD5B8149-0D56-BE4E-81FB-1357380E626E}" type="presOf" srcId="{510F6D4E-ADCC-2C4B-8306-DCD43C5F8650}" destId="{1FAE95F5-4A9E-104E-A367-C7FD55AE1190}" srcOrd="0" destOrd="0" presId="urn:microsoft.com/office/officeart/2005/8/layout/hChevron3"/>
    <dgm:cxn modelId="{C9C5914C-9031-7145-9D1C-B6B309256B96}" type="presOf" srcId="{4B831B95-D3B5-0B4C-9170-01B96CCED742}" destId="{58A3F720-6E90-1C45-8D21-786090B1EE3F}" srcOrd="0" destOrd="0" presId="urn:microsoft.com/office/officeart/2005/8/layout/hChevron3"/>
    <dgm:cxn modelId="{496AC464-F5BD-344C-BD28-1D20D1BECF9D}" type="presOf" srcId="{995AF91D-94AB-F144-BCDE-827EEE121001}" destId="{4FF06C1D-05C4-3544-93DC-550818092398}" srcOrd="0" destOrd="0" presId="urn:microsoft.com/office/officeart/2005/8/layout/hChevron3"/>
    <dgm:cxn modelId="{BB97E868-C60A-764F-8B86-3F2F7D0AF959}" srcId="{3BBD422B-3487-D54C-9448-DA3518F45BCF}" destId="{2799C8FF-1BBE-0A44-BBCF-775C28EB5C5D}" srcOrd="12" destOrd="0" parTransId="{AB6E2B67-2BC6-C24F-80DC-E26B18F90361}" sibTransId="{CD403786-234E-4C42-9144-BCF7182DD670}"/>
    <dgm:cxn modelId="{E1854969-38F4-884E-B440-87F544FDECD8}" type="presOf" srcId="{92F85859-2C27-F24D-8E54-52E1BF1EE27D}" destId="{F401ADCF-07C7-D940-8864-47EBA17462C7}" srcOrd="0" destOrd="0" presId="urn:microsoft.com/office/officeart/2005/8/layout/hChevron3"/>
    <dgm:cxn modelId="{736E486B-C5D4-654D-89EC-02B52ECD1B3A}" srcId="{3BBD422B-3487-D54C-9448-DA3518F45BCF}" destId="{91536717-9F07-F942-B0A7-2398B173687C}" srcOrd="3" destOrd="0" parTransId="{9932C19D-A14F-0246-955F-054BCC0F9C1B}" sibTransId="{BA7C437E-C07E-914B-9B7F-DAD0F40F9F11}"/>
    <dgm:cxn modelId="{6EA3386C-20AB-664B-BEE8-D69B89F9F191}" type="presOf" srcId="{3BBD422B-3487-D54C-9448-DA3518F45BCF}" destId="{F45B1F72-E185-424E-B700-9D938BA01C06}" srcOrd="0" destOrd="0" presId="urn:microsoft.com/office/officeart/2005/8/layout/hChevron3"/>
    <dgm:cxn modelId="{42191A7A-2453-6943-BE37-530826828D24}" type="presOf" srcId="{13DCD4F6-32B8-BE4E-B32A-E0F52151780D}" destId="{A1A9FEDC-52CC-A543-AC0B-C4F4046932B6}" srcOrd="0" destOrd="0" presId="urn:microsoft.com/office/officeart/2005/8/layout/hChevron3"/>
    <dgm:cxn modelId="{A18DA77C-0D2A-804D-B297-E665B7F46941}" srcId="{3BBD422B-3487-D54C-9448-DA3518F45BCF}" destId="{490B8173-6E59-BF46-A288-AA87D5290289}" srcOrd="23" destOrd="0" parTransId="{12C93BA8-F1B1-B34B-BFC7-3CC226F4D506}" sibTransId="{62C9C4F1-0DB5-A04D-8ACD-D36E48B34E2E}"/>
    <dgm:cxn modelId="{15F91B7F-409D-344A-A2E7-CFD66D097E42}" srcId="{3BBD422B-3487-D54C-9448-DA3518F45BCF}" destId="{02859E1D-774A-F04D-9E9C-92368DC2815F}" srcOrd="14" destOrd="0" parTransId="{9B322FD1-911E-5047-93E8-B2323182E24A}" sibTransId="{3D6AA6B0-18A5-3F40-B9A4-870A25CF1E99}"/>
    <dgm:cxn modelId="{A6C6757F-E1F1-964A-818D-F12C42C0CC11}" srcId="{3BBD422B-3487-D54C-9448-DA3518F45BCF}" destId="{A8EA2440-9574-D74F-9E48-F7517AC1F59C}" srcOrd="4" destOrd="0" parTransId="{EB0BB030-8A86-8B49-BC19-4DDD819EA3E9}" sibTransId="{96ED5966-5392-2344-A4D2-84D8A8DD87FC}"/>
    <dgm:cxn modelId="{838C2C81-85DF-E245-95D3-A69B11CCDDAA}" type="presOf" srcId="{6BFC58C9-1C75-7444-9B34-CFFB898F6299}" destId="{DF685358-BFD6-F846-8E6D-20A4065E10EA}" srcOrd="0" destOrd="0" presId="urn:microsoft.com/office/officeart/2005/8/layout/hChevron3"/>
    <dgm:cxn modelId="{0AA68A81-B027-5C4D-B487-AD3C01AD60BA}" srcId="{3BBD422B-3487-D54C-9448-DA3518F45BCF}" destId="{510F6D4E-ADCC-2C4B-8306-DCD43C5F8650}" srcOrd="9" destOrd="0" parTransId="{F401F496-750C-8540-A8BB-0237B8423C39}" sibTransId="{7C1E61C4-BA63-814A-BC1C-F4DAE376F687}"/>
    <dgm:cxn modelId="{35B9F782-99EA-4244-BFB8-6ACDBCA6784E}" srcId="{3BBD422B-3487-D54C-9448-DA3518F45BCF}" destId="{55D83738-B64C-6B4D-B30E-4D76D77F3356}" srcOrd="11" destOrd="0" parTransId="{B4BC37DE-0ECD-3F46-9A6E-5B143408F2DB}" sibTransId="{D32C1B6F-244C-5541-B804-132A5B6DC043}"/>
    <dgm:cxn modelId="{7E872789-2100-8E47-B343-FAE9F626E38E}" type="presOf" srcId="{74F64A0D-C426-5E4D-ABF5-6E196A5EA475}" destId="{0A91DB2E-FE68-D341-857C-7397DB1A244D}" srcOrd="0" destOrd="0" presId="urn:microsoft.com/office/officeart/2005/8/layout/hChevron3"/>
    <dgm:cxn modelId="{61AAB18C-1877-7C4F-A2BC-177D80B6005A}" type="presOf" srcId="{DC9E5DE2-8A73-B646-A0C4-600BA656285D}" destId="{BCBB1DF6-6652-5A4A-9AA4-BB3B0336FD8D}" srcOrd="0" destOrd="0" presId="urn:microsoft.com/office/officeart/2005/8/layout/hChevron3"/>
    <dgm:cxn modelId="{CE509191-98DC-5F4C-A340-D7D811AD62C5}" srcId="{3BBD422B-3487-D54C-9448-DA3518F45BCF}" destId="{14BB69D9-5742-2F42-A0F5-4DB2ABF599DE}" srcOrd="10" destOrd="0" parTransId="{64EB3574-387F-EE47-AF65-336AE9B04A24}" sibTransId="{B1215A5D-BF54-074A-8EE7-0FD3BC43C9C7}"/>
    <dgm:cxn modelId="{E8A22C92-0A74-A841-8ACA-D48C7E7DF1F5}" srcId="{3BBD422B-3487-D54C-9448-DA3518F45BCF}" destId="{28CED4AF-D968-6843-A71C-8E13B1C20C36}" srcOrd="20" destOrd="0" parTransId="{3B286EB3-0C1D-ED46-8DCD-20292E5373FC}" sibTransId="{AFF744BC-16E0-BD4E-9308-044D474DD4E3}"/>
    <dgm:cxn modelId="{92545C9F-F3E2-D849-B545-27EB388BCFEA}" srcId="{3BBD422B-3487-D54C-9448-DA3518F45BCF}" destId="{74F64A0D-C426-5E4D-ABF5-6E196A5EA475}" srcOrd="21" destOrd="0" parTransId="{E230F6E5-840B-1D4F-98CB-8F2C486FA3E0}" sibTransId="{61A13CB3-A41D-9543-9693-74EA769F3FAC}"/>
    <dgm:cxn modelId="{DB403FB4-95F9-9440-A876-0F3CADA7106F}" type="presOf" srcId="{04BAE366-2D70-D649-9CB5-57116A0E6028}" destId="{4AE41986-2E7E-204D-9512-10EDB4912E8F}" srcOrd="0" destOrd="0" presId="urn:microsoft.com/office/officeart/2005/8/layout/hChevron3"/>
    <dgm:cxn modelId="{2240A2B4-F99B-DD48-9F24-446A59B0EA37}" srcId="{3BBD422B-3487-D54C-9448-DA3518F45BCF}" destId="{13806BA4-73AC-2A45-A311-0FE08398177C}" srcOrd="18" destOrd="0" parTransId="{27832877-4F93-0844-97B5-76845ECEBFA9}" sibTransId="{3397EBBD-318C-C94E-9FCA-7CBA6CE194B6}"/>
    <dgm:cxn modelId="{BEA2D9B6-696F-DE46-8C0D-E0258FA29E63}" srcId="{3BBD422B-3487-D54C-9448-DA3518F45BCF}" destId="{801E1359-6517-F141-B5EB-481952E14461}" srcOrd="2" destOrd="0" parTransId="{40EAE5D0-652E-4149-BFD8-63B33E22BC0E}" sibTransId="{A0927B89-928F-6641-A70F-E16CC6B24E6E}"/>
    <dgm:cxn modelId="{9115ADBC-2C0A-0E41-B205-8A4A4CB91A17}" type="presOf" srcId="{A8EA2440-9574-D74F-9E48-F7517AC1F59C}" destId="{2C2887FF-889F-FE43-8D7D-502C65396CBF}" srcOrd="0" destOrd="0" presId="urn:microsoft.com/office/officeart/2005/8/layout/hChevron3"/>
    <dgm:cxn modelId="{58ED1BC4-CB58-D747-A41A-3990F1BE32A5}" type="presOf" srcId="{91536717-9F07-F942-B0A7-2398B173687C}" destId="{6953732C-A69B-9148-9139-6A4990510EE1}" srcOrd="0" destOrd="0" presId="urn:microsoft.com/office/officeart/2005/8/layout/hChevron3"/>
    <dgm:cxn modelId="{D7A3BEC4-DC1B-A046-B30F-D5C14C55433C}" srcId="{3BBD422B-3487-D54C-9448-DA3518F45BCF}" destId="{6BFC58C9-1C75-7444-9B34-CFFB898F6299}" srcOrd="22" destOrd="0" parTransId="{E5B8E65B-CC3D-2D48-A2CC-EC164127AE8B}" sibTransId="{1DE3AEF3-36CD-014D-AB8C-1E9695BB04A8}"/>
    <dgm:cxn modelId="{450AF1CE-6480-9A4C-833B-DFA6FF35B64F}" type="presOf" srcId="{28CED4AF-D968-6843-A71C-8E13B1C20C36}" destId="{676F5F21-1F03-D244-860A-1CF9B3CA0FAE}" srcOrd="0" destOrd="0" presId="urn:microsoft.com/office/officeart/2005/8/layout/hChevron3"/>
    <dgm:cxn modelId="{5E3FD3D3-7FE7-BF4F-91AC-E40A383D7F8D}" srcId="{3BBD422B-3487-D54C-9448-DA3518F45BCF}" destId="{82FEDE62-B042-9743-B400-AA98B3DA0156}" srcOrd="16" destOrd="0" parTransId="{2AB7FD8B-9F53-724A-83CD-48494616A09C}" sibTransId="{A66E825C-D53F-2740-9937-33973C1D763B}"/>
    <dgm:cxn modelId="{A269FAD9-A940-FD47-B015-845500F3D81B}" type="presOf" srcId="{02859E1D-774A-F04D-9E9C-92368DC2815F}" destId="{AE1ECDC7-0B24-6D40-A652-01D35700777E}" srcOrd="0" destOrd="0" presId="urn:microsoft.com/office/officeart/2005/8/layout/hChevron3"/>
    <dgm:cxn modelId="{A98674DA-5F53-CF4F-8220-C5A06F91E055}" type="presOf" srcId="{ACA19771-E26A-3A49-BFD2-3DE0BAAF66E6}" destId="{AFF5C2A6-3122-554B-970A-B0093A851811}" srcOrd="0" destOrd="0" presId="urn:microsoft.com/office/officeart/2005/8/layout/hChevron3"/>
    <dgm:cxn modelId="{235D42E0-E67C-9840-BC80-BE0649033ED7}" srcId="{3BBD422B-3487-D54C-9448-DA3518F45BCF}" destId="{DC9E5DE2-8A73-B646-A0C4-600BA656285D}" srcOrd="1" destOrd="0" parTransId="{59507570-D358-E24A-952F-B609E1440CDB}" sibTransId="{A1C4B0E2-0298-CC44-9723-C38F9586D14C}"/>
    <dgm:cxn modelId="{3A9F0DE9-79D8-0049-B8B3-F0AD4BFC300F}" type="presOf" srcId="{82FEDE62-B042-9743-B400-AA98B3DA0156}" destId="{4B3B1409-25BA-DA48-A629-B11851209F61}" srcOrd="0" destOrd="0" presId="urn:microsoft.com/office/officeart/2005/8/layout/hChevron3"/>
    <dgm:cxn modelId="{85D95BE9-DF38-C545-8ADA-A2AF82736371}" type="presOf" srcId="{13806BA4-73AC-2A45-A311-0FE08398177C}" destId="{9D37CDB3-7182-1642-80E5-D98CD459D41E}" srcOrd="0" destOrd="0" presId="urn:microsoft.com/office/officeart/2005/8/layout/hChevron3"/>
    <dgm:cxn modelId="{05B7FDEA-50B6-174A-B89A-2A55570576E4}" type="presOf" srcId="{490B8173-6E59-BF46-A288-AA87D5290289}" destId="{C2CD2910-6A0E-F74F-B994-06A32548B331}" srcOrd="0" destOrd="0" presId="urn:microsoft.com/office/officeart/2005/8/layout/hChevron3"/>
    <dgm:cxn modelId="{5B5092FA-8D42-BB42-8EE0-E92D6141EE2B}" srcId="{3BBD422B-3487-D54C-9448-DA3518F45BCF}" destId="{04BAE366-2D70-D649-9CB5-57116A0E6028}" srcOrd="8" destOrd="0" parTransId="{D581F9FC-9075-E043-9E7B-976E577312FB}" sibTransId="{8803777A-029D-474C-8EBE-C8F0C9C0050A}"/>
    <dgm:cxn modelId="{8F79A57C-AF9E-E54B-A9A7-D060632FA16D}" type="presParOf" srcId="{F45B1F72-E185-424E-B700-9D938BA01C06}" destId="{1F84931C-DC60-664C-93C4-4B12C97CF870}" srcOrd="0" destOrd="0" presId="urn:microsoft.com/office/officeart/2005/8/layout/hChevron3"/>
    <dgm:cxn modelId="{306F4CC8-421E-3D43-A9D2-5DAF35001106}" type="presParOf" srcId="{F45B1F72-E185-424E-B700-9D938BA01C06}" destId="{E15621C8-C526-2B48-856E-8A035D8BAB7F}" srcOrd="1" destOrd="0" presId="urn:microsoft.com/office/officeart/2005/8/layout/hChevron3"/>
    <dgm:cxn modelId="{0C08ACBB-2B91-2544-9141-9BBAD18BA6FC}" type="presParOf" srcId="{F45B1F72-E185-424E-B700-9D938BA01C06}" destId="{BCBB1DF6-6652-5A4A-9AA4-BB3B0336FD8D}" srcOrd="2" destOrd="0" presId="urn:microsoft.com/office/officeart/2005/8/layout/hChevron3"/>
    <dgm:cxn modelId="{6CA49DD8-67A0-F540-ACF3-9F387F8A611C}" type="presParOf" srcId="{F45B1F72-E185-424E-B700-9D938BA01C06}" destId="{FD3AF944-2FF4-884B-9EC6-61539A17D367}" srcOrd="3" destOrd="0" presId="urn:microsoft.com/office/officeart/2005/8/layout/hChevron3"/>
    <dgm:cxn modelId="{03F246C0-0FF6-044E-95BF-DB7CD2A888FE}" type="presParOf" srcId="{F45B1F72-E185-424E-B700-9D938BA01C06}" destId="{C1CC043F-39E0-2743-AD11-1BC6DB772A04}" srcOrd="4" destOrd="0" presId="urn:microsoft.com/office/officeart/2005/8/layout/hChevron3"/>
    <dgm:cxn modelId="{1CA1FBD1-4637-1B4A-9885-145FBBAE918F}" type="presParOf" srcId="{F45B1F72-E185-424E-B700-9D938BA01C06}" destId="{7859A2B6-EDAF-2B4A-BD83-D4E2EFAC8B5D}" srcOrd="5" destOrd="0" presId="urn:microsoft.com/office/officeart/2005/8/layout/hChevron3"/>
    <dgm:cxn modelId="{BC964959-0E4D-C340-A833-250E579A6A1D}" type="presParOf" srcId="{F45B1F72-E185-424E-B700-9D938BA01C06}" destId="{6953732C-A69B-9148-9139-6A4990510EE1}" srcOrd="6" destOrd="0" presId="urn:microsoft.com/office/officeart/2005/8/layout/hChevron3"/>
    <dgm:cxn modelId="{6C629FD9-5D19-F74D-84C0-66E63EE07496}" type="presParOf" srcId="{F45B1F72-E185-424E-B700-9D938BA01C06}" destId="{50B061FC-8833-4648-B872-28E9B6502639}" srcOrd="7" destOrd="0" presId="urn:microsoft.com/office/officeart/2005/8/layout/hChevron3"/>
    <dgm:cxn modelId="{F3913132-7953-804C-96D0-5737906D9200}" type="presParOf" srcId="{F45B1F72-E185-424E-B700-9D938BA01C06}" destId="{2C2887FF-889F-FE43-8D7D-502C65396CBF}" srcOrd="8" destOrd="0" presId="urn:microsoft.com/office/officeart/2005/8/layout/hChevron3"/>
    <dgm:cxn modelId="{8C05FE77-C4D9-5843-9EA7-53136237106A}" type="presParOf" srcId="{F45B1F72-E185-424E-B700-9D938BA01C06}" destId="{516BA840-7B45-8046-901F-4DEF2B2B9D9D}" srcOrd="9" destOrd="0" presId="urn:microsoft.com/office/officeart/2005/8/layout/hChevron3"/>
    <dgm:cxn modelId="{6529D2F4-9B2A-464A-B200-F0A1E5B26835}" type="presParOf" srcId="{F45B1F72-E185-424E-B700-9D938BA01C06}" destId="{A1A9FEDC-52CC-A543-AC0B-C4F4046932B6}" srcOrd="10" destOrd="0" presId="urn:microsoft.com/office/officeart/2005/8/layout/hChevron3"/>
    <dgm:cxn modelId="{B58E8714-D499-BF46-8148-4C672FE24109}" type="presParOf" srcId="{F45B1F72-E185-424E-B700-9D938BA01C06}" destId="{987EBDC9-84E5-EE45-83FB-06A91E1C6665}" srcOrd="11" destOrd="0" presId="urn:microsoft.com/office/officeart/2005/8/layout/hChevron3"/>
    <dgm:cxn modelId="{D5C0C6EA-246D-2E45-9CBE-F7A360ADC307}" type="presParOf" srcId="{F45B1F72-E185-424E-B700-9D938BA01C06}" destId="{F401ADCF-07C7-D940-8864-47EBA17462C7}" srcOrd="12" destOrd="0" presId="urn:microsoft.com/office/officeart/2005/8/layout/hChevron3"/>
    <dgm:cxn modelId="{A996FEB0-A88A-4944-85B7-176A353CBFA8}" type="presParOf" srcId="{F45B1F72-E185-424E-B700-9D938BA01C06}" destId="{15FF907A-AB77-6540-AB36-3C5659DE1888}" srcOrd="13" destOrd="0" presId="urn:microsoft.com/office/officeart/2005/8/layout/hChevron3"/>
    <dgm:cxn modelId="{D6D05315-29AB-7544-BD09-1D61147CB417}" type="presParOf" srcId="{F45B1F72-E185-424E-B700-9D938BA01C06}" destId="{AFF5C2A6-3122-554B-970A-B0093A851811}" srcOrd="14" destOrd="0" presId="urn:microsoft.com/office/officeart/2005/8/layout/hChevron3"/>
    <dgm:cxn modelId="{45586D23-0500-E949-86E1-8D6CC0181B32}" type="presParOf" srcId="{F45B1F72-E185-424E-B700-9D938BA01C06}" destId="{B47E16A4-0BC6-184B-9017-1F185C07CF19}" srcOrd="15" destOrd="0" presId="urn:microsoft.com/office/officeart/2005/8/layout/hChevron3"/>
    <dgm:cxn modelId="{41A921C0-CC74-F442-B321-CFB80ED0EC78}" type="presParOf" srcId="{F45B1F72-E185-424E-B700-9D938BA01C06}" destId="{4AE41986-2E7E-204D-9512-10EDB4912E8F}" srcOrd="16" destOrd="0" presId="urn:microsoft.com/office/officeart/2005/8/layout/hChevron3"/>
    <dgm:cxn modelId="{5F05F954-D9BD-6541-AEC7-B09FE84C4394}" type="presParOf" srcId="{F45B1F72-E185-424E-B700-9D938BA01C06}" destId="{5A1FF950-519E-4348-A31D-91D9E704FA08}" srcOrd="17" destOrd="0" presId="urn:microsoft.com/office/officeart/2005/8/layout/hChevron3"/>
    <dgm:cxn modelId="{8C5C44AE-BFA0-C244-8483-0534A92A699C}" type="presParOf" srcId="{F45B1F72-E185-424E-B700-9D938BA01C06}" destId="{1FAE95F5-4A9E-104E-A367-C7FD55AE1190}" srcOrd="18" destOrd="0" presId="urn:microsoft.com/office/officeart/2005/8/layout/hChevron3"/>
    <dgm:cxn modelId="{79C90BB0-F749-3C4A-A20B-D95EDBE66B44}" type="presParOf" srcId="{F45B1F72-E185-424E-B700-9D938BA01C06}" destId="{35253A8A-EBC0-FE44-8BD8-68D0067D5193}" srcOrd="19" destOrd="0" presId="urn:microsoft.com/office/officeart/2005/8/layout/hChevron3"/>
    <dgm:cxn modelId="{0C0CCA6A-F662-BA43-BD30-9B8A9C0A6C6B}" type="presParOf" srcId="{F45B1F72-E185-424E-B700-9D938BA01C06}" destId="{2FB95BE6-65EE-1047-9BBE-EDA8E0460D99}" srcOrd="20" destOrd="0" presId="urn:microsoft.com/office/officeart/2005/8/layout/hChevron3"/>
    <dgm:cxn modelId="{E74E0ED5-378A-A040-8C73-FCD206453233}" type="presParOf" srcId="{F45B1F72-E185-424E-B700-9D938BA01C06}" destId="{8505C1CE-796A-4E4E-84CE-6BE4957887F3}" srcOrd="21" destOrd="0" presId="urn:microsoft.com/office/officeart/2005/8/layout/hChevron3"/>
    <dgm:cxn modelId="{E20AAF35-9E20-6344-B92F-AE84DB47CE20}" type="presParOf" srcId="{F45B1F72-E185-424E-B700-9D938BA01C06}" destId="{EB086E2D-7692-E244-AE1E-E96CBC749908}" srcOrd="22" destOrd="0" presId="urn:microsoft.com/office/officeart/2005/8/layout/hChevron3"/>
    <dgm:cxn modelId="{62FEDED6-6E41-2F49-BEA1-9950E0B7FEEA}" type="presParOf" srcId="{F45B1F72-E185-424E-B700-9D938BA01C06}" destId="{FA93BABC-0624-F040-8227-4C32CEF43504}" srcOrd="23" destOrd="0" presId="urn:microsoft.com/office/officeart/2005/8/layout/hChevron3"/>
    <dgm:cxn modelId="{1C8B32CA-0884-544C-A36F-F23A9B903F26}" type="presParOf" srcId="{F45B1F72-E185-424E-B700-9D938BA01C06}" destId="{D886D044-6895-3447-8E6E-AEAA1C4D8635}" srcOrd="24" destOrd="0" presId="urn:microsoft.com/office/officeart/2005/8/layout/hChevron3"/>
    <dgm:cxn modelId="{A5627207-D7BF-854F-BC52-D900431253BC}" type="presParOf" srcId="{F45B1F72-E185-424E-B700-9D938BA01C06}" destId="{E6BD4C89-B66E-894F-A435-05CC6235A9E0}" srcOrd="25" destOrd="0" presId="urn:microsoft.com/office/officeart/2005/8/layout/hChevron3"/>
    <dgm:cxn modelId="{3A83F8BF-08CC-A640-8B4E-BF369B17414E}" type="presParOf" srcId="{F45B1F72-E185-424E-B700-9D938BA01C06}" destId="{4FF06C1D-05C4-3544-93DC-550818092398}" srcOrd="26" destOrd="0" presId="urn:microsoft.com/office/officeart/2005/8/layout/hChevron3"/>
    <dgm:cxn modelId="{533B1C2C-F17F-7241-B5B9-050734F3DF83}" type="presParOf" srcId="{F45B1F72-E185-424E-B700-9D938BA01C06}" destId="{17663586-B4BF-794F-A783-E6F5515E52C3}" srcOrd="27" destOrd="0" presId="urn:microsoft.com/office/officeart/2005/8/layout/hChevron3"/>
    <dgm:cxn modelId="{9C6D3B2E-C029-C04F-A69B-30F413E893B7}" type="presParOf" srcId="{F45B1F72-E185-424E-B700-9D938BA01C06}" destId="{AE1ECDC7-0B24-6D40-A652-01D35700777E}" srcOrd="28" destOrd="0" presId="urn:microsoft.com/office/officeart/2005/8/layout/hChevron3"/>
    <dgm:cxn modelId="{6D4D11C3-DB50-CC4F-A38D-DA07DC1036F7}" type="presParOf" srcId="{F45B1F72-E185-424E-B700-9D938BA01C06}" destId="{74CAD7ED-3C83-8046-8D39-CEC7F6960EAF}" srcOrd="29" destOrd="0" presId="urn:microsoft.com/office/officeart/2005/8/layout/hChevron3"/>
    <dgm:cxn modelId="{EF606865-AF42-7F44-8E1D-A290D80CBF67}" type="presParOf" srcId="{F45B1F72-E185-424E-B700-9D938BA01C06}" destId="{D534CEC5-7E51-424C-97CC-77F50AD317F8}" srcOrd="30" destOrd="0" presId="urn:microsoft.com/office/officeart/2005/8/layout/hChevron3"/>
    <dgm:cxn modelId="{17B19B81-98DF-A544-BDAB-C6FBBCFBBF4E}" type="presParOf" srcId="{F45B1F72-E185-424E-B700-9D938BA01C06}" destId="{AE069D3F-5C13-7B47-A225-1F2E5B30D4EE}" srcOrd="31" destOrd="0" presId="urn:microsoft.com/office/officeart/2005/8/layout/hChevron3"/>
    <dgm:cxn modelId="{D6B2223F-8FD2-4540-AADF-7C836C044121}" type="presParOf" srcId="{F45B1F72-E185-424E-B700-9D938BA01C06}" destId="{4B3B1409-25BA-DA48-A629-B11851209F61}" srcOrd="32" destOrd="0" presId="urn:microsoft.com/office/officeart/2005/8/layout/hChevron3"/>
    <dgm:cxn modelId="{02DB368E-198A-8243-A4FA-28E91B7D2B79}" type="presParOf" srcId="{F45B1F72-E185-424E-B700-9D938BA01C06}" destId="{F7DC9D4C-4316-C141-8028-B264A6AB9559}" srcOrd="33" destOrd="0" presId="urn:microsoft.com/office/officeart/2005/8/layout/hChevron3"/>
    <dgm:cxn modelId="{7D9F46C4-26C7-5640-AAAC-26CA11F4A1C5}" type="presParOf" srcId="{F45B1F72-E185-424E-B700-9D938BA01C06}" destId="{25B44BC1-FCEE-1A4B-8277-CAC5DA28E2EB}" srcOrd="34" destOrd="0" presId="urn:microsoft.com/office/officeart/2005/8/layout/hChevron3"/>
    <dgm:cxn modelId="{1A8CC15F-763E-7F47-8EFE-6AF9148F8431}" type="presParOf" srcId="{F45B1F72-E185-424E-B700-9D938BA01C06}" destId="{EB448B16-3C4E-1F4A-AA6D-191CA664111B}" srcOrd="35" destOrd="0" presId="urn:microsoft.com/office/officeart/2005/8/layout/hChevron3"/>
    <dgm:cxn modelId="{4D6E54A5-C2B4-B14F-8EA9-5F7F255DE0C8}" type="presParOf" srcId="{F45B1F72-E185-424E-B700-9D938BA01C06}" destId="{9D37CDB3-7182-1642-80E5-D98CD459D41E}" srcOrd="36" destOrd="0" presId="urn:microsoft.com/office/officeart/2005/8/layout/hChevron3"/>
    <dgm:cxn modelId="{C4E8F4A9-FCCC-DB4E-A480-AD0078B40563}" type="presParOf" srcId="{F45B1F72-E185-424E-B700-9D938BA01C06}" destId="{4B9D756F-9446-C94A-8B46-40349E6284CE}" srcOrd="37" destOrd="0" presId="urn:microsoft.com/office/officeart/2005/8/layout/hChevron3"/>
    <dgm:cxn modelId="{E839859A-3ADF-DC44-8F28-C4A10FA599D4}" type="presParOf" srcId="{F45B1F72-E185-424E-B700-9D938BA01C06}" destId="{58A3F720-6E90-1C45-8D21-786090B1EE3F}" srcOrd="38" destOrd="0" presId="urn:microsoft.com/office/officeart/2005/8/layout/hChevron3"/>
    <dgm:cxn modelId="{E18D7FDF-9E8D-7F42-B15A-E1CD7E26AC21}" type="presParOf" srcId="{F45B1F72-E185-424E-B700-9D938BA01C06}" destId="{2A1CB612-C244-D741-B12F-FB9BE46A5CD6}" srcOrd="39" destOrd="0" presId="urn:microsoft.com/office/officeart/2005/8/layout/hChevron3"/>
    <dgm:cxn modelId="{84A7A57B-7DB2-A342-A451-4C3434111343}" type="presParOf" srcId="{F45B1F72-E185-424E-B700-9D938BA01C06}" destId="{676F5F21-1F03-D244-860A-1CF9B3CA0FAE}" srcOrd="40" destOrd="0" presId="urn:microsoft.com/office/officeart/2005/8/layout/hChevron3"/>
    <dgm:cxn modelId="{0EBA06FF-1F53-3241-B712-621C8E8229D7}" type="presParOf" srcId="{F45B1F72-E185-424E-B700-9D938BA01C06}" destId="{EBA0D855-F7EC-9246-91B1-CD8A2D5D155A}" srcOrd="41" destOrd="0" presId="urn:microsoft.com/office/officeart/2005/8/layout/hChevron3"/>
    <dgm:cxn modelId="{5CE610D2-DBC9-6748-A673-CDAB706C5012}" type="presParOf" srcId="{F45B1F72-E185-424E-B700-9D938BA01C06}" destId="{0A91DB2E-FE68-D341-857C-7397DB1A244D}" srcOrd="42" destOrd="0" presId="urn:microsoft.com/office/officeart/2005/8/layout/hChevron3"/>
    <dgm:cxn modelId="{D4C634EB-42BE-9C48-849D-6115EA68CC59}" type="presParOf" srcId="{F45B1F72-E185-424E-B700-9D938BA01C06}" destId="{59032AE1-DEB2-A742-89B6-05E154D87076}" srcOrd="43" destOrd="0" presId="urn:microsoft.com/office/officeart/2005/8/layout/hChevron3"/>
    <dgm:cxn modelId="{6EDFF645-6D80-1747-BEAD-4A188CBC803B}" type="presParOf" srcId="{F45B1F72-E185-424E-B700-9D938BA01C06}" destId="{DF685358-BFD6-F846-8E6D-20A4065E10EA}" srcOrd="44" destOrd="0" presId="urn:microsoft.com/office/officeart/2005/8/layout/hChevron3"/>
    <dgm:cxn modelId="{DDDA7D8F-EFCC-FB49-920C-7BBE09E0B39B}" type="presParOf" srcId="{F45B1F72-E185-424E-B700-9D938BA01C06}" destId="{68DB26BA-F141-EB4D-8DA9-D3C957FEE948}" srcOrd="45" destOrd="0" presId="urn:microsoft.com/office/officeart/2005/8/layout/hChevron3"/>
    <dgm:cxn modelId="{3958FFB4-2422-7C4A-973F-876E3082EA7C}" type="presParOf" srcId="{F45B1F72-E185-424E-B700-9D938BA01C06}" destId="{C2CD2910-6A0E-F74F-B994-06A32548B331}" srcOrd="4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BD422B-3487-D54C-9448-DA3518F45BCF}"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E5A160FE-63C1-874D-BF88-DA3654F6D706}">
      <dgm:prSet phldrT="[Text]"/>
      <dgm:spPr>
        <a:solidFill>
          <a:schemeClr val="accent5">
            <a:lumMod val="75000"/>
          </a:schemeClr>
        </a:solidFill>
      </dgm:spPr>
      <dgm:t>
        <a:bodyPr/>
        <a:lstStyle/>
        <a:p>
          <a:r>
            <a:rPr lang="en-US" b="0" dirty="0">
              <a:solidFill>
                <a:schemeClr val="bg1"/>
              </a:solidFill>
            </a:rPr>
            <a:t>1</a:t>
          </a:r>
        </a:p>
      </dgm:t>
    </dgm:pt>
    <dgm:pt modelId="{417CC721-43DD-8041-B542-8D13BB8CC262}" type="parTrans" cxnId="{C3A9FC2A-711D-724E-AC1B-DA0C2263B36E}">
      <dgm:prSet/>
      <dgm:spPr/>
      <dgm:t>
        <a:bodyPr/>
        <a:lstStyle/>
        <a:p>
          <a:endParaRPr lang="en-US"/>
        </a:p>
      </dgm:t>
    </dgm:pt>
    <dgm:pt modelId="{82253539-8355-F940-BB5D-68AB49295A0A}" type="sibTrans" cxnId="{C3A9FC2A-711D-724E-AC1B-DA0C2263B36E}">
      <dgm:prSet/>
      <dgm:spPr/>
      <dgm:t>
        <a:bodyPr/>
        <a:lstStyle/>
        <a:p>
          <a:endParaRPr lang="en-US"/>
        </a:p>
      </dgm:t>
    </dgm:pt>
    <dgm:pt modelId="{DC9E5DE2-8A73-B646-A0C4-600BA656285D}">
      <dgm:prSet phldrT="[Text]"/>
      <dgm:spPr>
        <a:solidFill>
          <a:schemeClr val="accent5">
            <a:lumMod val="75000"/>
          </a:schemeClr>
        </a:solidFill>
      </dgm:spPr>
      <dgm:t>
        <a:bodyPr/>
        <a:lstStyle/>
        <a:p>
          <a:r>
            <a:rPr lang="en-US" dirty="0">
              <a:solidFill>
                <a:schemeClr val="bg1"/>
              </a:solidFill>
            </a:rPr>
            <a:t>2</a:t>
          </a:r>
        </a:p>
      </dgm:t>
    </dgm:pt>
    <dgm:pt modelId="{59507570-D358-E24A-952F-B609E1440CDB}" type="parTrans" cxnId="{235D42E0-E67C-9840-BC80-BE0649033ED7}">
      <dgm:prSet/>
      <dgm:spPr/>
      <dgm:t>
        <a:bodyPr/>
        <a:lstStyle/>
        <a:p>
          <a:endParaRPr lang="en-US"/>
        </a:p>
      </dgm:t>
    </dgm:pt>
    <dgm:pt modelId="{A1C4B0E2-0298-CC44-9723-C38F9586D14C}" type="sibTrans" cxnId="{235D42E0-E67C-9840-BC80-BE0649033ED7}">
      <dgm:prSet/>
      <dgm:spPr/>
      <dgm:t>
        <a:bodyPr/>
        <a:lstStyle/>
        <a:p>
          <a:endParaRPr lang="en-US"/>
        </a:p>
      </dgm:t>
    </dgm:pt>
    <dgm:pt modelId="{801E1359-6517-F141-B5EB-481952E14461}">
      <dgm:prSet phldrT="[Text]"/>
      <dgm:spPr>
        <a:solidFill>
          <a:schemeClr val="accent5">
            <a:lumMod val="75000"/>
          </a:schemeClr>
        </a:solidFill>
      </dgm:spPr>
      <dgm:t>
        <a:bodyPr/>
        <a:lstStyle/>
        <a:p>
          <a:r>
            <a:rPr lang="en-US" dirty="0"/>
            <a:t>3</a:t>
          </a:r>
        </a:p>
      </dgm:t>
    </dgm:pt>
    <dgm:pt modelId="{40EAE5D0-652E-4149-BFD8-63B33E22BC0E}" type="parTrans" cxnId="{BEA2D9B6-696F-DE46-8C0D-E0258FA29E63}">
      <dgm:prSet/>
      <dgm:spPr/>
      <dgm:t>
        <a:bodyPr/>
        <a:lstStyle/>
        <a:p>
          <a:endParaRPr lang="en-US"/>
        </a:p>
      </dgm:t>
    </dgm:pt>
    <dgm:pt modelId="{A0927B89-928F-6641-A70F-E16CC6B24E6E}" type="sibTrans" cxnId="{BEA2D9B6-696F-DE46-8C0D-E0258FA29E63}">
      <dgm:prSet/>
      <dgm:spPr/>
      <dgm:t>
        <a:bodyPr/>
        <a:lstStyle/>
        <a:p>
          <a:endParaRPr lang="en-US"/>
        </a:p>
      </dgm:t>
    </dgm:pt>
    <dgm:pt modelId="{91536717-9F07-F942-B0A7-2398B173687C}">
      <dgm:prSet/>
      <dgm:spPr>
        <a:solidFill>
          <a:schemeClr val="accent5">
            <a:lumMod val="75000"/>
          </a:schemeClr>
        </a:solidFill>
      </dgm:spPr>
      <dgm:t>
        <a:bodyPr/>
        <a:lstStyle/>
        <a:p>
          <a:r>
            <a:rPr lang="en-US" dirty="0"/>
            <a:t>4</a:t>
          </a:r>
        </a:p>
      </dgm:t>
    </dgm:pt>
    <dgm:pt modelId="{9932C19D-A14F-0246-955F-054BCC0F9C1B}" type="parTrans" cxnId="{736E486B-C5D4-654D-89EC-02B52ECD1B3A}">
      <dgm:prSet/>
      <dgm:spPr/>
      <dgm:t>
        <a:bodyPr/>
        <a:lstStyle/>
        <a:p>
          <a:endParaRPr lang="en-US"/>
        </a:p>
      </dgm:t>
    </dgm:pt>
    <dgm:pt modelId="{BA7C437E-C07E-914B-9B7F-DAD0F40F9F11}" type="sibTrans" cxnId="{736E486B-C5D4-654D-89EC-02B52ECD1B3A}">
      <dgm:prSet/>
      <dgm:spPr/>
      <dgm:t>
        <a:bodyPr/>
        <a:lstStyle/>
        <a:p>
          <a:endParaRPr lang="en-US"/>
        </a:p>
      </dgm:t>
    </dgm:pt>
    <dgm:pt modelId="{A8EA2440-9574-D74F-9E48-F7517AC1F59C}">
      <dgm:prSet/>
      <dgm:spPr>
        <a:solidFill>
          <a:schemeClr val="accent5">
            <a:lumMod val="75000"/>
          </a:schemeClr>
        </a:solidFill>
      </dgm:spPr>
      <dgm:t>
        <a:bodyPr/>
        <a:lstStyle/>
        <a:p>
          <a:r>
            <a:rPr lang="en-US" dirty="0"/>
            <a:t>5</a:t>
          </a:r>
        </a:p>
      </dgm:t>
    </dgm:pt>
    <dgm:pt modelId="{EB0BB030-8A86-8B49-BC19-4DDD819EA3E9}" type="parTrans" cxnId="{A6C6757F-E1F1-964A-818D-F12C42C0CC11}">
      <dgm:prSet/>
      <dgm:spPr/>
      <dgm:t>
        <a:bodyPr/>
        <a:lstStyle/>
        <a:p>
          <a:endParaRPr lang="en-US"/>
        </a:p>
      </dgm:t>
    </dgm:pt>
    <dgm:pt modelId="{96ED5966-5392-2344-A4D2-84D8A8DD87FC}" type="sibTrans" cxnId="{A6C6757F-E1F1-964A-818D-F12C42C0CC11}">
      <dgm:prSet/>
      <dgm:spPr/>
      <dgm:t>
        <a:bodyPr/>
        <a:lstStyle/>
        <a:p>
          <a:endParaRPr lang="en-US"/>
        </a:p>
      </dgm:t>
    </dgm:pt>
    <dgm:pt modelId="{13DCD4F6-32B8-BE4E-B32A-E0F52151780D}">
      <dgm:prSet/>
      <dgm:spPr/>
      <dgm:t>
        <a:bodyPr/>
        <a:lstStyle/>
        <a:p>
          <a:r>
            <a:rPr lang="en-US" dirty="0"/>
            <a:t>6</a:t>
          </a:r>
        </a:p>
      </dgm:t>
    </dgm:pt>
    <dgm:pt modelId="{10E0FE5B-470A-954F-A842-126533522D92}" type="parTrans" cxnId="{941DFA44-DF9C-6340-81A2-C330B3B05D0F}">
      <dgm:prSet/>
      <dgm:spPr/>
      <dgm:t>
        <a:bodyPr/>
        <a:lstStyle/>
        <a:p>
          <a:endParaRPr lang="en-US"/>
        </a:p>
      </dgm:t>
    </dgm:pt>
    <dgm:pt modelId="{E2A3B37B-20A8-DB45-9BC9-6C6D37F66D63}" type="sibTrans" cxnId="{941DFA44-DF9C-6340-81A2-C330B3B05D0F}">
      <dgm:prSet/>
      <dgm:spPr/>
      <dgm:t>
        <a:bodyPr/>
        <a:lstStyle/>
        <a:p>
          <a:endParaRPr lang="en-US"/>
        </a:p>
      </dgm:t>
    </dgm:pt>
    <dgm:pt modelId="{92F85859-2C27-F24D-8E54-52E1BF1EE27D}">
      <dgm:prSet/>
      <dgm:spPr>
        <a:solidFill>
          <a:srgbClr val="C00000"/>
        </a:solidFill>
      </dgm:spPr>
      <dgm:t>
        <a:bodyPr/>
        <a:lstStyle/>
        <a:p>
          <a:r>
            <a:rPr lang="en-US" dirty="0"/>
            <a:t>7</a:t>
          </a:r>
        </a:p>
      </dgm:t>
    </dgm:pt>
    <dgm:pt modelId="{3E99958D-E578-FE43-86E1-D8EF40EAAFDD}" type="parTrans" cxnId="{0917230C-D4DF-7849-9BA6-6BE9E104F8C5}">
      <dgm:prSet/>
      <dgm:spPr/>
      <dgm:t>
        <a:bodyPr/>
        <a:lstStyle/>
        <a:p>
          <a:endParaRPr lang="en-US"/>
        </a:p>
      </dgm:t>
    </dgm:pt>
    <dgm:pt modelId="{A1B6B2B3-8414-F64B-B345-6D0A6B94E0A3}" type="sibTrans" cxnId="{0917230C-D4DF-7849-9BA6-6BE9E104F8C5}">
      <dgm:prSet/>
      <dgm:spPr/>
      <dgm:t>
        <a:bodyPr/>
        <a:lstStyle/>
        <a:p>
          <a:endParaRPr lang="en-US"/>
        </a:p>
      </dgm:t>
    </dgm:pt>
    <dgm:pt modelId="{ACA19771-E26A-3A49-BFD2-3DE0BAAF66E6}">
      <dgm:prSet/>
      <dgm:spPr/>
      <dgm:t>
        <a:bodyPr/>
        <a:lstStyle/>
        <a:p>
          <a:r>
            <a:rPr lang="en-US" dirty="0"/>
            <a:t>8</a:t>
          </a:r>
        </a:p>
      </dgm:t>
    </dgm:pt>
    <dgm:pt modelId="{BC1DDF50-0ED5-1745-8AD5-22565AF7E46E}" type="parTrans" cxnId="{F2B5F22C-7711-1B4D-BFEE-5E3229498278}">
      <dgm:prSet/>
      <dgm:spPr/>
      <dgm:t>
        <a:bodyPr/>
        <a:lstStyle/>
        <a:p>
          <a:endParaRPr lang="en-US"/>
        </a:p>
      </dgm:t>
    </dgm:pt>
    <dgm:pt modelId="{63A0945C-BF8D-1F4C-98ED-1401CE528024}" type="sibTrans" cxnId="{F2B5F22C-7711-1B4D-BFEE-5E3229498278}">
      <dgm:prSet/>
      <dgm:spPr/>
      <dgm:t>
        <a:bodyPr/>
        <a:lstStyle/>
        <a:p>
          <a:endParaRPr lang="en-US"/>
        </a:p>
      </dgm:t>
    </dgm:pt>
    <dgm:pt modelId="{04BAE366-2D70-D649-9CB5-57116A0E6028}">
      <dgm:prSet/>
      <dgm:spPr/>
      <dgm:t>
        <a:bodyPr/>
        <a:lstStyle/>
        <a:p>
          <a:r>
            <a:rPr lang="en-US" dirty="0"/>
            <a:t>9</a:t>
          </a:r>
        </a:p>
      </dgm:t>
    </dgm:pt>
    <dgm:pt modelId="{D581F9FC-9075-E043-9E7B-976E577312FB}" type="parTrans" cxnId="{5B5092FA-8D42-BB42-8EE0-E92D6141EE2B}">
      <dgm:prSet/>
      <dgm:spPr/>
      <dgm:t>
        <a:bodyPr/>
        <a:lstStyle/>
        <a:p>
          <a:endParaRPr lang="en-US"/>
        </a:p>
      </dgm:t>
    </dgm:pt>
    <dgm:pt modelId="{8803777A-029D-474C-8EBE-C8F0C9C0050A}" type="sibTrans" cxnId="{5B5092FA-8D42-BB42-8EE0-E92D6141EE2B}">
      <dgm:prSet/>
      <dgm:spPr/>
      <dgm:t>
        <a:bodyPr/>
        <a:lstStyle/>
        <a:p>
          <a:endParaRPr lang="en-US"/>
        </a:p>
      </dgm:t>
    </dgm:pt>
    <dgm:pt modelId="{510F6D4E-ADCC-2C4B-8306-DCD43C5F8650}">
      <dgm:prSet/>
      <dgm:spPr/>
      <dgm:t>
        <a:bodyPr/>
        <a:lstStyle/>
        <a:p>
          <a:r>
            <a:rPr lang="en-US" dirty="0"/>
            <a:t>10</a:t>
          </a:r>
        </a:p>
      </dgm:t>
    </dgm:pt>
    <dgm:pt modelId="{F401F496-750C-8540-A8BB-0237B8423C39}" type="parTrans" cxnId="{0AA68A81-B027-5C4D-B487-AD3C01AD60BA}">
      <dgm:prSet/>
      <dgm:spPr/>
      <dgm:t>
        <a:bodyPr/>
        <a:lstStyle/>
        <a:p>
          <a:endParaRPr lang="en-US"/>
        </a:p>
      </dgm:t>
    </dgm:pt>
    <dgm:pt modelId="{7C1E61C4-BA63-814A-BC1C-F4DAE376F687}" type="sibTrans" cxnId="{0AA68A81-B027-5C4D-B487-AD3C01AD60BA}">
      <dgm:prSet/>
      <dgm:spPr/>
      <dgm:t>
        <a:bodyPr/>
        <a:lstStyle/>
        <a:p>
          <a:endParaRPr lang="en-US"/>
        </a:p>
      </dgm:t>
    </dgm:pt>
    <dgm:pt modelId="{14BB69D9-5742-2F42-A0F5-4DB2ABF599DE}">
      <dgm:prSet/>
      <dgm:spPr/>
      <dgm:t>
        <a:bodyPr/>
        <a:lstStyle/>
        <a:p>
          <a:r>
            <a:rPr lang="en-US" dirty="0"/>
            <a:t>11</a:t>
          </a:r>
        </a:p>
      </dgm:t>
    </dgm:pt>
    <dgm:pt modelId="{64EB3574-387F-EE47-AF65-336AE9B04A24}" type="parTrans" cxnId="{CE509191-98DC-5F4C-A340-D7D811AD62C5}">
      <dgm:prSet/>
      <dgm:spPr/>
      <dgm:t>
        <a:bodyPr/>
        <a:lstStyle/>
        <a:p>
          <a:endParaRPr lang="en-US"/>
        </a:p>
      </dgm:t>
    </dgm:pt>
    <dgm:pt modelId="{B1215A5D-BF54-074A-8EE7-0FD3BC43C9C7}" type="sibTrans" cxnId="{CE509191-98DC-5F4C-A340-D7D811AD62C5}">
      <dgm:prSet/>
      <dgm:spPr/>
      <dgm:t>
        <a:bodyPr/>
        <a:lstStyle/>
        <a:p>
          <a:endParaRPr lang="en-US"/>
        </a:p>
      </dgm:t>
    </dgm:pt>
    <dgm:pt modelId="{55D83738-B64C-6B4D-B30E-4D76D77F3356}">
      <dgm:prSet/>
      <dgm:spPr/>
      <dgm:t>
        <a:bodyPr/>
        <a:lstStyle/>
        <a:p>
          <a:r>
            <a:rPr lang="en-US" dirty="0"/>
            <a:t>12</a:t>
          </a:r>
        </a:p>
      </dgm:t>
    </dgm:pt>
    <dgm:pt modelId="{B4BC37DE-0ECD-3F46-9A6E-5B143408F2DB}" type="parTrans" cxnId="{35B9F782-99EA-4244-BFB8-6ACDBCA6784E}">
      <dgm:prSet/>
      <dgm:spPr/>
      <dgm:t>
        <a:bodyPr/>
        <a:lstStyle/>
        <a:p>
          <a:endParaRPr lang="en-US"/>
        </a:p>
      </dgm:t>
    </dgm:pt>
    <dgm:pt modelId="{D32C1B6F-244C-5541-B804-132A5B6DC043}" type="sibTrans" cxnId="{35B9F782-99EA-4244-BFB8-6ACDBCA6784E}">
      <dgm:prSet/>
      <dgm:spPr/>
      <dgm:t>
        <a:bodyPr/>
        <a:lstStyle/>
        <a:p>
          <a:endParaRPr lang="en-US"/>
        </a:p>
      </dgm:t>
    </dgm:pt>
    <dgm:pt modelId="{2799C8FF-1BBE-0A44-BBCF-775C28EB5C5D}">
      <dgm:prSet/>
      <dgm:spPr/>
      <dgm:t>
        <a:bodyPr/>
        <a:lstStyle/>
        <a:p>
          <a:r>
            <a:rPr lang="en-US" dirty="0"/>
            <a:t>13</a:t>
          </a:r>
        </a:p>
      </dgm:t>
    </dgm:pt>
    <dgm:pt modelId="{AB6E2B67-2BC6-C24F-80DC-E26B18F90361}" type="parTrans" cxnId="{BB97E868-C60A-764F-8B86-3F2F7D0AF959}">
      <dgm:prSet/>
      <dgm:spPr/>
      <dgm:t>
        <a:bodyPr/>
        <a:lstStyle/>
        <a:p>
          <a:endParaRPr lang="en-US"/>
        </a:p>
      </dgm:t>
    </dgm:pt>
    <dgm:pt modelId="{CD403786-234E-4C42-9144-BCF7182DD670}" type="sibTrans" cxnId="{BB97E868-C60A-764F-8B86-3F2F7D0AF959}">
      <dgm:prSet/>
      <dgm:spPr/>
      <dgm:t>
        <a:bodyPr/>
        <a:lstStyle/>
        <a:p>
          <a:endParaRPr lang="en-US"/>
        </a:p>
      </dgm:t>
    </dgm:pt>
    <dgm:pt modelId="{995AF91D-94AB-F144-BCDE-827EEE121001}">
      <dgm:prSet/>
      <dgm:spPr/>
      <dgm:t>
        <a:bodyPr/>
        <a:lstStyle/>
        <a:p>
          <a:r>
            <a:rPr lang="en-US" dirty="0"/>
            <a:t>14</a:t>
          </a:r>
        </a:p>
      </dgm:t>
    </dgm:pt>
    <dgm:pt modelId="{25F3E54E-3BF7-B943-BE36-B026EE708982}" type="parTrans" cxnId="{3C92FB48-B3C5-8740-8B41-EDC816F7C0DF}">
      <dgm:prSet/>
      <dgm:spPr/>
      <dgm:t>
        <a:bodyPr/>
        <a:lstStyle/>
        <a:p>
          <a:endParaRPr lang="en-US"/>
        </a:p>
      </dgm:t>
    </dgm:pt>
    <dgm:pt modelId="{02E7C152-40E0-6D47-AFD1-8AB40F8DA478}" type="sibTrans" cxnId="{3C92FB48-B3C5-8740-8B41-EDC816F7C0DF}">
      <dgm:prSet/>
      <dgm:spPr/>
      <dgm:t>
        <a:bodyPr/>
        <a:lstStyle/>
        <a:p>
          <a:endParaRPr lang="en-US"/>
        </a:p>
      </dgm:t>
    </dgm:pt>
    <dgm:pt modelId="{02859E1D-774A-F04D-9E9C-92368DC2815F}">
      <dgm:prSet/>
      <dgm:spPr/>
      <dgm:t>
        <a:bodyPr/>
        <a:lstStyle/>
        <a:p>
          <a:r>
            <a:rPr lang="en-US" dirty="0"/>
            <a:t>15</a:t>
          </a:r>
        </a:p>
      </dgm:t>
    </dgm:pt>
    <dgm:pt modelId="{9B322FD1-911E-5047-93E8-B2323182E24A}" type="parTrans" cxnId="{15F91B7F-409D-344A-A2E7-CFD66D097E42}">
      <dgm:prSet/>
      <dgm:spPr/>
      <dgm:t>
        <a:bodyPr/>
        <a:lstStyle/>
        <a:p>
          <a:endParaRPr lang="en-US"/>
        </a:p>
      </dgm:t>
    </dgm:pt>
    <dgm:pt modelId="{3D6AA6B0-18A5-3F40-B9A4-870A25CF1E99}" type="sibTrans" cxnId="{15F91B7F-409D-344A-A2E7-CFD66D097E42}">
      <dgm:prSet/>
      <dgm:spPr/>
      <dgm:t>
        <a:bodyPr/>
        <a:lstStyle/>
        <a:p>
          <a:endParaRPr lang="en-US"/>
        </a:p>
      </dgm:t>
    </dgm:pt>
    <dgm:pt modelId="{6A1A2097-97E1-4348-9D8B-C2DE3BE55B0B}">
      <dgm:prSet/>
      <dgm:spPr/>
      <dgm:t>
        <a:bodyPr/>
        <a:lstStyle/>
        <a:p>
          <a:r>
            <a:rPr lang="en-US" dirty="0"/>
            <a:t>16</a:t>
          </a:r>
        </a:p>
      </dgm:t>
    </dgm:pt>
    <dgm:pt modelId="{DC7082C7-DE37-9247-B9A6-DAE1321D7C5D}" type="parTrans" cxnId="{B680801B-F81E-324B-9259-78810228727B}">
      <dgm:prSet/>
      <dgm:spPr/>
      <dgm:t>
        <a:bodyPr/>
        <a:lstStyle/>
        <a:p>
          <a:endParaRPr lang="en-US"/>
        </a:p>
      </dgm:t>
    </dgm:pt>
    <dgm:pt modelId="{2C778927-72E3-2241-BE9B-13855F6F30BA}" type="sibTrans" cxnId="{B680801B-F81E-324B-9259-78810228727B}">
      <dgm:prSet/>
      <dgm:spPr/>
      <dgm:t>
        <a:bodyPr/>
        <a:lstStyle/>
        <a:p>
          <a:endParaRPr lang="en-US"/>
        </a:p>
      </dgm:t>
    </dgm:pt>
    <dgm:pt modelId="{82FEDE62-B042-9743-B400-AA98B3DA0156}">
      <dgm:prSet/>
      <dgm:spPr/>
      <dgm:t>
        <a:bodyPr/>
        <a:lstStyle/>
        <a:p>
          <a:r>
            <a:rPr lang="en-US" dirty="0"/>
            <a:t>17</a:t>
          </a:r>
        </a:p>
      </dgm:t>
    </dgm:pt>
    <dgm:pt modelId="{2AB7FD8B-9F53-724A-83CD-48494616A09C}" type="parTrans" cxnId="{5E3FD3D3-7FE7-BF4F-91AC-E40A383D7F8D}">
      <dgm:prSet/>
      <dgm:spPr/>
      <dgm:t>
        <a:bodyPr/>
        <a:lstStyle/>
        <a:p>
          <a:endParaRPr lang="en-US"/>
        </a:p>
      </dgm:t>
    </dgm:pt>
    <dgm:pt modelId="{A66E825C-D53F-2740-9937-33973C1D763B}" type="sibTrans" cxnId="{5E3FD3D3-7FE7-BF4F-91AC-E40A383D7F8D}">
      <dgm:prSet/>
      <dgm:spPr/>
      <dgm:t>
        <a:bodyPr/>
        <a:lstStyle/>
        <a:p>
          <a:endParaRPr lang="en-US"/>
        </a:p>
      </dgm:t>
    </dgm:pt>
    <dgm:pt modelId="{9705CCF6-DCA3-D047-BFF4-A97D552C9F1A}">
      <dgm:prSet/>
      <dgm:spPr/>
      <dgm:t>
        <a:bodyPr/>
        <a:lstStyle/>
        <a:p>
          <a:r>
            <a:rPr lang="en-US" dirty="0"/>
            <a:t>18</a:t>
          </a:r>
        </a:p>
      </dgm:t>
    </dgm:pt>
    <dgm:pt modelId="{686482CC-7CC8-E240-B2C5-4694E4E89243}" type="parTrans" cxnId="{18C58C21-3155-9042-B4FF-845DB3A07AE8}">
      <dgm:prSet/>
      <dgm:spPr/>
      <dgm:t>
        <a:bodyPr/>
        <a:lstStyle/>
        <a:p>
          <a:endParaRPr lang="en-US"/>
        </a:p>
      </dgm:t>
    </dgm:pt>
    <dgm:pt modelId="{6F38C689-75A0-DC4A-876B-2D8E66237495}" type="sibTrans" cxnId="{18C58C21-3155-9042-B4FF-845DB3A07AE8}">
      <dgm:prSet/>
      <dgm:spPr/>
      <dgm:t>
        <a:bodyPr/>
        <a:lstStyle/>
        <a:p>
          <a:endParaRPr lang="en-US"/>
        </a:p>
      </dgm:t>
    </dgm:pt>
    <dgm:pt modelId="{13806BA4-73AC-2A45-A311-0FE08398177C}">
      <dgm:prSet/>
      <dgm:spPr/>
      <dgm:t>
        <a:bodyPr/>
        <a:lstStyle/>
        <a:p>
          <a:r>
            <a:rPr lang="en-US" dirty="0"/>
            <a:t>19</a:t>
          </a:r>
        </a:p>
      </dgm:t>
    </dgm:pt>
    <dgm:pt modelId="{27832877-4F93-0844-97B5-76845ECEBFA9}" type="parTrans" cxnId="{2240A2B4-F99B-DD48-9F24-446A59B0EA37}">
      <dgm:prSet/>
      <dgm:spPr/>
      <dgm:t>
        <a:bodyPr/>
        <a:lstStyle/>
        <a:p>
          <a:endParaRPr lang="en-US"/>
        </a:p>
      </dgm:t>
    </dgm:pt>
    <dgm:pt modelId="{3397EBBD-318C-C94E-9FCA-7CBA6CE194B6}" type="sibTrans" cxnId="{2240A2B4-F99B-DD48-9F24-446A59B0EA37}">
      <dgm:prSet/>
      <dgm:spPr/>
      <dgm:t>
        <a:bodyPr/>
        <a:lstStyle/>
        <a:p>
          <a:endParaRPr lang="en-US"/>
        </a:p>
      </dgm:t>
    </dgm:pt>
    <dgm:pt modelId="{4B831B95-D3B5-0B4C-9170-01B96CCED742}">
      <dgm:prSet/>
      <dgm:spPr/>
      <dgm:t>
        <a:bodyPr/>
        <a:lstStyle/>
        <a:p>
          <a:r>
            <a:rPr lang="en-US" dirty="0"/>
            <a:t>20</a:t>
          </a:r>
        </a:p>
      </dgm:t>
    </dgm:pt>
    <dgm:pt modelId="{857D2446-C131-FE44-B2E7-0142FFDB5EA1}" type="parTrans" cxnId="{54879048-CF32-EF4C-BF02-46D96A6B8290}">
      <dgm:prSet/>
      <dgm:spPr/>
      <dgm:t>
        <a:bodyPr/>
        <a:lstStyle/>
        <a:p>
          <a:endParaRPr lang="en-US"/>
        </a:p>
      </dgm:t>
    </dgm:pt>
    <dgm:pt modelId="{BAF3B110-6B80-1D44-A5BD-02018C369CD8}" type="sibTrans" cxnId="{54879048-CF32-EF4C-BF02-46D96A6B8290}">
      <dgm:prSet/>
      <dgm:spPr/>
      <dgm:t>
        <a:bodyPr/>
        <a:lstStyle/>
        <a:p>
          <a:endParaRPr lang="en-US"/>
        </a:p>
      </dgm:t>
    </dgm:pt>
    <dgm:pt modelId="{28CED4AF-D968-6843-A71C-8E13B1C20C36}">
      <dgm:prSet/>
      <dgm:spPr/>
      <dgm:t>
        <a:bodyPr/>
        <a:lstStyle/>
        <a:p>
          <a:r>
            <a:rPr lang="en-US" dirty="0"/>
            <a:t>21</a:t>
          </a:r>
        </a:p>
      </dgm:t>
    </dgm:pt>
    <dgm:pt modelId="{3B286EB3-0C1D-ED46-8DCD-20292E5373FC}" type="parTrans" cxnId="{E8A22C92-0A74-A841-8ACA-D48C7E7DF1F5}">
      <dgm:prSet/>
      <dgm:spPr/>
      <dgm:t>
        <a:bodyPr/>
        <a:lstStyle/>
        <a:p>
          <a:endParaRPr lang="en-US"/>
        </a:p>
      </dgm:t>
    </dgm:pt>
    <dgm:pt modelId="{AFF744BC-16E0-BD4E-9308-044D474DD4E3}" type="sibTrans" cxnId="{E8A22C92-0A74-A841-8ACA-D48C7E7DF1F5}">
      <dgm:prSet/>
      <dgm:spPr/>
      <dgm:t>
        <a:bodyPr/>
        <a:lstStyle/>
        <a:p>
          <a:endParaRPr lang="en-US"/>
        </a:p>
      </dgm:t>
    </dgm:pt>
    <dgm:pt modelId="{74F64A0D-C426-5E4D-ABF5-6E196A5EA475}">
      <dgm:prSet/>
      <dgm:spPr/>
      <dgm:t>
        <a:bodyPr/>
        <a:lstStyle/>
        <a:p>
          <a:r>
            <a:rPr lang="en-US" dirty="0"/>
            <a:t>22</a:t>
          </a:r>
        </a:p>
      </dgm:t>
    </dgm:pt>
    <dgm:pt modelId="{E230F6E5-840B-1D4F-98CB-8F2C486FA3E0}" type="parTrans" cxnId="{92545C9F-F3E2-D849-B545-27EB388BCFEA}">
      <dgm:prSet/>
      <dgm:spPr/>
      <dgm:t>
        <a:bodyPr/>
        <a:lstStyle/>
        <a:p>
          <a:endParaRPr lang="en-US"/>
        </a:p>
      </dgm:t>
    </dgm:pt>
    <dgm:pt modelId="{61A13CB3-A41D-9543-9693-74EA769F3FAC}" type="sibTrans" cxnId="{92545C9F-F3E2-D849-B545-27EB388BCFEA}">
      <dgm:prSet/>
      <dgm:spPr/>
      <dgm:t>
        <a:bodyPr/>
        <a:lstStyle/>
        <a:p>
          <a:endParaRPr lang="en-US"/>
        </a:p>
      </dgm:t>
    </dgm:pt>
    <dgm:pt modelId="{6BFC58C9-1C75-7444-9B34-CFFB898F6299}">
      <dgm:prSet/>
      <dgm:spPr/>
      <dgm:t>
        <a:bodyPr/>
        <a:lstStyle/>
        <a:p>
          <a:r>
            <a:rPr lang="en-US" dirty="0"/>
            <a:t>23</a:t>
          </a:r>
        </a:p>
      </dgm:t>
    </dgm:pt>
    <dgm:pt modelId="{E5B8E65B-CC3D-2D48-A2CC-EC164127AE8B}" type="parTrans" cxnId="{D7A3BEC4-DC1B-A046-B30F-D5C14C55433C}">
      <dgm:prSet/>
      <dgm:spPr/>
      <dgm:t>
        <a:bodyPr/>
        <a:lstStyle/>
        <a:p>
          <a:endParaRPr lang="en-US"/>
        </a:p>
      </dgm:t>
    </dgm:pt>
    <dgm:pt modelId="{1DE3AEF3-36CD-014D-AB8C-1E9695BB04A8}" type="sibTrans" cxnId="{D7A3BEC4-DC1B-A046-B30F-D5C14C55433C}">
      <dgm:prSet/>
      <dgm:spPr/>
      <dgm:t>
        <a:bodyPr/>
        <a:lstStyle/>
        <a:p>
          <a:endParaRPr lang="en-US"/>
        </a:p>
      </dgm:t>
    </dgm:pt>
    <dgm:pt modelId="{490B8173-6E59-BF46-A288-AA87D5290289}">
      <dgm:prSet/>
      <dgm:spPr/>
      <dgm:t>
        <a:bodyPr/>
        <a:lstStyle/>
        <a:p>
          <a:r>
            <a:rPr lang="en-US" dirty="0"/>
            <a:t>24</a:t>
          </a:r>
        </a:p>
      </dgm:t>
    </dgm:pt>
    <dgm:pt modelId="{12C93BA8-F1B1-B34B-BFC7-3CC226F4D506}" type="parTrans" cxnId="{A18DA77C-0D2A-804D-B297-E665B7F46941}">
      <dgm:prSet/>
      <dgm:spPr/>
      <dgm:t>
        <a:bodyPr/>
        <a:lstStyle/>
        <a:p>
          <a:endParaRPr lang="en-US"/>
        </a:p>
      </dgm:t>
    </dgm:pt>
    <dgm:pt modelId="{62C9C4F1-0DB5-A04D-8ACD-D36E48B34E2E}" type="sibTrans" cxnId="{A18DA77C-0D2A-804D-B297-E665B7F46941}">
      <dgm:prSet/>
      <dgm:spPr/>
      <dgm:t>
        <a:bodyPr/>
        <a:lstStyle/>
        <a:p>
          <a:endParaRPr lang="en-US"/>
        </a:p>
      </dgm:t>
    </dgm:pt>
    <dgm:pt modelId="{F45B1F72-E185-424E-B700-9D938BA01C06}" type="pres">
      <dgm:prSet presAssocID="{3BBD422B-3487-D54C-9448-DA3518F45BCF}" presName="Name0" presStyleCnt="0">
        <dgm:presLayoutVars>
          <dgm:dir/>
          <dgm:resizeHandles val="exact"/>
        </dgm:presLayoutVars>
      </dgm:prSet>
      <dgm:spPr/>
    </dgm:pt>
    <dgm:pt modelId="{1F84931C-DC60-664C-93C4-4B12C97CF870}" type="pres">
      <dgm:prSet presAssocID="{E5A160FE-63C1-874D-BF88-DA3654F6D706}" presName="parTxOnly" presStyleLbl="node1" presStyleIdx="0" presStyleCnt="24">
        <dgm:presLayoutVars>
          <dgm:bulletEnabled val="1"/>
        </dgm:presLayoutVars>
      </dgm:prSet>
      <dgm:spPr/>
    </dgm:pt>
    <dgm:pt modelId="{E15621C8-C526-2B48-856E-8A035D8BAB7F}" type="pres">
      <dgm:prSet presAssocID="{82253539-8355-F940-BB5D-68AB49295A0A}" presName="parSpace" presStyleCnt="0"/>
      <dgm:spPr/>
    </dgm:pt>
    <dgm:pt modelId="{BCBB1DF6-6652-5A4A-9AA4-BB3B0336FD8D}" type="pres">
      <dgm:prSet presAssocID="{DC9E5DE2-8A73-B646-A0C4-600BA656285D}" presName="parTxOnly" presStyleLbl="node1" presStyleIdx="1" presStyleCnt="24">
        <dgm:presLayoutVars>
          <dgm:bulletEnabled val="1"/>
        </dgm:presLayoutVars>
      </dgm:prSet>
      <dgm:spPr/>
    </dgm:pt>
    <dgm:pt modelId="{FD3AF944-2FF4-884B-9EC6-61539A17D367}" type="pres">
      <dgm:prSet presAssocID="{A1C4B0E2-0298-CC44-9723-C38F9586D14C}" presName="parSpace" presStyleCnt="0"/>
      <dgm:spPr/>
    </dgm:pt>
    <dgm:pt modelId="{C1CC043F-39E0-2743-AD11-1BC6DB772A04}" type="pres">
      <dgm:prSet presAssocID="{801E1359-6517-F141-B5EB-481952E14461}" presName="parTxOnly" presStyleLbl="node1" presStyleIdx="2" presStyleCnt="24">
        <dgm:presLayoutVars>
          <dgm:bulletEnabled val="1"/>
        </dgm:presLayoutVars>
      </dgm:prSet>
      <dgm:spPr/>
    </dgm:pt>
    <dgm:pt modelId="{7859A2B6-EDAF-2B4A-BD83-D4E2EFAC8B5D}" type="pres">
      <dgm:prSet presAssocID="{A0927B89-928F-6641-A70F-E16CC6B24E6E}" presName="parSpace" presStyleCnt="0"/>
      <dgm:spPr/>
    </dgm:pt>
    <dgm:pt modelId="{6953732C-A69B-9148-9139-6A4990510EE1}" type="pres">
      <dgm:prSet presAssocID="{91536717-9F07-F942-B0A7-2398B173687C}" presName="parTxOnly" presStyleLbl="node1" presStyleIdx="3" presStyleCnt="24">
        <dgm:presLayoutVars>
          <dgm:bulletEnabled val="1"/>
        </dgm:presLayoutVars>
      </dgm:prSet>
      <dgm:spPr/>
    </dgm:pt>
    <dgm:pt modelId="{50B061FC-8833-4648-B872-28E9B6502639}" type="pres">
      <dgm:prSet presAssocID="{BA7C437E-C07E-914B-9B7F-DAD0F40F9F11}" presName="parSpace" presStyleCnt="0"/>
      <dgm:spPr/>
    </dgm:pt>
    <dgm:pt modelId="{2C2887FF-889F-FE43-8D7D-502C65396CBF}" type="pres">
      <dgm:prSet presAssocID="{A8EA2440-9574-D74F-9E48-F7517AC1F59C}" presName="parTxOnly" presStyleLbl="node1" presStyleIdx="4" presStyleCnt="24">
        <dgm:presLayoutVars>
          <dgm:bulletEnabled val="1"/>
        </dgm:presLayoutVars>
      </dgm:prSet>
      <dgm:spPr/>
    </dgm:pt>
    <dgm:pt modelId="{516BA840-7B45-8046-901F-4DEF2B2B9D9D}" type="pres">
      <dgm:prSet presAssocID="{96ED5966-5392-2344-A4D2-84D8A8DD87FC}" presName="parSpace" presStyleCnt="0"/>
      <dgm:spPr/>
    </dgm:pt>
    <dgm:pt modelId="{A1A9FEDC-52CC-A543-AC0B-C4F4046932B6}" type="pres">
      <dgm:prSet presAssocID="{13DCD4F6-32B8-BE4E-B32A-E0F52151780D}" presName="parTxOnly" presStyleLbl="node1" presStyleIdx="5" presStyleCnt="24">
        <dgm:presLayoutVars>
          <dgm:bulletEnabled val="1"/>
        </dgm:presLayoutVars>
      </dgm:prSet>
      <dgm:spPr/>
    </dgm:pt>
    <dgm:pt modelId="{987EBDC9-84E5-EE45-83FB-06A91E1C6665}" type="pres">
      <dgm:prSet presAssocID="{E2A3B37B-20A8-DB45-9BC9-6C6D37F66D63}" presName="parSpace" presStyleCnt="0"/>
      <dgm:spPr/>
    </dgm:pt>
    <dgm:pt modelId="{F401ADCF-07C7-D940-8864-47EBA17462C7}" type="pres">
      <dgm:prSet presAssocID="{92F85859-2C27-F24D-8E54-52E1BF1EE27D}" presName="parTxOnly" presStyleLbl="node1" presStyleIdx="6" presStyleCnt="24">
        <dgm:presLayoutVars>
          <dgm:bulletEnabled val="1"/>
        </dgm:presLayoutVars>
      </dgm:prSet>
      <dgm:spPr/>
    </dgm:pt>
    <dgm:pt modelId="{15FF907A-AB77-6540-AB36-3C5659DE1888}" type="pres">
      <dgm:prSet presAssocID="{A1B6B2B3-8414-F64B-B345-6D0A6B94E0A3}" presName="parSpace" presStyleCnt="0"/>
      <dgm:spPr/>
    </dgm:pt>
    <dgm:pt modelId="{AFF5C2A6-3122-554B-970A-B0093A851811}" type="pres">
      <dgm:prSet presAssocID="{ACA19771-E26A-3A49-BFD2-3DE0BAAF66E6}" presName="parTxOnly" presStyleLbl="node1" presStyleIdx="7" presStyleCnt="24">
        <dgm:presLayoutVars>
          <dgm:bulletEnabled val="1"/>
        </dgm:presLayoutVars>
      </dgm:prSet>
      <dgm:spPr/>
    </dgm:pt>
    <dgm:pt modelId="{B47E16A4-0BC6-184B-9017-1F185C07CF19}" type="pres">
      <dgm:prSet presAssocID="{63A0945C-BF8D-1F4C-98ED-1401CE528024}" presName="parSpace" presStyleCnt="0"/>
      <dgm:spPr/>
    </dgm:pt>
    <dgm:pt modelId="{4AE41986-2E7E-204D-9512-10EDB4912E8F}" type="pres">
      <dgm:prSet presAssocID="{04BAE366-2D70-D649-9CB5-57116A0E6028}" presName="parTxOnly" presStyleLbl="node1" presStyleIdx="8" presStyleCnt="24">
        <dgm:presLayoutVars>
          <dgm:bulletEnabled val="1"/>
        </dgm:presLayoutVars>
      </dgm:prSet>
      <dgm:spPr/>
    </dgm:pt>
    <dgm:pt modelId="{5A1FF950-519E-4348-A31D-91D9E704FA08}" type="pres">
      <dgm:prSet presAssocID="{8803777A-029D-474C-8EBE-C8F0C9C0050A}" presName="parSpace" presStyleCnt="0"/>
      <dgm:spPr/>
    </dgm:pt>
    <dgm:pt modelId="{1FAE95F5-4A9E-104E-A367-C7FD55AE1190}" type="pres">
      <dgm:prSet presAssocID="{510F6D4E-ADCC-2C4B-8306-DCD43C5F8650}" presName="parTxOnly" presStyleLbl="node1" presStyleIdx="9" presStyleCnt="24">
        <dgm:presLayoutVars>
          <dgm:bulletEnabled val="1"/>
        </dgm:presLayoutVars>
      </dgm:prSet>
      <dgm:spPr/>
    </dgm:pt>
    <dgm:pt modelId="{35253A8A-EBC0-FE44-8BD8-68D0067D5193}" type="pres">
      <dgm:prSet presAssocID="{7C1E61C4-BA63-814A-BC1C-F4DAE376F687}" presName="parSpace" presStyleCnt="0"/>
      <dgm:spPr/>
    </dgm:pt>
    <dgm:pt modelId="{2FB95BE6-65EE-1047-9BBE-EDA8E0460D99}" type="pres">
      <dgm:prSet presAssocID="{14BB69D9-5742-2F42-A0F5-4DB2ABF599DE}" presName="parTxOnly" presStyleLbl="node1" presStyleIdx="10" presStyleCnt="24">
        <dgm:presLayoutVars>
          <dgm:bulletEnabled val="1"/>
        </dgm:presLayoutVars>
      </dgm:prSet>
      <dgm:spPr/>
    </dgm:pt>
    <dgm:pt modelId="{8505C1CE-796A-4E4E-84CE-6BE4957887F3}" type="pres">
      <dgm:prSet presAssocID="{B1215A5D-BF54-074A-8EE7-0FD3BC43C9C7}" presName="parSpace" presStyleCnt="0"/>
      <dgm:spPr/>
    </dgm:pt>
    <dgm:pt modelId="{EB086E2D-7692-E244-AE1E-E96CBC749908}" type="pres">
      <dgm:prSet presAssocID="{55D83738-B64C-6B4D-B30E-4D76D77F3356}" presName="parTxOnly" presStyleLbl="node1" presStyleIdx="11" presStyleCnt="24">
        <dgm:presLayoutVars>
          <dgm:bulletEnabled val="1"/>
        </dgm:presLayoutVars>
      </dgm:prSet>
      <dgm:spPr/>
    </dgm:pt>
    <dgm:pt modelId="{FA93BABC-0624-F040-8227-4C32CEF43504}" type="pres">
      <dgm:prSet presAssocID="{D32C1B6F-244C-5541-B804-132A5B6DC043}" presName="parSpace" presStyleCnt="0"/>
      <dgm:spPr/>
    </dgm:pt>
    <dgm:pt modelId="{D886D044-6895-3447-8E6E-AEAA1C4D8635}" type="pres">
      <dgm:prSet presAssocID="{2799C8FF-1BBE-0A44-BBCF-775C28EB5C5D}" presName="parTxOnly" presStyleLbl="node1" presStyleIdx="12" presStyleCnt="24">
        <dgm:presLayoutVars>
          <dgm:bulletEnabled val="1"/>
        </dgm:presLayoutVars>
      </dgm:prSet>
      <dgm:spPr/>
    </dgm:pt>
    <dgm:pt modelId="{E6BD4C89-B66E-894F-A435-05CC6235A9E0}" type="pres">
      <dgm:prSet presAssocID="{CD403786-234E-4C42-9144-BCF7182DD670}" presName="parSpace" presStyleCnt="0"/>
      <dgm:spPr/>
    </dgm:pt>
    <dgm:pt modelId="{4FF06C1D-05C4-3544-93DC-550818092398}" type="pres">
      <dgm:prSet presAssocID="{995AF91D-94AB-F144-BCDE-827EEE121001}" presName="parTxOnly" presStyleLbl="node1" presStyleIdx="13" presStyleCnt="24">
        <dgm:presLayoutVars>
          <dgm:bulletEnabled val="1"/>
        </dgm:presLayoutVars>
      </dgm:prSet>
      <dgm:spPr/>
    </dgm:pt>
    <dgm:pt modelId="{17663586-B4BF-794F-A783-E6F5515E52C3}" type="pres">
      <dgm:prSet presAssocID="{02E7C152-40E0-6D47-AFD1-8AB40F8DA478}" presName="parSpace" presStyleCnt="0"/>
      <dgm:spPr/>
    </dgm:pt>
    <dgm:pt modelId="{AE1ECDC7-0B24-6D40-A652-01D35700777E}" type="pres">
      <dgm:prSet presAssocID="{02859E1D-774A-F04D-9E9C-92368DC2815F}" presName="parTxOnly" presStyleLbl="node1" presStyleIdx="14" presStyleCnt="24">
        <dgm:presLayoutVars>
          <dgm:bulletEnabled val="1"/>
        </dgm:presLayoutVars>
      </dgm:prSet>
      <dgm:spPr/>
    </dgm:pt>
    <dgm:pt modelId="{74CAD7ED-3C83-8046-8D39-CEC7F6960EAF}" type="pres">
      <dgm:prSet presAssocID="{3D6AA6B0-18A5-3F40-B9A4-870A25CF1E99}" presName="parSpace" presStyleCnt="0"/>
      <dgm:spPr/>
    </dgm:pt>
    <dgm:pt modelId="{D534CEC5-7E51-424C-97CC-77F50AD317F8}" type="pres">
      <dgm:prSet presAssocID="{6A1A2097-97E1-4348-9D8B-C2DE3BE55B0B}" presName="parTxOnly" presStyleLbl="node1" presStyleIdx="15" presStyleCnt="24">
        <dgm:presLayoutVars>
          <dgm:bulletEnabled val="1"/>
        </dgm:presLayoutVars>
      </dgm:prSet>
      <dgm:spPr/>
    </dgm:pt>
    <dgm:pt modelId="{AE069D3F-5C13-7B47-A225-1F2E5B30D4EE}" type="pres">
      <dgm:prSet presAssocID="{2C778927-72E3-2241-BE9B-13855F6F30BA}" presName="parSpace" presStyleCnt="0"/>
      <dgm:spPr/>
    </dgm:pt>
    <dgm:pt modelId="{4B3B1409-25BA-DA48-A629-B11851209F61}" type="pres">
      <dgm:prSet presAssocID="{82FEDE62-B042-9743-B400-AA98B3DA0156}" presName="parTxOnly" presStyleLbl="node1" presStyleIdx="16" presStyleCnt="24">
        <dgm:presLayoutVars>
          <dgm:bulletEnabled val="1"/>
        </dgm:presLayoutVars>
      </dgm:prSet>
      <dgm:spPr/>
    </dgm:pt>
    <dgm:pt modelId="{F7DC9D4C-4316-C141-8028-B264A6AB9559}" type="pres">
      <dgm:prSet presAssocID="{A66E825C-D53F-2740-9937-33973C1D763B}" presName="parSpace" presStyleCnt="0"/>
      <dgm:spPr/>
    </dgm:pt>
    <dgm:pt modelId="{25B44BC1-FCEE-1A4B-8277-CAC5DA28E2EB}" type="pres">
      <dgm:prSet presAssocID="{9705CCF6-DCA3-D047-BFF4-A97D552C9F1A}" presName="parTxOnly" presStyleLbl="node1" presStyleIdx="17" presStyleCnt="24">
        <dgm:presLayoutVars>
          <dgm:bulletEnabled val="1"/>
        </dgm:presLayoutVars>
      </dgm:prSet>
      <dgm:spPr/>
    </dgm:pt>
    <dgm:pt modelId="{EB448B16-3C4E-1F4A-AA6D-191CA664111B}" type="pres">
      <dgm:prSet presAssocID="{6F38C689-75A0-DC4A-876B-2D8E66237495}" presName="parSpace" presStyleCnt="0"/>
      <dgm:spPr/>
    </dgm:pt>
    <dgm:pt modelId="{9D37CDB3-7182-1642-80E5-D98CD459D41E}" type="pres">
      <dgm:prSet presAssocID="{13806BA4-73AC-2A45-A311-0FE08398177C}" presName="parTxOnly" presStyleLbl="node1" presStyleIdx="18" presStyleCnt="24">
        <dgm:presLayoutVars>
          <dgm:bulletEnabled val="1"/>
        </dgm:presLayoutVars>
      </dgm:prSet>
      <dgm:spPr/>
    </dgm:pt>
    <dgm:pt modelId="{4B9D756F-9446-C94A-8B46-40349E6284CE}" type="pres">
      <dgm:prSet presAssocID="{3397EBBD-318C-C94E-9FCA-7CBA6CE194B6}" presName="parSpace" presStyleCnt="0"/>
      <dgm:spPr/>
    </dgm:pt>
    <dgm:pt modelId="{58A3F720-6E90-1C45-8D21-786090B1EE3F}" type="pres">
      <dgm:prSet presAssocID="{4B831B95-D3B5-0B4C-9170-01B96CCED742}" presName="parTxOnly" presStyleLbl="node1" presStyleIdx="19" presStyleCnt="24">
        <dgm:presLayoutVars>
          <dgm:bulletEnabled val="1"/>
        </dgm:presLayoutVars>
      </dgm:prSet>
      <dgm:spPr/>
    </dgm:pt>
    <dgm:pt modelId="{2A1CB612-C244-D741-B12F-FB9BE46A5CD6}" type="pres">
      <dgm:prSet presAssocID="{BAF3B110-6B80-1D44-A5BD-02018C369CD8}" presName="parSpace" presStyleCnt="0"/>
      <dgm:spPr/>
    </dgm:pt>
    <dgm:pt modelId="{676F5F21-1F03-D244-860A-1CF9B3CA0FAE}" type="pres">
      <dgm:prSet presAssocID="{28CED4AF-D968-6843-A71C-8E13B1C20C36}" presName="parTxOnly" presStyleLbl="node1" presStyleIdx="20" presStyleCnt="24">
        <dgm:presLayoutVars>
          <dgm:bulletEnabled val="1"/>
        </dgm:presLayoutVars>
      </dgm:prSet>
      <dgm:spPr/>
    </dgm:pt>
    <dgm:pt modelId="{EBA0D855-F7EC-9246-91B1-CD8A2D5D155A}" type="pres">
      <dgm:prSet presAssocID="{AFF744BC-16E0-BD4E-9308-044D474DD4E3}" presName="parSpace" presStyleCnt="0"/>
      <dgm:spPr/>
    </dgm:pt>
    <dgm:pt modelId="{0A91DB2E-FE68-D341-857C-7397DB1A244D}" type="pres">
      <dgm:prSet presAssocID="{74F64A0D-C426-5E4D-ABF5-6E196A5EA475}" presName="parTxOnly" presStyleLbl="node1" presStyleIdx="21" presStyleCnt="24">
        <dgm:presLayoutVars>
          <dgm:bulletEnabled val="1"/>
        </dgm:presLayoutVars>
      </dgm:prSet>
      <dgm:spPr/>
    </dgm:pt>
    <dgm:pt modelId="{59032AE1-DEB2-A742-89B6-05E154D87076}" type="pres">
      <dgm:prSet presAssocID="{61A13CB3-A41D-9543-9693-74EA769F3FAC}" presName="parSpace" presStyleCnt="0"/>
      <dgm:spPr/>
    </dgm:pt>
    <dgm:pt modelId="{DF685358-BFD6-F846-8E6D-20A4065E10EA}" type="pres">
      <dgm:prSet presAssocID="{6BFC58C9-1C75-7444-9B34-CFFB898F6299}" presName="parTxOnly" presStyleLbl="node1" presStyleIdx="22" presStyleCnt="24">
        <dgm:presLayoutVars>
          <dgm:bulletEnabled val="1"/>
        </dgm:presLayoutVars>
      </dgm:prSet>
      <dgm:spPr/>
    </dgm:pt>
    <dgm:pt modelId="{68DB26BA-F141-EB4D-8DA9-D3C957FEE948}" type="pres">
      <dgm:prSet presAssocID="{1DE3AEF3-36CD-014D-AB8C-1E9695BB04A8}" presName="parSpace" presStyleCnt="0"/>
      <dgm:spPr/>
    </dgm:pt>
    <dgm:pt modelId="{C2CD2910-6A0E-F74F-B994-06A32548B331}" type="pres">
      <dgm:prSet presAssocID="{490B8173-6E59-BF46-A288-AA87D5290289}" presName="parTxOnly" presStyleLbl="node1" presStyleIdx="23" presStyleCnt="24">
        <dgm:presLayoutVars>
          <dgm:bulletEnabled val="1"/>
        </dgm:presLayoutVars>
      </dgm:prSet>
      <dgm:spPr/>
    </dgm:pt>
  </dgm:ptLst>
  <dgm:cxnLst>
    <dgm:cxn modelId="{0917230C-D4DF-7849-9BA6-6BE9E104F8C5}" srcId="{3BBD422B-3487-D54C-9448-DA3518F45BCF}" destId="{92F85859-2C27-F24D-8E54-52E1BF1EE27D}" srcOrd="6" destOrd="0" parTransId="{3E99958D-E578-FE43-86E1-D8EF40EAAFDD}" sibTransId="{A1B6B2B3-8414-F64B-B345-6D0A6B94E0A3}"/>
    <dgm:cxn modelId="{AFA9430D-94A8-4748-B86C-9CE9335F94F0}" type="presOf" srcId="{9705CCF6-DCA3-D047-BFF4-A97D552C9F1A}" destId="{25B44BC1-FCEE-1A4B-8277-CAC5DA28E2EB}" srcOrd="0" destOrd="0" presId="urn:microsoft.com/office/officeart/2005/8/layout/hChevron3"/>
    <dgm:cxn modelId="{AEB2580E-E2F5-9C44-BB3C-B3A713E2F589}" type="presOf" srcId="{14BB69D9-5742-2F42-A0F5-4DB2ABF599DE}" destId="{2FB95BE6-65EE-1047-9BBE-EDA8E0460D99}" srcOrd="0" destOrd="0" presId="urn:microsoft.com/office/officeart/2005/8/layout/hChevron3"/>
    <dgm:cxn modelId="{B680801B-F81E-324B-9259-78810228727B}" srcId="{3BBD422B-3487-D54C-9448-DA3518F45BCF}" destId="{6A1A2097-97E1-4348-9D8B-C2DE3BE55B0B}" srcOrd="15" destOrd="0" parTransId="{DC7082C7-DE37-9247-B9A6-DAE1321D7C5D}" sibTransId="{2C778927-72E3-2241-BE9B-13855F6F30BA}"/>
    <dgm:cxn modelId="{18C58C21-3155-9042-B4FF-845DB3A07AE8}" srcId="{3BBD422B-3487-D54C-9448-DA3518F45BCF}" destId="{9705CCF6-DCA3-D047-BFF4-A97D552C9F1A}" srcOrd="17" destOrd="0" parTransId="{686482CC-7CC8-E240-B2C5-4694E4E89243}" sibTransId="{6F38C689-75A0-DC4A-876B-2D8E66237495}"/>
    <dgm:cxn modelId="{3D930C23-7747-1146-B44C-27C19A79D898}" type="presOf" srcId="{55D83738-B64C-6B4D-B30E-4D76D77F3356}" destId="{EB086E2D-7692-E244-AE1E-E96CBC749908}" srcOrd="0" destOrd="0" presId="urn:microsoft.com/office/officeart/2005/8/layout/hChevron3"/>
    <dgm:cxn modelId="{524DA825-5545-034A-BEC0-8CA4A962050A}" type="presOf" srcId="{2799C8FF-1BBE-0A44-BBCF-775C28EB5C5D}" destId="{D886D044-6895-3447-8E6E-AEAA1C4D8635}" srcOrd="0" destOrd="0" presId="urn:microsoft.com/office/officeart/2005/8/layout/hChevron3"/>
    <dgm:cxn modelId="{C3A9FC2A-711D-724E-AC1B-DA0C2263B36E}" srcId="{3BBD422B-3487-D54C-9448-DA3518F45BCF}" destId="{E5A160FE-63C1-874D-BF88-DA3654F6D706}" srcOrd="0" destOrd="0" parTransId="{417CC721-43DD-8041-B542-8D13BB8CC262}" sibTransId="{82253539-8355-F940-BB5D-68AB49295A0A}"/>
    <dgm:cxn modelId="{30D1E72B-1083-B444-8AAF-1AE661534459}" type="presOf" srcId="{801E1359-6517-F141-B5EB-481952E14461}" destId="{C1CC043F-39E0-2743-AD11-1BC6DB772A04}" srcOrd="0" destOrd="0" presId="urn:microsoft.com/office/officeart/2005/8/layout/hChevron3"/>
    <dgm:cxn modelId="{F2B5F22C-7711-1B4D-BFEE-5E3229498278}" srcId="{3BBD422B-3487-D54C-9448-DA3518F45BCF}" destId="{ACA19771-E26A-3A49-BFD2-3DE0BAAF66E6}" srcOrd="7" destOrd="0" parTransId="{BC1DDF50-0ED5-1745-8AD5-22565AF7E46E}" sibTransId="{63A0945C-BF8D-1F4C-98ED-1401CE528024}"/>
    <dgm:cxn modelId="{D738182D-19E3-684C-B41E-DD188DA1A6EB}" type="presOf" srcId="{6A1A2097-97E1-4348-9D8B-C2DE3BE55B0B}" destId="{D534CEC5-7E51-424C-97CC-77F50AD317F8}" srcOrd="0" destOrd="0" presId="urn:microsoft.com/office/officeart/2005/8/layout/hChevron3"/>
    <dgm:cxn modelId="{941DFA44-DF9C-6340-81A2-C330B3B05D0F}" srcId="{3BBD422B-3487-D54C-9448-DA3518F45BCF}" destId="{13DCD4F6-32B8-BE4E-B32A-E0F52151780D}" srcOrd="5" destOrd="0" parTransId="{10E0FE5B-470A-954F-A842-126533522D92}" sibTransId="{E2A3B37B-20A8-DB45-9BC9-6C6D37F66D63}"/>
    <dgm:cxn modelId="{54879048-CF32-EF4C-BF02-46D96A6B8290}" srcId="{3BBD422B-3487-D54C-9448-DA3518F45BCF}" destId="{4B831B95-D3B5-0B4C-9170-01B96CCED742}" srcOrd="19" destOrd="0" parTransId="{857D2446-C131-FE44-B2E7-0142FFDB5EA1}" sibTransId="{BAF3B110-6B80-1D44-A5BD-02018C369CD8}"/>
    <dgm:cxn modelId="{E034A348-AA0C-CB49-B98D-9FB68735AB0C}" type="presOf" srcId="{E5A160FE-63C1-874D-BF88-DA3654F6D706}" destId="{1F84931C-DC60-664C-93C4-4B12C97CF870}" srcOrd="0" destOrd="0" presId="urn:microsoft.com/office/officeart/2005/8/layout/hChevron3"/>
    <dgm:cxn modelId="{3C92FB48-B3C5-8740-8B41-EDC816F7C0DF}" srcId="{3BBD422B-3487-D54C-9448-DA3518F45BCF}" destId="{995AF91D-94AB-F144-BCDE-827EEE121001}" srcOrd="13" destOrd="0" parTransId="{25F3E54E-3BF7-B943-BE36-B026EE708982}" sibTransId="{02E7C152-40E0-6D47-AFD1-8AB40F8DA478}"/>
    <dgm:cxn modelId="{BD5B8149-0D56-BE4E-81FB-1357380E626E}" type="presOf" srcId="{510F6D4E-ADCC-2C4B-8306-DCD43C5F8650}" destId="{1FAE95F5-4A9E-104E-A367-C7FD55AE1190}" srcOrd="0" destOrd="0" presId="urn:microsoft.com/office/officeart/2005/8/layout/hChevron3"/>
    <dgm:cxn modelId="{C9C5914C-9031-7145-9D1C-B6B309256B96}" type="presOf" srcId="{4B831B95-D3B5-0B4C-9170-01B96CCED742}" destId="{58A3F720-6E90-1C45-8D21-786090B1EE3F}" srcOrd="0" destOrd="0" presId="urn:microsoft.com/office/officeart/2005/8/layout/hChevron3"/>
    <dgm:cxn modelId="{496AC464-F5BD-344C-BD28-1D20D1BECF9D}" type="presOf" srcId="{995AF91D-94AB-F144-BCDE-827EEE121001}" destId="{4FF06C1D-05C4-3544-93DC-550818092398}" srcOrd="0" destOrd="0" presId="urn:microsoft.com/office/officeart/2005/8/layout/hChevron3"/>
    <dgm:cxn modelId="{BB97E868-C60A-764F-8B86-3F2F7D0AF959}" srcId="{3BBD422B-3487-D54C-9448-DA3518F45BCF}" destId="{2799C8FF-1BBE-0A44-BBCF-775C28EB5C5D}" srcOrd="12" destOrd="0" parTransId="{AB6E2B67-2BC6-C24F-80DC-E26B18F90361}" sibTransId="{CD403786-234E-4C42-9144-BCF7182DD670}"/>
    <dgm:cxn modelId="{E1854969-38F4-884E-B440-87F544FDECD8}" type="presOf" srcId="{92F85859-2C27-F24D-8E54-52E1BF1EE27D}" destId="{F401ADCF-07C7-D940-8864-47EBA17462C7}" srcOrd="0" destOrd="0" presId="urn:microsoft.com/office/officeart/2005/8/layout/hChevron3"/>
    <dgm:cxn modelId="{736E486B-C5D4-654D-89EC-02B52ECD1B3A}" srcId="{3BBD422B-3487-D54C-9448-DA3518F45BCF}" destId="{91536717-9F07-F942-B0A7-2398B173687C}" srcOrd="3" destOrd="0" parTransId="{9932C19D-A14F-0246-955F-054BCC0F9C1B}" sibTransId="{BA7C437E-C07E-914B-9B7F-DAD0F40F9F11}"/>
    <dgm:cxn modelId="{6EA3386C-20AB-664B-BEE8-D69B89F9F191}" type="presOf" srcId="{3BBD422B-3487-D54C-9448-DA3518F45BCF}" destId="{F45B1F72-E185-424E-B700-9D938BA01C06}" srcOrd="0" destOrd="0" presId="urn:microsoft.com/office/officeart/2005/8/layout/hChevron3"/>
    <dgm:cxn modelId="{42191A7A-2453-6943-BE37-530826828D24}" type="presOf" srcId="{13DCD4F6-32B8-BE4E-B32A-E0F52151780D}" destId="{A1A9FEDC-52CC-A543-AC0B-C4F4046932B6}" srcOrd="0" destOrd="0" presId="urn:microsoft.com/office/officeart/2005/8/layout/hChevron3"/>
    <dgm:cxn modelId="{A18DA77C-0D2A-804D-B297-E665B7F46941}" srcId="{3BBD422B-3487-D54C-9448-DA3518F45BCF}" destId="{490B8173-6E59-BF46-A288-AA87D5290289}" srcOrd="23" destOrd="0" parTransId="{12C93BA8-F1B1-B34B-BFC7-3CC226F4D506}" sibTransId="{62C9C4F1-0DB5-A04D-8ACD-D36E48B34E2E}"/>
    <dgm:cxn modelId="{15F91B7F-409D-344A-A2E7-CFD66D097E42}" srcId="{3BBD422B-3487-D54C-9448-DA3518F45BCF}" destId="{02859E1D-774A-F04D-9E9C-92368DC2815F}" srcOrd="14" destOrd="0" parTransId="{9B322FD1-911E-5047-93E8-B2323182E24A}" sibTransId="{3D6AA6B0-18A5-3F40-B9A4-870A25CF1E99}"/>
    <dgm:cxn modelId="{A6C6757F-E1F1-964A-818D-F12C42C0CC11}" srcId="{3BBD422B-3487-D54C-9448-DA3518F45BCF}" destId="{A8EA2440-9574-D74F-9E48-F7517AC1F59C}" srcOrd="4" destOrd="0" parTransId="{EB0BB030-8A86-8B49-BC19-4DDD819EA3E9}" sibTransId="{96ED5966-5392-2344-A4D2-84D8A8DD87FC}"/>
    <dgm:cxn modelId="{838C2C81-85DF-E245-95D3-A69B11CCDDAA}" type="presOf" srcId="{6BFC58C9-1C75-7444-9B34-CFFB898F6299}" destId="{DF685358-BFD6-F846-8E6D-20A4065E10EA}" srcOrd="0" destOrd="0" presId="urn:microsoft.com/office/officeart/2005/8/layout/hChevron3"/>
    <dgm:cxn modelId="{0AA68A81-B027-5C4D-B487-AD3C01AD60BA}" srcId="{3BBD422B-3487-D54C-9448-DA3518F45BCF}" destId="{510F6D4E-ADCC-2C4B-8306-DCD43C5F8650}" srcOrd="9" destOrd="0" parTransId="{F401F496-750C-8540-A8BB-0237B8423C39}" sibTransId="{7C1E61C4-BA63-814A-BC1C-F4DAE376F687}"/>
    <dgm:cxn modelId="{35B9F782-99EA-4244-BFB8-6ACDBCA6784E}" srcId="{3BBD422B-3487-D54C-9448-DA3518F45BCF}" destId="{55D83738-B64C-6B4D-B30E-4D76D77F3356}" srcOrd="11" destOrd="0" parTransId="{B4BC37DE-0ECD-3F46-9A6E-5B143408F2DB}" sibTransId="{D32C1B6F-244C-5541-B804-132A5B6DC043}"/>
    <dgm:cxn modelId="{7E872789-2100-8E47-B343-FAE9F626E38E}" type="presOf" srcId="{74F64A0D-C426-5E4D-ABF5-6E196A5EA475}" destId="{0A91DB2E-FE68-D341-857C-7397DB1A244D}" srcOrd="0" destOrd="0" presId="urn:microsoft.com/office/officeart/2005/8/layout/hChevron3"/>
    <dgm:cxn modelId="{61AAB18C-1877-7C4F-A2BC-177D80B6005A}" type="presOf" srcId="{DC9E5DE2-8A73-B646-A0C4-600BA656285D}" destId="{BCBB1DF6-6652-5A4A-9AA4-BB3B0336FD8D}" srcOrd="0" destOrd="0" presId="urn:microsoft.com/office/officeart/2005/8/layout/hChevron3"/>
    <dgm:cxn modelId="{CE509191-98DC-5F4C-A340-D7D811AD62C5}" srcId="{3BBD422B-3487-D54C-9448-DA3518F45BCF}" destId="{14BB69D9-5742-2F42-A0F5-4DB2ABF599DE}" srcOrd="10" destOrd="0" parTransId="{64EB3574-387F-EE47-AF65-336AE9B04A24}" sibTransId="{B1215A5D-BF54-074A-8EE7-0FD3BC43C9C7}"/>
    <dgm:cxn modelId="{E8A22C92-0A74-A841-8ACA-D48C7E7DF1F5}" srcId="{3BBD422B-3487-D54C-9448-DA3518F45BCF}" destId="{28CED4AF-D968-6843-A71C-8E13B1C20C36}" srcOrd="20" destOrd="0" parTransId="{3B286EB3-0C1D-ED46-8DCD-20292E5373FC}" sibTransId="{AFF744BC-16E0-BD4E-9308-044D474DD4E3}"/>
    <dgm:cxn modelId="{92545C9F-F3E2-D849-B545-27EB388BCFEA}" srcId="{3BBD422B-3487-D54C-9448-DA3518F45BCF}" destId="{74F64A0D-C426-5E4D-ABF5-6E196A5EA475}" srcOrd="21" destOrd="0" parTransId="{E230F6E5-840B-1D4F-98CB-8F2C486FA3E0}" sibTransId="{61A13CB3-A41D-9543-9693-74EA769F3FAC}"/>
    <dgm:cxn modelId="{DB403FB4-95F9-9440-A876-0F3CADA7106F}" type="presOf" srcId="{04BAE366-2D70-D649-9CB5-57116A0E6028}" destId="{4AE41986-2E7E-204D-9512-10EDB4912E8F}" srcOrd="0" destOrd="0" presId="urn:microsoft.com/office/officeart/2005/8/layout/hChevron3"/>
    <dgm:cxn modelId="{2240A2B4-F99B-DD48-9F24-446A59B0EA37}" srcId="{3BBD422B-3487-D54C-9448-DA3518F45BCF}" destId="{13806BA4-73AC-2A45-A311-0FE08398177C}" srcOrd="18" destOrd="0" parTransId="{27832877-4F93-0844-97B5-76845ECEBFA9}" sibTransId="{3397EBBD-318C-C94E-9FCA-7CBA6CE194B6}"/>
    <dgm:cxn modelId="{BEA2D9B6-696F-DE46-8C0D-E0258FA29E63}" srcId="{3BBD422B-3487-D54C-9448-DA3518F45BCF}" destId="{801E1359-6517-F141-B5EB-481952E14461}" srcOrd="2" destOrd="0" parTransId="{40EAE5D0-652E-4149-BFD8-63B33E22BC0E}" sibTransId="{A0927B89-928F-6641-A70F-E16CC6B24E6E}"/>
    <dgm:cxn modelId="{9115ADBC-2C0A-0E41-B205-8A4A4CB91A17}" type="presOf" srcId="{A8EA2440-9574-D74F-9E48-F7517AC1F59C}" destId="{2C2887FF-889F-FE43-8D7D-502C65396CBF}" srcOrd="0" destOrd="0" presId="urn:microsoft.com/office/officeart/2005/8/layout/hChevron3"/>
    <dgm:cxn modelId="{58ED1BC4-CB58-D747-A41A-3990F1BE32A5}" type="presOf" srcId="{91536717-9F07-F942-B0A7-2398B173687C}" destId="{6953732C-A69B-9148-9139-6A4990510EE1}" srcOrd="0" destOrd="0" presId="urn:microsoft.com/office/officeart/2005/8/layout/hChevron3"/>
    <dgm:cxn modelId="{D7A3BEC4-DC1B-A046-B30F-D5C14C55433C}" srcId="{3BBD422B-3487-D54C-9448-DA3518F45BCF}" destId="{6BFC58C9-1C75-7444-9B34-CFFB898F6299}" srcOrd="22" destOrd="0" parTransId="{E5B8E65B-CC3D-2D48-A2CC-EC164127AE8B}" sibTransId="{1DE3AEF3-36CD-014D-AB8C-1E9695BB04A8}"/>
    <dgm:cxn modelId="{450AF1CE-6480-9A4C-833B-DFA6FF35B64F}" type="presOf" srcId="{28CED4AF-D968-6843-A71C-8E13B1C20C36}" destId="{676F5F21-1F03-D244-860A-1CF9B3CA0FAE}" srcOrd="0" destOrd="0" presId="urn:microsoft.com/office/officeart/2005/8/layout/hChevron3"/>
    <dgm:cxn modelId="{5E3FD3D3-7FE7-BF4F-91AC-E40A383D7F8D}" srcId="{3BBD422B-3487-D54C-9448-DA3518F45BCF}" destId="{82FEDE62-B042-9743-B400-AA98B3DA0156}" srcOrd="16" destOrd="0" parTransId="{2AB7FD8B-9F53-724A-83CD-48494616A09C}" sibTransId="{A66E825C-D53F-2740-9937-33973C1D763B}"/>
    <dgm:cxn modelId="{A269FAD9-A940-FD47-B015-845500F3D81B}" type="presOf" srcId="{02859E1D-774A-F04D-9E9C-92368DC2815F}" destId="{AE1ECDC7-0B24-6D40-A652-01D35700777E}" srcOrd="0" destOrd="0" presId="urn:microsoft.com/office/officeart/2005/8/layout/hChevron3"/>
    <dgm:cxn modelId="{A98674DA-5F53-CF4F-8220-C5A06F91E055}" type="presOf" srcId="{ACA19771-E26A-3A49-BFD2-3DE0BAAF66E6}" destId="{AFF5C2A6-3122-554B-970A-B0093A851811}" srcOrd="0" destOrd="0" presId="urn:microsoft.com/office/officeart/2005/8/layout/hChevron3"/>
    <dgm:cxn modelId="{235D42E0-E67C-9840-BC80-BE0649033ED7}" srcId="{3BBD422B-3487-D54C-9448-DA3518F45BCF}" destId="{DC9E5DE2-8A73-B646-A0C4-600BA656285D}" srcOrd="1" destOrd="0" parTransId="{59507570-D358-E24A-952F-B609E1440CDB}" sibTransId="{A1C4B0E2-0298-CC44-9723-C38F9586D14C}"/>
    <dgm:cxn modelId="{3A9F0DE9-79D8-0049-B8B3-F0AD4BFC300F}" type="presOf" srcId="{82FEDE62-B042-9743-B400-AA98B3DA0156}" destId="{4B3B1409-25BA-DA48-A629-B11851209F61}" srcOrd="0" destOrd="0" presId="urn:microsoft.com/office/officeart/2005/8/layout/hChevron3"/>
    <dgm:cxn modelId="{85D95BE9-DF38-C545-8ADA-A2AF82736371}" type="presOf" srcId="{13806BA4-73AC-2A45-A311-0FE08398177C}" destId="{9D37CDB3-7182-1642-80E5-D98CD459D41E}" srcOrd="0" destOrd="0" presId="urn:microsoft.com/office/officeart/2005/8/layout/hChevron3"/>
    <dgm:cxn modelId="{05B7FDEA-50B6-174A-B89A-2A55570576E4}" type="presOf" srcId="{490B8173-6E59-BF46-A288-AA87D5290289}" destId="{C2CD2910-6A0E-F74F-B994-06A32548B331}" srcOrd="0" destOrd="0" presId="urn:microsoft.com/office/officeart/2005/8/layout/hChevron3"/>
    <dgm:cxn modelId="{5B5092FA-8D42-BB42-8EE0-E92D6141EE2B}" srcId="{3BBD422B-3487-D54C-9448-DA3518F45BCF}" destId="{04BAE366-2D70-D649-9CB5-57116A0E6028}" srcOrd="8" destOrd="0" parTransId="{D581F9FC-9075-E043-9E7B-976E577312FB}" sibTransId="{8803777A-029D-474C-8EBE-C8F0C9C0050A}"/>
    <dgm:cxn modelId="{8F79A57C-AF9E-E54B-A9A7-D060632FA16D}" type="presParOf" srcId="{F45B1F72-E185-424E-B700-9D938BA01C06}" destId="{1F84931C-DC60-664C-93C4-4B12C97CF870}" srcOrd="0" destOrd="0" presId="urn:microsoft.com/office/officeart/2005/8/layout/hChevron3"/>
    <dgm:cxn modelId="{306F4CC8-421E-3D43-A9D2-5DAF35001106}" type="presParOf" srcId="{F45B1F72-E185-424E-B700-9D938BA01C06}" destId="{E15621C8-C526-2B48-856E-8A035D8BAB7F}" srcOrd="1" destOrd="0" presId="urn:microsoft.com/office/officeart/2005/8/layout/hChevron3"/>
    <dgm:cxn modelId="{0C08ACBB-2B91-2544-9141-9BBAD18BA6FC}" type="presParOf" srcId="{F45B1F72-E185-424E-B700-9D938BA01C06}" destId="{BCBB1DF6-6652-5A4A-9AA4-BB3B0336FD8D}" srcOrd="2" destOrd="0" presId="urn:microsoft.com/office/officeart/2005/8/layout/hChevron3"/>
    <dgm:cxn modelId="{6CA49DD8-67A0-F540-ACF3-9F387F8A611C}" type="presParOf" srcId="{F45B1F72-E185-424E-B700-9D938BA01C06}" destId="{FD3AF944-2FF4-884B-9EC6-61539A17D367}" srcOrd="3" destOrd="0" presId="urn:microsoft.com/office/officeart/2005/8/layout/hChevron3"/>
    <dgm:cxn modelId="{03F246C0-0FF6-044E-95BF-DB7CD2A888FE}" type="presParOf" srcId="{F45B1F72-E185-424E-B700-9D938BA01C06}" destId="{C1CC043F-39E0-2743-AD11-1BC6DB772A04}" srcOrd="4" destOrd="0" presId="urn:microsoft.com/office/officeart/2005/8/layout/hChevron3"/>
    <dgm:cxn modelId="{1CA1FBD1-4637-1B4A-9885-145FBBAE918F}" type="presParOf" srcId="{F45B1F72-E185-424E-B700-9D938BA01C06}" destId="{7859A2B6-EDAF-2B4A-BD83-D4E2EFAC8B5D}" srcOrd="5" destOrd="0" presId="urn:microsoft.com/office/officeart/2005/8/layout/hChevron3"/>
    <dgm:cxn modelId="{BC964959-0E4D-C340-A833-250E579A6A1D}" type="presParOf" srcId="{F45B1F72-E185-424E-B700-9D938BA01C06}" destId="{6953732C-A69B-9148-9139-6A4990510EE1}" srcOrd="6" destOrd="0" presId="urn:microsoft.com/office/officeart/2005/8/layout/hChevron3"/>
    <dgm:cxn modelId="{6C629FD9-5D19-F74D-84C0-66E63EE07496}" type="presParOf" srcId="{F45B1F72-E185-424E-B700-9D938BA01C06}" destId="{50B061FC-8833-4648-B872-28E9B6502639}" srcOrd="7" destOrd="0" presId="urn:microsoft.com/office/officeart/2005/8/layout/hChevron3"/>
    <dgm:cxn modelId="{F3913132-7953-804C-96D0-5737906D9200}" type="presParOf" srcId="{F45B1F72-E185-424E-B700-9D938BA01C06}" destId="{2C2887FF-889F-FE43-8D7D-502C65396CBF}" srcOrd="8" destOrd="0" presId="urn:microsoft.com/office/officeart/2005/8/layout/hChevron3"/>
    <dgm:cxn modelId="{8C05FE77-C4D9-5843-9EA7-53136237106A}" type="presParOf" srcId="{F45B1F72-E185-424E-B700-9D938BA01C06}" destId="{516BA840-7B45-8046-901F-4DEF2B2B9D9D}" srcOrd="9" destOrd="0" presId="urn:microsoft.com/office/officeart/2005/8/layout/hChevron3"/>
    <dgm:cxn modelId="{6529D2F4-9B2A-464A-B200-F0A1E5B26835}" type="presParOf" srcId="{F45B1F72-E185-424E-B700-9D938BA01C06}" destId="{A1A9FEDC-52CC-A543-AC0B-C4F4046932B6}" srcOrd="10" destOrd="0" presId="urn:microsoft.com/office/officeart/2005/8/layout/hChevron3"/>
    <dgm:cxn modelId="{B58E8714-D499-BF46-8148-4C672FE24109}" type="presParOf" srcId="{F45B1F72-E185-424E-B700-9D938BA01C06}" destId="{987EBDC9-84E5-EE45-83FB-06A91E1C6665}" srcOrd="11" destOrd="0" presId="urn:microsoft.com/office/officeart/2005/8/layout/hChevron3"/>
    <dgm:cxn modelId="{D5C0C6EA-246D-2E45-9CBE-F7A360ADC307}" type="presParOf" srcId="{F45B1F72-E185-424E-B700-9D938BA01C06}" destId="{F401ADCF-07C7-D940-8864-47EBA17462C7}" srcOrd="12" destOrd="0" presId="urn:microsoft.com/office/officeart/2005/8/layout/hChevron3"/>
    <dgm:cxn modelId="{A996FEB0-A88A-4944-85B7-176A353CBFA8}" type="presParOf" srcId="{F45B1F72-E185-424E-B700-9D938BA01C06}" destId="{15FF907A-AB77-6540-AB36-3C5659DE1888}" srcOrd="13" destOrd="0" presId="urn:microsoft.com/office/officeart/2005/8/layout/hChevron3"/>
    <dgm:cxn modelId="{D6D05315-29AB-7544-BD09-1D61147CB417}" type="presParOf" srcId="{F45B1F72-E185-424E-B700-9D938BA01C06}" destId="{AFF5C2A6-3122-554B-970A-B0093A851811}" srcOrd="14" destOrd="0" presId="urn:microsoft.com/office/officeart/2005/8/layout/hChevron3"/>
    <dgm:cxn modelId="{45586D23-0500-E949-86E1-8D6CC0181B32}" type="presParOf" srcId="{F45B1F72-E185-424E-B700-9D938BA01C06}" destId="{B47E16A4-0BC6-184B-9017-1F185C07CF19}" srcOrd="15" destOrd="0" presId="urn:microsoft.com/office/officeart/2005/8/layout/hChevron3"/>
    <dgm:cxn modelId="{41A921C0-CC74-F442-B321-CFB80ED0EC78}" type="presParOf" srcId="{F45B1F72-E185-424E-B700-9D938BA01C06}" destId="{4AE41986-2E7E-204D-9512-10EDB4912E8F}" srcOrd="16" destOrd="0" presId="urn:microsoft.com/office/officeart/2005/8/layout/hChevron3"/>
    <dgm:cxn modelId="{5F05F954-D9BD-6541-AEC7-B09FE84C4394}" type="presParOf" srcId="{F45B1F72-E185-424E-B700-9D938BA01C06}" destId="{5A1FF950-519E-4348-A31D-91D9E704FA08}" srcOrd="17" destOrd="0" presId="urn:microsoft.com/office/officeart/2005/8/layout/hChevron3"/>
    <dgm:cxn modelId="{8C5C44AE-BFA0-C244-8483-0534A92A699C}" type="presParOf" srcId="{F45B1F72-E185-424E-B700-9D938BA01C06}" destId="{1FAE95F5-4A9E-104E-A367-C7FD55AE1190}" srcOrd="18" destOrd="0" presId="urn:microsoft.com/office/officeart/2005/8/layout/hChevron3"/>
    <dgm:cxn modelId="{79C90BB0-F749-3C4A-A20B-D95EDBE66B44}" type="presParOf" srcId="{F45B1F72-E185-424E-B700-9D938BA01C06}" destId="{35253A8A-EBC0-FE44-8BD8-68D0067D5193}" srcOrd="19" destOrd="0" presId="urn:microsoft.com/office/officeart/2005/8/layout/hChevron3"/>
    <dgm:cxn modelId="{0C0CCA6A-F662-BA43-BD30-9B8A9C0A6C6B}" type="presParOf" srcId="{F45B1F72-E185-424E-B700-9D938BA01C06}" destId="{2FB95BE6-65EE-1047-9BBE-EDA8E0460D99}" srcOrd="20" destOrd="0" presId="urn:microsoft.com/office/officeart/2005/8/layout/hChevron3"/>
    <dgm:cxn modelId="{E74E0ED5-378A-A040-8C73-FCD206453233}" type="presParOf" srcId="{F45B1F72-E185-424E-B700-9D938BA01C06}" destId="{8505C1CE-796A-4E4E-84CE-6BE4957887F3}" srcOrd="21" destOrd="0" presId="urn:microsoft.com/office/officeart/2005/8/layout/hChevron3"/>
    <dgm:cxn modelId="{E20AAF35-9E20-6344-B92F-AE84DB47CE20}" type="presParOf" srcId="{F45B1F72-E185-424E-B700-9D938BA01C06}" destId="{EB086E2D-7692-E244-AE1E-E96CBC749908}" srcOrd="22" destOrd="0" presId="urn:microsoft.com/office/officeart/2005/8/layout/hChevron3"/>
    <dgm:cxn modelId="{62FEDED6-6E41-2F49-BEA1-9950E0B7FEEA}" type="presParOf" srcId="{F45B1F72-E185-424E-B700-9D938BA01C06}" destId="{FA93BABC-0624-F040-8227-4C32CEF43504}" srcOrd="23" destOrd="0" presId="urn:microsoft.com/office/officeart/2005/8/layout/hChevron3"/>
    <dgm:cxn modelId="{1C8B32CA-0884-544C-A36F-F23A9B903F26}" type="presParOf" srcId="{F45B1F72-E185-424E-B700-9D938BA01C06}" destId="{D886D044-6895-3447-8E6E-AEAA1C4D8635}" srcOrd="24" destOrd="0" presId="urn:microsoft.com/office/officeart/2005/8/layout/hChevron3"/>
    <dgm:cxn modelId="{A5627207-D7BF-854F-BC52-D900431253BC}" type="presParOf" srcId="{F45B1F72-E185-424E-B700-9D938BA01C06}" destId="{E6BD4C89-B66E-894F-A435-05CC6235A9E0}" srcOrd="25" destOrd="0" presId="urn:microsoft.com/office/officeart/2005/8/layout/hChevron3"/>
    <dgm:cxn modelId="{3A83F8BF-08CC-A640-8B4E-BF369B17414E}" type="presParOf" srcId="{F45B1F72-E185-424E-B700-9D938BA01C06}" destId="{4FF06C1D-05C4-3544-93DC-550818092398}" srcOrd="26" destOrd="0" presId="urn:microsoft.com/office/officeart/2005/8/layout/hChevron3"/>
    <dgm:cxn modelId="{533B1C2C-F17F-7241-B5B9-050734F3DF83}" type="presParOf" srcId="{F45B1F72-E185-424E-B700-9D938BA01C06}" destId="{17663586-B4BF-794F-A783-E6F5515E52C3}" srcOrd="27" destOrd="0" presId="urn:microsoft.com/office/officeart/2005/8/layout/hChevron3"/>
    <dgm:cxn modelId="{9C6D3B2E-C029-C04F-A69B-30F413E893B7}" type="presParOf" srcId="{F45B1F72-E185-424E-B700-9D938BA01C06}" destId="{AE1ECDC7-0B24-6D40-A652-01D35700777E}" srcOrd="28" destOrd="0" presId="urn:microsoft.com/office/officeart/2005/8/layout/hChevron3"/>
    <dgm:cxn modelId="{6D4D11C3-DB50-CC4F-A38D-DA07DC1036F7}" type="presParOf" srcId="{F45B1F72-E185-424E-B700-9D938BA01C06}" destId="{74CAD7ED-3C83-8046-8D39-CEC7F6960EAF}" srcOrd="29" destOrd="0" presId="urn:microsoft.com/office/officeart/2005/8/layout/hChevron3"/>
    <dgm:cxn modelId="{EF606865-AF42-7F44-8E1D-A290D80CBF67}" type="presParOf" srcId="{F45B1F72-E185-424E-B700-9D938BA01C06}" destId="{D534CEC5-7E51-424C-97CC-77F50AD317F8}" srcOrd="30" destOrd="0" presId="urn:microsoft.com/office/officeart/2005/8/layout/hChevron3"/>
    <dgm:cxn modelId="{17B19B81-98DF-A544-BDAB-C6FBBCFBBF4E}" type="presParOf" srcId="{F45B1F72-E185-424E-B700-9D938BA01C06}" destId="{AE069D3F-5C13-7B47-A225-1F2E5B30D4EE}" srcOrd="31" destOrd="0" presId="urn:microsoft.com/office/officeart/2005/8/layout/hChevron3"/>
    <dgm:cxn modelId="{D6B2223F-8FD2-4540-AADF-7C836C044121}" type="presParOf" srcId="{F45B1F72-E185-424E-B700-9D938BA01C06}" destId="{4B3B1409-25BA-DA48-A629-B11851209F61}" srcOrd="32" destOrd="0" presId="urn:microsoft.com/office/officeart/2005/8/layout/hChevron3"/>
    <dgm:cxn modelId="{02DB368E-198A-8243-A4FA-28E91B7D2B79}" type="presParOf" srcId="{F45B1F72-E185-424E-B700-9D938BA01C06}" destId="{F7DC9D4C-4316-C141-8028-B264A6AB9559}" srcOrd="33" destOrd="0" presId="urn:microsoft.com/office/officeart/2005/8/layout/hChevron3"/>
    <dgm:cxn modelId="{7D9F46C4-26C7-5640-AAAC-26CA11F4A1C5}" type="presParOf" srcId="{F45B1F72-E185-424E-B700-9D938BA01C06}" destId="{25B44BC1-FCEE-1A4B-8277-CAC5DA28E2EB}" srcOrd="34" destOrd="0" presId="urn:microsoft.com/office/officeart/2005/8/layout/hChevron3"/>
    <dgm:cxn modelId="{1A8CC15F-763E-7F47-8EFE-6AF9148F8431}" type="presParOf" srcId="{F45B1F72-E185-424E-B700-9D938BA01C06}" destId="{EB448B16-3C4E-1F4A-AA6D-191CA664111B}" srcOrd="35" destOrd="0" presId="urn:microsoft.com/office/officeart/2005/8/layout/hChevron3"/>
    <dgm:cxn modelId="{4D6E54A5-C2B4-B14F-8EA9-5F7F255DE0C8}" type="presParOf" srcId="{F45B1F72-E185-424E-B700-9D938BA01C06}" destId="{9D37CDB3-7182-1642-80E5-D98CD459D41E}" srcOrd="36" destOrd="0" presId="urn:microsoft.com/office/officeart/2005/8/layout/hChevron3"/>
    <dgm:cxn modelId="{C4E8F4A9-FCCC-DB4E-A480-AD0078B40563}" type="presParOf" srcId="{F45B1F72-E185-424E-B700-9D938BA01C06}" destId="{4B9D756F-9446-C94A-8B46-40349E6284CE}" srcOrd="37" destOrd="0" presId="urn:microsoft.com/office/officeart/2005/8/layout/hChevron3"/>
    <dgm:cxn modelId="{E839859A-3ADF-DC44-8F28-C4A10FA599D4}" type="presParOf" srcId="{F45B1F72-E185-424E-B700-9D938BA01C06}" destId="{58A3F720-6E90-1C45-8D21-786090B1EE3F}" srcOrd="38" destOrd="0" presId="urn:microsoft.com/office/officeart/2005/8/layout/hChevron3"/>
    <dgm:cxn modelId="{E18D7FDF-9E8D-7F42-B15A-E1CD7E26AC21}" type="presParOf" srcId="{F45B1F72-E185-424E-B700-9D938BA01C06}" destId="{2A1CB612-C244-D741-B12F-FB9BE46A5CD6}" srcOrd="39" destOrd="0" presId="urn:microsoft.com/office/officeart/2005/8/layout/hChevron3"/>
    <dgm:cxn modelId="{84A7A57B-7DB2-A342-A451-4C3434111343}" type="presParOf" srcId="{F45B1F72-E185-424E-B700-9D938BA01C06}" destId="{676F5F21-1F03-D244-860A-1CF9B3CA0FAE}" srcOrd="40" destOrd="0" presId="urn:microsoft.com/office/officeart/2005/8/layout/hChevron3"/>
    <dgm:cxn modelId="{0EBA06FF-1F53-3241-B712-621C8E8229D7}" type="presParOf" srcId="{F45B1F72-E185-424E-B700-9D938BA01C06}" destId="{EBA0D855-F7EC-9246-91B1-CD8A2D5D155A}" srcOrd="41" destOrd="0" presId="urn:microsoft.com/office/officeart/2005/8/layout/hChevron3"/>
    <dgm:cxn modelId="{5CE610D2-DBC9-6748-A673-CDAB706C5012}" type="presParOf" srcId="{F45B1F72-E185-424E-B700-9D938BA01C06}" destId="{0A91DB2E-FE68-D341-857C-7397DB1A244D}" srcOrd="42" destOrd="0" presId="urn:microsoft.com/office/officeart/2005/8/layout/hChevron3"/>
    <dgm:cxn modelId="{D4C634EB-42BE-9C48-849D-6115EA68CC59}" type="presParOf" srcId="{F45B1F72-E185-424E-B700-9D938BA01C06}" destId="{59032AE1-DEB2-A742-89B6-05E154D87076}" srcOrd="43" destOrd="0" presId="urn:microsoft.com/office/officeart/2005/8/layout/hChevron3"/>
    <dgm:cxn modelId="{6EDFF645-6D80-1747-BEAD-4A188CBC803B}" type="presParOf" srcId="{F45B1F72-E185-424E-B700-9D938BA01C06}" destId="{DF685358-BFD6-F846-8E6D-20A4065E10EA}" srcOrd="44" destOrd="0" presId="urn:microsoft.com/office/officeart/2005/8/layout/hChevron3"/>
    <dgm:cxn modelId="{DDDA7D8F-EFCC-FB49-920C-7BBE09E0B39B}" type="presParOf" srcId="{F45B1F72-E185-424E-B700-9D938BA01C06}" destId="{68DB26BA-F141-EB4D-8DA9-D3C957FEE948}" srcOrd="45" destOrd="0" presId="urn:microsoft.com/office/officeart/2005/8/layout/hChevron3"/>
    <dgm:cxn modelId="{3958FFB4-2422-7C4A-973F-876E3082EA7C}" type="presParOf" srcId="{F45B1F72-E185-424E-B700-9D938BA01C06}" destId="{C2CD2910-6A0E-F74F-B994-06A32548B331}" srcOrd="4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BD422B-3487-D54C-9448-DA3518F45BCF}"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E5A160FE-63C1-874D-BF88-DA3654F6D706}">
      <dgm:prSet phldrT="[Text]"/>
      <dgm:spPr>
        <a:solidFill>
          <a:schemeClr val="accent5">
            <a:lumMod val="75000"/>
          </a:schemeClr>
        </a:solidFill>
      </dgm:spPr>
      <dgm:t>
        <a:bodyPr/>
        <a:lstStyle/>
        <a:p>
          <a:r>
            <a:rPr lang="en-US" b="0" dirty="0">
              <a:solidFill>
                <a:schemeClr val="bg1"/>
              </a:solidFill>
            </a:rPr>
            <a:t>1</a:t>
          </a:r>
        </a:p>
      </dgm:t>
    </dgm:pt>
    <dgm:pt modelId="{417CC721-43DD-8041-B542-8D13BB8CC262}" type="parTrans" cxnId="{C3A9FC2A-711D-724E-AC1B-DA0C2263B36E}">
      <dgm:prSet/>
      <dgm:spPr/>
      <dgm:t>
        <a:bodyPr/>
        <a:lstStyle/>
        <a:p>
          <a:endParaRPr lang="en-US"/>
        </a:p>
      </dgm:t>
    </dgm:pt>
    <dgm:pt modelId="{82253539-8355-F940-BB5D-68AB49295A0A}" type="sibTrans" cxnId="{C3A9FC2A-711D-724E-AC1B-DA0C2263B36E}">
      <dgm:prSet/>
      <dgm:spPr/>
      <dgm:t>
        <a:bodyPr/>
        <a:lstStyle/>
        <a:p>
          <a:endParaRPr lang="en-US"/>
        </a:p>
      </dgm:t>
    </dgm:pt>
    <dgm:pt modelId="{DC9E5DE2-8A73-B646-A0C4-600BA656285D}">
      <dgm:prSet phldrT="[Text]"/>
      <dgm:spPr>
        <a:solidFill>
          <a:schemeClr val="accent5">
            <a:lumMod val="75000"/>
          </a:schemeClr>
        </a:solidFill>
      </dgm:spPr>
      <dgm:t>
        <a:bodyPr/>
        <a:lstStyle/>
        <a:p>
          <a:r>
            <a:rPr lang="en-US" dirty="0">
              <a:solidFill>
                <a:schemeClr val="bg1"/>
              </a:solidFill>
            </a:rPr>
            <a:t>2</a:t>
          </a:r>
        </a:p>
      </dgm:t>
    </dgm:pt>
    <dgm:pt modelId="{59507570-D358-E24A-952F-B609E1440CDB}" type="parTrans" cxnId="{235D42E0-E67C-9840-BC80-BE0649033ED7}">
      <dgm:prSet/>
      <dgm:spPr/>
      <dgm:t>
        <a:bodyPr/>
        <a:lstStyle/>
        <a:p>
          <a:endParaRPr lang="en-US"/>
        </a:p>
      </dgm:t>
    </dgm:pt>
    <dgm:pt modelId="{A1C4B0E2-0298-CC44-9723-C38F9586D14C}" type="sibTrans" cxnId="{235D42E0-E67C-9840-BC80-BE0649033ED7}">
      <dgm:prSet/>
      <dgm:spPr/>
      <dgm:t>
        <a:bodyPr/>
        <a:lstStyle/>
        <a:p>
          <a:endParaRPr lang="en-US"/>
        </a:p>
      </dgm:t>
    </dgm:pt>
    <dgm:pt modelId="{801E1359-6517-F141-B5EB-481952E14461}">
      <dgm:prSet phldrT="[Text]"/>
      <dgm:spPr>
        <a:solidFill>
          <a:schemeClr val="accent5">
            <a:lumMod val="75000"/>
          </a:schemeClr>
        </a:solidFill>
      </dgm:spPr>
      <dgm:t>
        <a:bodyPr/>
        <a:lstStyle/>
        <a:p>
          <a:r>
            <a:rPr lang="en-US" dirty="0"/>
            <a:t>3</a:t>
          </a:r>
        </a:p>
      </dgm:t>
    </dgm:pt>
    <dgm:pt modelId="{40EAE5D0-652E-4149-BFD8-63B33E22BC0E}" type="parTrans" cxnId="{BEA2D9B6-696F-DE46-8C0D-E0258FA29E63}">
      <dgm:prSet/>
      <dgm:spPr/>
      <dgm:t>
        <a:bodyPr/>
        <a:lstStyle/>
        <a:p>
          <a:endParaRPr lang="en-US"/>
        </a:p>
      </dgm:t>
    </dgm:pt>
    <dgm:pt modelId="{A0927B89-928F-6641-A70F-E16CC6B24E6E}" type="sibTrans" cxnId="{BEA2D9B6-696F-DE46-8C0D-E0258FA29E63}">
      <dgm:prSet/>
      <dgm:spPr/>
      <dgm:t>
        <a:bodyPr/>
        <a:lstStyle/>
        <a:p>
          <a:endParaRPr lang="en-US"/>
        </a:p>
      </dgm:t>
    </dgm:pt>
    <dgm:pt modelId="{91536717-9F07-F942-B0A7-2398B173687C}">
      <dgm:prSet/>
      <dgm:spPr>
        <a:solidFill>
          <a:schemeClr val="accent5">
            <a:lumMod val="75000"/>
          </a:schemeClr>
        </a:solidFill>
      </dgm:spPr>
      <dgm:t>
        <a:bodyPr/>
        <a:lstStyle/>
        <a:p>
          <a:r>
            <a:rPr lang="en-US" dirty="0"/>
            <a:t>4</a:t>
          </a:r>
        </a:p>
      </dgm:t>
    </dgm:pt>
    <dgm:pt modelId="{9932C19D-A14F-0246-955F-054BCC0F9C1B}" type="parTrans" cxnId="{736E486B-C5D4-654D-89EC-02B52ECD1B3A}">
      <dgm:prSet/>
      <dgm:spPr/>
      <dgm:t>
        <a:bodyPr/>
        <a:lstStyle/>
        <a:p>
          <a:endParaRPr lang="en-US"/>
        </a:p>
      </dgm:t>
    </dgm:pt>
    <dgm:pt modelId="{BA7C437E-C07E-914B-9B7F-DAD0F40F9F11}" type="sibTrans" cxnId="{736E486B-C5D4-654D-89EC-02B52ECD1B3A}">
      <dgm:prSet/>
      <dgm:spPr/>
      <dgm:t>
        <a:bodyPr/>
        <a:lstStyle/>
        <a:p>
          <a:endParaRPr lang="en-US"/>
        </a:p>
      </dgm:t>
    </dgm:pt>
    <dgm:pt modelId="{A8EA2440-9574-D74F-9E48-F7517AC1F59C}">
      <dgm:prSet/>
      <dgm:spPr>
        <a:solidFill>
          <a:schemeClr val="accent5">
            <a:lumMod val="75000"/>
          </a:schemeClr>
        </a:solidFill>
      </dgm:spPr>
      <dgm:t>
        <a:bodyPr/>
        <a:lstStyle/>
        <a:p>
          <a:r>
            <a:rPr lang="en-US" dirty="0"/>
            <a:t>5</a:t>
          </a:r>
        </a:p>
      </dgm:t>
    </dgm:pt>
    <dgm:pt modelId="{EB0BB030-8A86-8B49-BC19-4DDD819EA3E9}" type="parTrans" cxnId="{A6C6757F-E1F1-964A-818D-F12C42C0CC11}">
      <dgm:prSet/>
      <dgm:spPr/>
      <dgm:t>
        <a:bodyPr/>
        <a:lstStyle/>
        <a:p>
          <a:endParaRPr lang="en-US"/>
        </a:p>
      </dgm:t>
    </dgm:pt>
    <dgm:pt modelId="{96ED5966-5392-2344-A4D2-84D8A8DD87FC}" type="sibTrans" cxnId="{A6C6757F-E1F1-964A-818D-F12C42C0CC11}">
      <dgm:prSet/>
      <dgm:spPr/>
      <dgm:t>
        <a:bodyPr/>
        <a:lstStyle/>
        <a:p>
          <a:endParaRPr lang="en-US"/>
        </a:p>
      </dgm:t>
    </dgm:pt>
    <dgm:pt modelId="{13DCD4F6-32B8-BE4E-B32A-E0F52151780D}">
      <dgm:prSet/>
      <dgm:spPr/>
      <dgm:t>
        <a:bodyPr/>
        <a:lstStyle/>
        <a:p>
          <a:r>
            <a:rPr lang="en-US" dirty="0"/>
            <a:t>6</a:t>
          </a:r>
        </a:p>
      </dgm:t>
    </dgm:pt>
    <dgm:pt modelId="{10E0FE5B-470A-954F-A842-126533522D92}" type="parTrans" cxnId="{941DFA44-DF9C-6340-81A2-C330B3B05D0F}">
      <dgm:prSet/>
      <dgm:spPr/>
      <dgm:t>
        <a:bodyPr/>
        <a:lstStyle/>
        <a:p>
          <a:endParaRPr lang="en-US"/>
        </a:p>
      </dgm:t>
    </dgm:pt>
    <dgm:pt modelId="{E2A3B37B-20A8-DB45-9BC9-6C6D37F66D63}" type="sibTrans" cxnId="{941DFA44-DF9C-6340-81A2-C330B3B05D0F}">
      <dgm:prSet/>
      <dgm:spPr/>
      <dgm:t>
        <a:bodyPr/>
        <a:lstStyle/>
        <a:p>
          <a:endParaRPr lang="en-US"/>
        </a:p>
      </dgm:t>
    </dgm:pt>
    <dgm:pt modelId="{92F85859-2C27-F24D-8E54-52E1BF1EE27D}">
      <dgm:prSet/>
      <dgm:spPr>
        <a:solidFill>
          <a:schemeClr val="accent5">
            <a:lumMod val="75000"/>
          </a:schemeClr>
        </a:solidFill>
      </dgm:spPr>
      <dgm:t>
        <a:bodyPr/>
        <a:lstStyle/>
        <a:p>
          <a:r>
            <a:rPr lang="en-US" dirty="0"/>
            <a:t>7</a:t>
          </a:r>
        </a:p>
      </dgm:t>
    </dgm:pt>
    <dgm:pt modelId="{3E99958D-E578-FE43-86E1-D8EF40EAAFDD}" type="parTrans" cxnId="{0917230C-D4DF-7849-9BA6-6BE9E104F8C5}">
      <dgm:prSet/>
      <dgm:spPr/>
      <dgm:t>
        <a:bodyPr/>
        <a:lstStyle/>
        <a:p>
          <a:endParaRPr lang="en-US"/>
        </a:p>
      </dgm:t>
    </dgm:pt>
    <dgm:pt modelId="{A1B6B2B3-8414-F64B-B345-6D0A6B94E0A3}" type="sibTrans" cxnId="{0917230C-D4DF-7849-9BA6-6BE9E104F8C5}">
      <dgm:prSet/>
      <dgm:spPr/>
      <dgm:t>
        <a:bodyPr/>
        <a:lstStyle/>
        <a:p>
          <a:endParaRPr lang="en-US"/>
        </a:p>
      </dgm:t>
    </dgm:pt>
    <dgm:pt modelId="{ACA19771-E26A-3A49-BFD2-3DE0BAAF66E6}">
      <dgm:prSet/>
      <dgm:spPr/>
      <dgm:t>
        <a:bodyPr/>
        <a:lstStyle/>
        <a:p>
          <a:r>
            <a:rPr lang="en-US" dirty="0"/>
            <a:t>8</a:t>
          </a:r>
        </a:p>
      </dgm:t>
    </dgm:pt>
    <dgm:pt modelId="{BC1DDF50-0ED5-1745-8AD5-22565AF7E46E}" type="parTrans" cxnId="{F2B5F22C-7711-1B4D-BFEE-5E3229498278}">
      <dgm:prSet/>
      <dgm:spPr/>
      <dgm:t>
        <a:bodyPr/>
        <a:lstStyle/>
        <a:p>
          <a:endParaRPr lang="en-US"/>
        </a:p>
      </dgm:t>
    </dgm:pt>
    <dgm:pt modelId="{63A0945C-BF8D-1F4C-98ED-1401CE528024}" type="sibTrans" cxnId="{F2B5F22C-7711-1B4D-BFEE-5E3229498278}">
      <dgm:prSet/>
      <dgm:spPr/>
      <dgm:t>
        <a:bodyPr/>
        <a:lstStyle/>
        <a:p>
          <a:endParaRPr lang="en-US"/>
        </a:p>
      </dgm:t>
    </dgm:pt>
    <dgm:pt modelId="{04BAE366-2D70-D649-9CB5-57116A0E6028}">
      <dgm:prSet/>
      <dgm:spPr/>
      <dgm:t>
        <a:bodyPr/>
        <a:lstStyle/>
        <a:p>
          <a:r>
            <a:rPr lang="en-US" dirty="0"/>
            <a:t>9</a:t>
          </a:r>
        </a:p>
      </dgm:t>
    </dgm:pt>
    <dgm:pt modelId="{D581F9FC-9075-E043-9E7B-976E577312FB}" type="parTrans" cxnId="{5B5092FA-8D42-BB42-8EE0-E92D6141EE2B}">
      <dgm:prSet/>
      <dgm:spPr/>
      <dgm:t>
        <a:bodyPr/>
        <a:lstStyle/>
        <a:p>
          <a:endParaRPr lang="en-US"/>
        </a:p>
      </dgm:t>
    </dgm:pt>
    <dgm:pt modelId="{8803777A-029D-474C-8EBE-C8F0C9C0050A}" type="sibTrans" cxnId="{5B5092FA-8D42-BB42-8EE0-E92D6141EE2B}">
      <dgm:prSet/>
      <dgm:spPr/>
      <dgm:t>
        <a:bodyPr/>
        <a:lstStyle/>
        <a:p>
          <a:endParaRPr lang="en-US"/>
        </a:p>
      </dgm:t>
    </dgm:pt>
    <dgm:pt modelId="{510F6D4E-ADCC-2C4B-8306-DCD43C5F8650}">
      <dgm:prSet/>
      <dgm:spPr/>
      <dgm:t>
        <a:bodyPr/>
        <a:lstStyle/>
        <a:p>
          <a:r>
            <a:rPr lang="en-US" dirty="0"/>
            <a:t>10</a:t>
          </a:r>
        </a:p>
      </dgm:t>
    </dgm:pt>
    <dgm:pt modelId="{F401F496-750C-8540-A8BB-0237B8423C39}" type="parTrans" cxnId="{0AA68A81-B027-5C4D-B487-AD3C01AD60BA}">
      <dgm:prSet/>
      <dgm:spPr/>
      <dgm:t>
        <a:bodyPr/>
        <a:lstStyle/>
        <a:p>
          <a:endParaRPr lang="en-US"/>
        </a:p>
      </dgm:t>
    </dgm:pt>
    <dgm:pt modelId="{7C1E61C4-BA63-814A-BC1C-F4DAE376F687}" type="sibTrans" cxnId="{0AA68A81-B027-5C4D-B487-AD3C01AD60BA}">
      <dgm:prSet/>
      <dgm:spPr/>
      <dgm:t>
        <a:bodyPr/>
        <a:lstStyle/>
        <a:p>
          <a:endParaRPr lang="en-US"/>
        </a:p>
      </dgm:t>
    </dgm:pt>
    <dgm:pt modelId="{14BB69D9-5742-2F42-A0F5-4DB2ABF599DE}">
      <dgm:prSet/>
      <dgm:spPr>
        <a:solidFill>
          <a:srgbClr val="C00000"/>
        </a:solidFill>
      </dgm:spPr>
      <dgm:t>
        <a:bodyPr/>
        <a:lstStyle/>
        <a:p>
          <a:r>
            <a:rPr lang="en-US" dirty="0"/>
            <a:t>11</a:t>
          </a:r>
        </a:p>
      </dgm:t>
    </dgm:pt>
    <dgm:pt modelId="{64EB3574-387F-EE47-AF65-336AE9B04A24}" type="parTrans" cxnId="{CE509191-98DC-5F4C-A340-D7D811AD62C5}">
      <dgm:prSet/>
      <dgm:spPr/>
      <dgm:t>
        <a:bodyPr/>
        <a:lstStyle/>
        <a:p>
          <a:endParaRPr lang="en-US"/>
        </a:p>
      </dgm:t>
    </dgm:pt>
    <dgm:pt modelId="{B1215A5D-BF54-074A-8EE7-0FD3BC43C9C7}" type="sibTrans" cxnId="{CE509191-98DC-5F4C-A340-D7D811AD62C5}">
      <dgm:prSet/>
      <dgm:spPr/>
      <dgm:t>
        <a:bodyPr/>
        <a:lstStyle/>
        <a:p>
          <a:endParaRPr lang="en-US"/>
        </a:p>
      </dgm:t>
    </dgm:pt>
    <dgm:pt modelId="{55D83738-B64C-6B4D-B30E-4D76D77F3356}">
      <dgm:prSet/>
      <dgm:spPr/>
      <dgm:t>
        <a:bodyPr/>
        <a:lstStyle/>
        <a:p>
          <a:r>
            <a:rPr lang="en-US" dirty="0"/>
            <a:t>12</a:t>
          </a:r>
        </a:p>
      </dgm:t>
    </dgm:pt>
    <dgm:pt modelId="{B4BC37DE-0ECD-3F46-9A6E-5B143408F2DB}" type="parTrans" cxnId="{35B9F782-99EA-4244-BFB8-6ACDBCA6784E}">
      <dgm:prSet/>
      <dgm:spPr/>
      <dgm:t>
        <a:bodyPr/>
        <a:lstStyle/>
        <a:p>
          <a:endParaRPr lang="en-US"/>
        </a:p>
      </dgm:t>
    </dgm:pt>
    <dgm:pt modelId="{D32C1B6F-244C-5541-B804-132A5B6DC043}" type="sibTrans" cxnId="{35B9F782-99EA-4244-BFB8-6ACDBCA6784E}">
      <dgm:prSet/>
      <dgm:spPr/>
      <dgm:t>
        <a:bodyPr/>
        <a:lstStyle/>
        <a:p>
          <a:endParaRPr lang="en-US"/>
        </a:p>
      </dgm:t>
    </dgm:pt>
    <dgm:pt modelId="{2799C8FF-1BBE-0A44-BBCF-775C28EB5C5D}">
      <dgm:prSet/>
      <dgm:spPr/>
      <dgm:t>
        <a:bodyPr/>
        <a:lstStyle/>
        <a:p>
          <a:r>
            <a:rPr lang="en-US" dirty="0"/>
            <a:t>13</a:t>
          </a:r>
        </a:p>
      </dgm:t>
    </dgm:pt>
    <dgm:pt modelId="{AB6E2B67-2BC6-C24F-80DC-E26B18F90361}" type="parTrans" cxnId="{BB97E868-C60A-764F-8B86-3F2F7D0AF959}">
      <dgm:prSet/>
      <dgm:spPr/>
      <dgm:t>
        <a:bodyPr/>
        <a:lstStyle/>
        <a:p>
          <a:endParaRPr lang="en-US"/>
        </a:p>
      </dgm:t>
    </dgm:pt>
    <dgm:pt modelId="{CD403786-234E-4C42-9144-BCF7182DD670}" type="sibTrans" cxnId="{BB97E868-C60A-764F-8B86-3F2F7D0AF959}">
      <dgm:prSet/>
      <dgm:spPr/>
      <dgm:t>
        <a:bodyPr/>
        <a:lstStyle/>
        <a:p>
          <a:endParaRPr lang="en-US"/>
        </a:p>
      </dgm:t>
    </dgm:pt>
    <dgm:pt modelId="{995AF91D-94AB-F144-BCDE-827EEE121001}">
      <dgm:prSet/>
      <dgm:spPr/>
      <dgm:t>
        <a:bodyPr/>
        <a:lstStyle/>
        <a:p>
          <a:r>
            <a:rPr lang="en-US" dirty="0"/>
            <a:t>14</a:t>
          </a:r>
        </a:p>
      </dgm:t>
    </dgm:pt>
    <dgm:pt modelId="{25F3E54E-3BF7-B943-BE36-B026EE708982}" type="parTrans" cxnId="{3C92FB48-B3C5-8740-8B41-EDC816F7C0DF}">
      <dgm:prSet/>
      <dgm:spPr/>
      <dgm:t>
        <a:bodyPr/>
        <a:lstStyle/>
        <a:p>
          <a:endParaRPr lang="en-US"/>
        </a:p>
      </dgm:t>
    </dgm:pt>
    <dgm:pt modelId="{02E7C152-40E0-6D47-AFD1-8AB40F8DA478}" type="sibTrans" cxnId="{3C92FB48-B3C5-8740-8B41-EDC816F7C0DF}">
      <dgm:prSet/>
      <dgm:spPr/>
      <dgm:t>
        <a:bodyPr/>
        <a:lstStyle/>
        <a:p>
          <a:endParaRPr lang="en-US"/>
        </a:p>
      </dgm:t>
    </dgm:pt>
    <dgm:pt modelId="{02859E1D-774A-F04D-9E9C-92368DC2815F}">
      <dgm:prSet/>
      <dgm:spPr/>
      <dgm:t>
        <a:bodyPr/>
        <a:lstStyle/>
        <a:p>
          <a:r>
            <a:rPr lang="en-US" dirty="0"/>
            <a:t>15</a:t>
          </a:r>
        </a:p>
      </dgm:t>
    </dgm:pt>
    <dgm:pt modelId="{9B322FD1-911E-5047-93E8-B2323182E24A}" type="parTrans" cxnId="{15F91B7F-409D-344A-A2E7-CFD66D097E42}">
      <dgm:prSet/>
      <dgm:spPr/>
      <dgm:t>
        <a:bodyPr/>
        <a:lstStyle/>
        <a:p>
          <a:endParaRPr lang="en-US"/>
        </a:p>
      </dgm:t>
    </dgm:pt>
    <dgm:pt modelId="{3D6AA6B0-18A5-3F40-B9A4-870A25CF1E99}" type="sibTrans" cxnId="{15F91B7F-409D-344A-A2E7-CFD66D097E42}">
      <dgm:prSet/>
      <dgm:spPr/>
      <dgm:t>
        <a:bodyPr/>
        <a:lstStyle/>
        <a:p>
          <a:endParaRPr lang="en-US"/>
        </a:p>
      </dgm:t>
    </dgm:pt>
    <dgm:pt modelId="{6A1A2097-97E1-4348-9D8B-C2DE3BE55B0B}">
      <dgm:prSet/>
      <dgm:spPr/>
      <dgm:t>
        <a:bodyPr/>
        <a:lstStyle/>
        <a:p>
          <a:r>
            <a:rPr lang="en-US" dirty="0"/>
            <a:t>16</a:t>
          </a:r>
        </a:p>
      </dgm:t>
    </dgm:pt>
    <dgm:pt modelId="{DC7082C7-DE37-9247-B9A6-DAE1321D7C5D}" type="parTrans" cxnId="{B680801B-F81E-324B-9259-78810228727B}">
      <dgm:prSet/>
      <dgm:spPr/>
      <dgm:t>
        <a:bodyPr/>
        <a:lstStyle/>
        <a:p>
          <a:endParaRPr lang="en-US"/>
        </a:p>
      </dgm:t>
    </dgm:pt>
    <dgm:pt modelId="{2C778927-72E3-2241-BE9B-13855F6F30BA}" type="sibTrans" cxnId="{B680801B-F81E-324B-9259-78810228727B}">
      <dgm:prSet/>
      <dgm:spPr/>
      <dgm:t>
        <a:bodyPr/>
        <a:lstStyle/>
        <a:p>
          <a:endParaRPr lang="en-US"/>
        </a:p>
      </dgm:t>
    </dgm:pt>
    <dgm:pt modelId="{82FEDE62-B042-9743-B400-AA98B3DA0156}">
      <dgm:prSet/>
      <dgm:spPr/>
      <dgm:t>
        <a:bodyPr/>
        <a:lstStyle/>
        <a:p>
          <a:r>
            <a:rPr lang="en-US" dirty="0"/>
            <a:t>17</a:t>
          </a:r>
        </a:p>
      </dgm:t>
    </dgm:pt>
    <dgm:pt modelId="{2AB7FD8B-9F53-724A-83CD-48494616A09C}" type="parTrans" cxnId="{5E3FD3D3-7FE7-BF4F-91AC-E40A383D7F8D}">
      <dgm:prSet/>
      <dgm:spPr/>
      <dgm:t>
        <a:bodyPr/>
        <a:lstStyle/>
        <a:p>
          <a:endParaRPr lang="en-US"/>
        </a:p>
      </dgm:t>
    </dgm:pt>
    <dgm:pt modelId="{A66E825C-D53F-2740-9937-33973C1D763B}" type="sibTrans" cxnId="{5E3FD3D3-7FE7-BF4F-91AC-E40A383D7F8D}">
      <dgm:prSet/>
      <dgm:spPr/>
      <dgm:t>
        <a:bodyPr/>
        <a:lstStyle/>
        <a:p>
          <a:endParaRPr lang="en-US"/>
        </a:p>
      </dgm:t>
    </dgm:pt>
    <dgm:pt modelId="{9705CCF6-DCA3-D047-BFF4-A97D552C9F1A}">
      <dgm:prSet/>
      <dgm:spPr/>
      <dgm:t>
        <a:bodyPr/>
        <a:lstStyle/>
        <a:p>
          <a:r>
            <a:rPr lang="en-US" dirty="0"/>
            <a:t>18</a:t>
          </a:r>
        </a:p>
      </dgm:t>
    </dgm:pt>
    <dgm:pt modelId="{686482CC-7CC8-E240-B2C5-4694E4E89243}" type="parTrans" cxnId="{18C58C21-3155-9042-B4FF-845DB3A07AE8}">
      <dgm:prSet/>
      <dgm:spPr/>
      <dgm:t>
        <a:bodyPr/>
        <a:lstStyle/>
        <a:p>
          <a:endParaRPr lang="en-US"/>
        </a:p>
      </dgm:t>
    </dgm:pt>
    <dgm:pt modelId="{6F38C689-75A0-DC4A-876B-2D8E66237495}" type="sibTrans" cxnId="{18C58C21-3155-9042-B4FF-845DB3A07AE8}">
      <dgm:prSet/>
      <dgm:spPr/>
      <dgm:t>
        <a:bodyPr/>
        <a:lstStyle/>
        <a:p>
          <a:endParaRPr lang="en-US"/>
        </a:p>
      </dgm:t>
    </dgm:pt>
    <dgm:pt modelId="{13806BA4-73AC-2A45-A311-0FE08398177C}">
      <dgm:prSet/>
      <dgm:spPr/>
      <dgm:t>
        <a:bodyPr/>
        <a:lstStyle/>
        <a:p>
          <a:r>
            <a:rPr lang="en-US" dirty="0"/>
            <a:t>19</a:t>
          </a:r>
        </a:p>
      </dgm:t>
    </dgm:pt>
    <dgm:pt modelId="{27832877-4F93-0844-97B5-76845ECEBFA9}" type="parTrans" cxnId="{2240A2B4-F99B-DD48-9F24-446A59B0EA37}">
      <dgm:prSet/>
      <dgm:spPr/>
      <dgm:t>
        <a:bodyPr/>
        <a:lstStyle/>
        <a:p>
          <a:endParaRPr lang="en-US"/>
        </a:p>
      </dgm:t>
    </dgm:pt>
    <dgm:pt modelId="{3397EBBD-318C-C94E-9FCA-7CBA6CE194B6}" type="sibTrans" cxnId="{2240A2B4-F99B-DD48-9F24-446A59B0EA37}">
      <dgm:prSet/>
      <dgm:spPr/>
      <dgm:t>
        <a:bodyPr/>
        <a:lstStyle/>
        <a:p>
          <a:endParaRPr lang="en-US"/>
        </a:p>
      </dgm:t>
    </dgm:pt>
    <dgm:pt modelId="{4B831B95-D3B5-0B4C-9170-01B96CCED742}">
      <dgm:prSet/>
      <dgm:spPr/>
      <dgm:t>
        <a:bodyPr/>
        <a:lstStyle/>
        <a:p>
          <a:r>
            <a:rPr lang="en-US" dirty="0"/>
            <a:t>20</a:t>
          </a:r>
        </a:p>
      </dgm:t>
    </dgm:pt>
    <dgm:pt modelId="{857D2446-C131-FE44-B2E7-0142FFDB5EA1}" type="parTrans" cxnId="{54879048-CF32-EF4C-BF02-46D96A6B8290}">
      <dgm:prSet/>
      <dgm:spPr/>
      <dgm:t>
        <a:bodyPr/>
        <a:lstStyle/>
        <a:p>
          <a:endParaRPr lang="en-US"/>
        </a:p>
      </dgm:t>
    </dgm:pt>
    <dgm:pt modelId="{BAF3B110-6B80-1D44-A5BD-02018C369CD8}" type="sibTrans" cxnId="{54879048-CF32-EF4C-BF02-46D96A6B8290}">
      <dgm:prSet/>
      <dgm:spPr/>
      <dgm:t>
        <a:bodyPr/>
        <a:lstStyle/>
        <a:p>
          <a:endParaRPr lang="en-US"/>
        </a:p>
      </dgm:t>
    </dgm:pt>
    <dgm:pt modelId="{28CED4AF-D968-6843-A71C-8E13B1C20C36}">
      <dgm:prSet/>
      <dgm:spPr/>
      <dgm:t>
        <a:bodyPr/>
        <a:lstStyle/>
        <a:p>
          <a:r>
            <a:rPr lang="en-US" dirty="0"/>
            <a:t>21</a:t>
          </a:r>
        </a:p>
      </dgm:t>
    </dgm:pt>
    <dgm:pt modelId="{3B286EB3-0C1D-ED46-8DCD-20292E5373FC}" type="parTrans" cxnId="{E8A22C92-0A74-A841-8ACA-D48C7E7DF1F5}">
      <dgm:prSet/>
      <dgm:spPr/>
      <dgm:t>
        <a:bodyPr/>
        <a:lstStyle/>
        <a:p>
          <a:endParaRPr lang="en-US"/>
        </a:p>
      </dgm:t>
    </dgm:pt>
    <dgm:pt modelId="{AFF744BC-16E0-BD4E-9308-044D474DD4E3}" type="sibTrans" cxnId="{E8A22C92-0A74-A841-8ACA-D48C7E7DF1F5}">
      <dgm:prSet/>
      <dgm:spPr/>
      <dgm:t>
        <a:bodyPr/>
        <a:lstStyle/>
        <a:p>
          <a:endParaRPr lang="en-US"/>
        </a:p>
      </dgm:t>
    </dgm:pt>
    <dgm:pt modelId="{74F64A0D-C426-5E4D-ABF5-6E196A5EA475}">
      <dgm:prSet/>
      <dgm:spPr/>
      <dgm:t>
        <a:bodyPr/>
        <a:lstStyle/>
        <a:p>
          <a:r>
            <a:rPr lang="en-US" dirty="0"/>
            <a:t>22</a:t>
          </a:r>
        </a:p>
      </dgm:t>
    </dgm:pt>
    <dgm:pt modelId="{E230F6E5-840B-1D4F-98CB-8F2C486FA3E0}" type="parTrans" cxnId="{92545C9F-F3E2-D849-B545-27EB388BCFEA}">
      <dgm:prSet/>
      <dgm:spPr/>
      <dgm:t>
        <a:bodyPr/>
        <a:lstStyle/>
        <a:p>
          <a:endParaRPr lang="en-US"/>
        </a:p>
      </dgm:t>
    </dgm:pt>
    <dgm:pt modelId="{61A13CB3-A41D-9543-9693-74EA769F3FAC}" type="sibTrans" cxnId="{92545C9F-F3E2-D849-B545-27EB388BCFEA}">
      <dgm:prSet/>
      <dgm:spPr/>
      <dgm:t>
        <a:bodyPr/>
        <a:lstStyle/>
        <a:p>
          <a:endParaRPr lang="en-US"/>
        </a:p>
      </dgm:t>
    </dgm:pt>
    <dgm:pt modelId="{6BFC58C9-1C75-7444-9B34-CFFB898F6299}">
      <dgm:prSet/>
      <dgm:spPr/>
      <dgm:t>
        <a:bodyPr/>
        <a:lstStyle/>
        <a:p>
          <a:r>
            <a:rPr lang="en-US" dirty="0"/>
            <a:t>23</a:t>
          </a:r>
        </a:p>
      </dgm:t>
    </dgm:pt>
    <dgm:pt modelId="{E5B8E65B-CC3D-2D48-A2CC-EC164127AE8B}" type="parTrans" cxnId="{D7A3BEC4-DC1B-A046-B30F-D5C14C55433C}">
      <dgm:prSet/>
      <dgm:spPr/>
      <dgm:t>
        <a:bodyPr/>
        <a:lstStyle/>
        <a:p>
          <a:endParaRPr lang="en-US"/>
        </a:p>
      </dgm:t>
    </dgm:pt>
    <dgm:pt modelId="{1DE3AEF3-36CD-014D-AB8C-1E9695BB04A8}" type="sibTrans" cxnId="{D7A3BEC4-DC1B-A046-B30F-D5C14C55433C}">
      <dgm:prSet/>
      <dgm:spPr/>
      <dgm:t>
        <a:bodyPr/>
        <a:lstStyle/>
        <a:p>
          <a:endParaRPr lang="en-US"/>
        </a:p>
      </dgm:t>
    </dgm:pt>
    <dgm:pt modelId="{490B8173-6E59-BF46-A288-AA87D5290289}">
      <dgm:prSet/>
      <dgm:spPr/>
      <dgm:t>
        <a:bodyPr/>
        <a:lstStyle/>
        <a:p>
          <a:r>
            <a:rPr lang="en-US" dirty="0"/>
            <a:t>24</a:t>
          </a:r>
        </a:p>
      </dgm:t>
    </dgm:pt>
    <dgm:pt modelId="{12C93BA8-F1B1-B34B-BFC7-3CC226F4D506}" type="parTrans" cxnId="{A18DA77C-0D2A-804D-B297-E665B7F46941}">
      <dgm:prSet/>
      <dgm:spPr/>
      <dgm:t>
        <a:bodyPr/>
        <a:lstStyle/>
        <a:p>
          <a:endParaRPr lang="en-US"/>
        </a:p>
      </dgm:t>
    </dgm:pt>
    <dgm:pt modelId="{62C9C4F1-0DB5-A04D-8ACD-D36E48B34E2E}" type="sibTrans" cxnId="{A18DA77C-0D2A-804D-B297-E665B7F46941}">
      <dgm:prSet/>
      <dgm:spPr/>
      <dgm:t>
        <a:bodyPr/>
        <a:lstStyle/>
        <a:p>
          <a:endParaRPr lang="en-US"/>
        </a:p>
      </dgm:t>
    </dgm:pt>
    <dgm:pt modelId="{F45B1F72-E185-424E-B700-9D938BA01C06}" type="pres">
      <dgm:prSet presAssocID="{3BBD422B-3487-D54C-9448-DA3518F45BCF}" presName="Name0" presStyleCnt="0">
        <dgm:presLayoutVars>
          <dgm:dir/>
          <dgm:resizeHandles val="exact"/>
        </dgm:presLayoutVars>
      </dgm:prSet>
      <dgm:spPr/>
    </dgm:pt>
    <dgm:pt modelId="{1F84931C-DC60-664C-93C4-4B12C97CF870}" type="pres">
      <dgm:prSet presAssocID="{E5A160FE-63C1-874D-BF88-DA3654F6D706}" presName="parTxOnly" presStyleLbl="node1" presStyleIdx="0" presStyleCnt="24">
        <dgm:presLayoutVars>
          <dgm:bulletEnabled val="1"/>
        </dgm:presLayoutVars>
      </dgm:prSet>
      <dgm:spPr/>
    </dgm:pt>
    <dgm:pt modelId="{E15621C8-C526-2B48-856E-8A035D8BAB7F}" type="pres">
      <dgm:prSet presAssocID="{82253539-8355-F940-BB5D-68AB49295A0A}" presName="parSpace" presStyleCnt="0"/>
      <dgm:spPr/>
    </dgm:pt>
    <dgm:pt modelId="{BCBB1DF6-6652-5A4A-9AA4-BB3B0336FD8D}" type="pres">
      <dgm:prSet presAssocID="{DC9E5DE2-8A73-B646-A0C4-600BA656285D}" presName="parTxOnly" presStyleLbl="node1" presStyleIdx="1" presStyleCnt="24">
        <dgm:presLayoutVars>
          <dgm:bulletEnabled val="1"/>
        </dgm:presLayoutVars>
      </dgm:prSet>
      <dgm:spPr/>
    </dgm:pt>
    <dgm:pt modelId="{FD3AF944-2FF4-884B-9EC6-61539A17D367}" type="pres">
      <dgm:prSet presAssocID="{A1C4B0E2-0298-CC44-9723-C38F9586D14C}" presName="parSpace" presStyleCnt="0"/>
      <dgm:spPr/>
    </dgm:pt>
    <dgm:pt modelId="{C1CC043F-39E0-2743-AD11-1BC6DB772A04}" type="pres">
      <dgm:prSet presAssocID="{801E1359-6517-F141-B5EB-481952E14461}" presName="parTxOnly" presStyleLbl="node1" presStyleIdx="2" presStyleCnt="24">
        <dgm:presLayoutVars>
          <dgm:bulletEnabled val="1"/>
        </dgm:presLayoutVars>
      </dgm:prSet>
      <dgm:spPr/>
    </dgm:pt>
    <dgm:pt modelId="{7859A2B6-EDAF-2B4A-BD83-D4E2EFAC8B5D}" type="pres">
      <dgm:prSet presAssocID="{A0927B89-928F-6641-A70F-E16CC6B24E6E}" presName="parSpace" presStyleCnt="0"/>
      <dgm:spPr/>
    </dgm:pt>
    <dgm:pt modelId="{6953732C-A69B-9148-9139-6A4990510EE1}" type="pres">
      <dgm:prSet presAssocID="{91536717-9F07-F942-B0A7-2398B173687C}" presName="parTxOnly" presStyleLbl="node1" presStyleIdx="3" presStyleCnt="24">
        <dgm:presLayoutVars>
          <dgm:bulletEnabled val="1"/>
        </dgm:presLayoutVars>
      </dgm:prSet>
      <dgm:spPr/>
    </dgm:pt>
    <dgm:pt modelId="{50B061FC-8833-4648-B872-28E9B6502639}" type="pres">
      <dgm:prSet presAssocID="{BA7C437E-C07E-914B-9B7F-DAD0F40F9F11}" presName="parSpace" presStyleCnt="0"/>
      <dgm:spPr/>
    </dgm:pt>
    <dgm:pt modelId="{2C2887FF-889F-FE43-8D7D-502C65396CBF}" type="pres">
      <dgm:prSet presAssocID="{A8EA2440-9574-D74F-9E48-F7517AC1F59C}" presName="parTxOnly" presStyleLbl="node1" presStyleIdx="4" presStyleCnt="24">
        <dgm:presLayoutVars>
          <dgm:bulletEnabled val="1"/>
        </dgm:presLayoutVars>
      </dgm:prSet>
      <dgm:spPr/>
    </dgm:pt>
    <dgm:pt modelId="{516BA840-7B45-8046-901F-4DEF2B2B9D9D}" type="pres">
      <dgm:prSet presAssocID="{96ED5966-5392-2344-A4D2-84D8A8DD87FC}" presName="parSpace" presStyleCnt="0"/>
      <dgm:spPr/>
    </dgm:pt>
    <dgm:pt modelId="{A1A9FEDC-52CC-A543-AC0B-C4F4046932B6}" type="pres">
      <dgm:prSet presAssocID="{13DCD4F6-32B8-BE4E-B32A-E0F52151780D}" presName="parTxOnly" presStyleLbl="node1" presStyleIdx="5" presStyleCnt="24">
        <dgm:presLayoutVars>
          <dgm:bulletEnabled val="1"/>
        </dgm:presLayoutVars>
      </dgm:prSet>
      <dgm:spPr/>
    </dgm:pt>
    <dgm:pt modelId="{987EBDC9-84E5-EE45-83FB-06A91E1C6665}" type="pres">
      <dgm:prSet presAssocID="{E2A3B37B-20A8-DB45-9BC9-6C6D37F66D63}" presName="parSpace" presStyleCnt="0"/>
      <dgm:spPr/>
    </dgm:pt>
    <dgm:pt modelId="{F401ADCF-07C7-D940-8864-47EBA17462C7}" type="pres">
      <dgm:prSet presAssocID="{92F85859-2C27-F24D-8E54-52E1BF1EE27D}" presName="parTxOnly" presStyleLbl="node1" presStyleIdx="6" presStyleCnt="24">
        <dgm:presLayoutVars>
          <dgm:bulletEnabled val="1"/>
        </dgm:presLayoutVars>
      </dgm:prSet>
      <dgm:spPr/>
    </dgm:pt>
    <dgm:pt modelId="{15FF907A-AB77-6540-AB36-3C5659DE1888}" type="pres">
      <dgm:prSet presAssocID="{A1B6B2B3-8414-F64B-B345-6D0A6B94E0A3}" presName="parSpace" presStyleCnt="0"/>
      <dgm:spPr/>
    </dgm:pt>
    <dgm:pt modelId="{AFF5C2A6-3122-554B-970A-B0093A851811}" type="pres">
      <dgm:prSet presAssocID="{ACA19771-E26A-3A49-BFD2-3DE0BAAF66E6}" presName="parTxOnly" presStyleLbl="node1" presStyleIdx="7" presStyleCnt="24">
        <dgm:presLayoutVars>
          <dgm:bulletEnabled val="1"/>
        </dgm:presLayoutVars>
      </dgm:prSet>
      <dgm:spPr/>
    </dgm:pt>
    <dgm:pt modelId="{B47E16A4-0BC6-184B-9017-1F185C07CF19}" type="pres">
      <dgm:prSet presAssocID="{63A0945C-BF8D-1F4C-98ED-1401CE528024}" presName="parSpace" presStyleCnt="0"/>
      <dgm:spPr/>
    </dgm:pt>
    <dgm:pt modelId="{4AE41986-2E7E-204D-9512-10EDB4912E8F}" type="pres">
      <dgm:prSet presAssocID="{04BAE366-2D70-D649-9CB5-57116A0E6028}" presName="parTxOnly" presStyleLbl="node1" presStyleIdx="8" presStyleCnt="24">
        <dgm:presLayoutVars>
          <dgm:bulletEnabled val="1"/>
        </dgm:presLayoutVars>
      </dgm:prSet>
      <dgm:spPr/>
    </dgm:pt>
    <dgm:pt modelId="{5A1FF950-519E-4348-A31D-91D9E704FA08}" type="pres">
      <dgm:prSet presAssocID="{8803777A-029D-474C-8EBE-C8F0C9C0050A}" presName="parSpace" presStyleCnt="0"/>
      <dgm:spPr/>
    </dgm:pt>
    <dgm:pt modelId="{1FAE95F5-4A9E-104E-A367-C7FD55AE1190}" type="pres">
      <dgm:prSet presAssocID="{510F6D4E-ADCC-2C4B-8306-DCD43C5F8650}" presName="parTxOnly" presStyleLbl="node1" presStyleIdx="9" presStyleCnt="24">
        <dgm:presLayoutVars>
          <dgm:bulletEnabled val="1"/>
        </dgm:presLayoutVars>
      </dgm:prSet>
      <dgm:spPr/>
    </dgm:pt>
    <dgm:pt modelId="{35253A8A-EBC0-FE44-8BD8-68D0067D5193}" type="pres">
      <dgm:prSet presAssocID="{7C1E61C4-BA63-814A-BC1C-F4DAE376F687}" presName="parSpace" presStyleCnt="0"/>
      <dgm:spPr/>
    </dgm:pt>
    <dgm:pt modelId="{2FB95BE6-65EE-1047-9BBE-EDA8E0460D99}" type="pres">
      <dgm:prSet presAssocID="{14BB69D9-5742-2F42-A0F5-4DB2ABF599DE}" presName="parTxOnly" presStyleLbl="node1" presStyleIdx="10" presStyleCnt="24">
        <dgm:presLayoutVars>
          <dgm:bulletEnabled val="1"/>
        </dgm:presLayoutVars>
      </dgm:prSet>
      <dgm:spPr/>
    </dgm:pt>
    <dgm:pt modelId="{8505C1CE-796A-4E4E-84CE-6BE4957887F3}" type="pres">
      <dgm:prSet presAssocID="{B1215A5D-BF54-074A-8EE7-0FD3BC43C9C7}" presName="parSpace" presStyleCnt="0"/>
      <dgm:spPr/>
    </dgm:pt>
    <dgm:pt modelId="{EB086E2D-7692-E244-AE1E-E96CBC749908}" type="pres">
      <dgm:prSet presAssocID="{55D83738-B64C-6B4D-B30E-4D76D77F3356}" presName="parTxOnly" presStyleLbl="node1" presStyleIdx="11" presStyleCnt="24">
        <dgm:presLayoutVars>
          <dgm:bulletEnabled val="1"/>
        </dgm:presLayoutVars>
      </dgm:prSet>
      <dgm:spPr/>
    </dgm:pt>
    <dgm:pt modelId="{FA93BABC-0624-F040-8227-4C32CEF43504}" type="pres">
      <dgm:prSet presAssocID="{D32C1B6F-244C-5541-B804-132A5B6DC043}" presName="parSpace" presStyleCnt="0"/>
      <dgm:spPr/>
    </dgm:pt>
    <dgm:pt modelId="{D886D044-6895-3447-8E6E-AEAA1C4D8635}" type="pres">
      <dgm:prSet presAssocID="{2799C8FF-1BBE-0A44-BBCF-775C28EB5C5D}" presName="parTxOnly" presStyleLbl="node1" presStyleIdx="12" presStyleCnt="24">
        <dgm:presLayoutVars>
          <dgm:bulletEnabled val="1"/>
        </dgm:presLayoutVars>
      </dgm:prSet>
      <dgm:spPr/>
    </dgm:pt>
    <dgm:pt modelId="{E6BD4C89-B66E-894F-A435-05CC6235A9E0}" type="pres">
      <dgm:prSet presAssocID="{CD403786-234E-4C42-9144-BCF7182DD670}" presName="parSpace" presStyleCnt="0"/>
      <dgm:spPr/>
    </dgm:pt>
    <dgm:pt modelId="{4FF06C1D-05C4-3544-93DC-550818092398}" type="pres">
      <dgm:prSet presAssocID="{995AF91D-94AB-F144-BCDE-827EEE121001}" presName="parTxOnly" presStyleLbl="node1" presStyleIdx="13" presStyleCnt="24">
        <dgm:presLayoutVars>
          <dgm:bulletEnabled val="1"/>
        </dgm:presLayoutVars>
      </dgm:prSet>
      <dgm:spPr/>
    </dgm:pt>
    <dgm:pt modelId="{17663586-B4BF-794F-A783-E6F5515E52C3}" type="pres">
      <dgm:prSet presAssocID="{02E7C152-40E0-6D47-AFD1-8AB40F8DA478}" presName="parSpace" presStyleCnt="0"/>
      <dgm:spPr/>
    </dgm:pt>
    <dgm:pt modelId="{AE1ECDC7-0B24-6D40-A652-01D35700777E}" type="pres">
      <dgm:prSet presAssocID="{02859E1D-774A-F04D-9E9C-92368DC2815F}" presName="parTxOnly" presStyleLbl="node1" presStyleIdx="14" presStyleCnt="24">
        <dgm:presLayoutVars>
          <dgm:bulletEnabled val="1"/>
        </dgm:presLayoutVars>
      </dgm:prSet>
      <dgm:spPr/>
    </dgm:pt>
    <dgm:pt modelId="{74CAD7ED-3C83-8046-8D39-CEC7F6960EAF}" type="pres">
      <dgm:prSet presAssocID="{3D6AA6B0-18A5-3F40-B9A4-870A25CF1E99}" presName="parSpace" presStyleCnt="0"/>
      <dgm:spPr/>
    </dgm:pt>
    <dgm:pt modelId="{D534CEC5-7E51-424C-97CC-77F50AD317F8}" type="pres">
      <dgm:prSet presAssocID="{6A1A2097-97E1-4348-9D8B-C2DE3BE55B0B}" presName="parTxOnly" presStyleLbl="node1" presStyleIdx="15" presStyleCnt="24">
        <dgm:presLayoutVars>
          <dgm:bulletEnabled val="1"/>
        </dgm:presLayoutVars>
      </dgm:prSet>
      <dgm:spPr/>
    </dgm:pt>
    <dgm:pt modelId="{AE069D3F-5C13-7B47-A225-1F2E5B30D4EE}" type="pres">
      <dgm:prSet presAssocID="{2C778927-72E3-2241-BE9B-13855F6F30BA}" presName="parSpace" presStyleCnt="0"/>
      <dgm:spPr/>
    </dgm:pt>
    <dgm:pt modelId="{4B3B1409-25BA-DA48-A629-B11851209F61}" type="pres">
      <dgm:prSet presAssocID="{82FEDE62-B042-9743-B400-AA98B3DA0156}" presName="parTxOnly" presStyleLbl="node1" presStyleIdx="16" presStyleCnt="24">
        <dgm:presLayoutVars>
          <dgm:bulletEnabled val="1"/>
        </dgm:presLayoutVars>
      </dgm:prSet>
      <dgm:spPr/>
    </dgm:pt>
    <dgm:pt modelId="{F7DC9D4C-4316-C141-8028-B264A6AB9559}" type="pres">
      <dgm:prSet presAssocID="{A66E825C-D53F-2740-9937-33973C1D763B}" presName="parSpace" presStyleCnt="0"/>
      <dgm:spPr/>
    </dgm:pt>
    <dgm:pt modelId="{25B44BC1-FCEE-1A4B-8277-CAC5DA28E2EB}" type="pres">
      <dgm:prSet presAssocID="{9705CCF6-DCA3-D047-BFF4-A97D552C9F1A}" presName="parTxOnly" presStyleLbl="node1" presStyleIdx="17" presStyleCnt="24">
        <dgm:presLayoutVars>
          <dgm:bulletEnabled val="1"/>
        </dgm:presLayoutVars>
      </dgm:prSet>
      <dgm:spPr/>
    </dgm:pt>
    <dgm:pt modelId="{EB448B16-3C4E-1F4A-AA6D-191CA664111B}" type="pres">
      <dgm:prSet presAssocID="{6F38C689-75A0-DC4A-876B-2D8E66237495}" presName="parSpace" presStyleCnt="0"/>
      <dgm:spPr/>
    </dgm:pt>
    <dgm:pt modelId="{9D37CDB3-7182-1642-80E5-D98CD459D41E}" type="pres">
      <dgm:prSet presAssocID="{13806BA4-73AC-2A45-A311-0FE08398177C}" presName="parTxOnly" presStyleLbl="node1" presStyleIdx="18" presStyleCnt="24">
        <dgm:presLayoutVars>
          <dgm:bulletEnabled val="1"/>
        </dgm:presLayoutVars>
      </dgm:prSet>
      <dgm:spPr/>
    </dgm:pt>
    <dgm:pt modelId="{4B9D756F-9446-C94A-8B46-40349E6284CE}" type="pres">
      <dgm:prSet presAssocID="{3397EBBD-318C-C94E-9FCA-7CBA6CE194B6}" presName="parSpace" presStyleCnt="0"/>
      <dgm:spPr/>
    </dgm:pt>
    <dgm:pt modelId="{58A3F720-6E90-1C45-8D21-786090B1EE3F}" type="pres">
      <dgm:prSet presAssocID="{4B831B95-D3B5-0B4C-9170-01B96CCED742}" presName="parTxOnly" presStyleLbl="node1" presStyleIdx="19" presStyleCnt="24">
        <dgm:presLayoutVars>
          <dgm:bulletEnabled val="1"/>
        </dgm:presLayoutVars>
      </dgm:prSet>
      <dgm:spPr/>
    </dgm:pt>
    <dgm:pt modelId="{2A1CB612-C244-D741-B12F-FB9BE46A5CD6}" type="pres">
      <dgm:prSet presAssocID="{BAF3B110-6B80-1D44-A5BD-02018C369CD8}" presName="parSpace" presStyleCnt="0"/>
      <dgm:spPr/>
    </dgm:pt>
    <dgm:pt modelId="{676F5F21-1F03-D244-860A-1CF9B3CA0FAE}" type="pres">
      <dgm:prSet presAssocID="{28CED4AF-D968-6843-A71C-8E13B1C20C36}" presName="parTxOnly" presStyleLbl="node1" presStyleIdx="20" presStyleCnt="24">
        <dgm:presLayoutVars>
          <dgm:bulletEnabled val="1"/>
        </dgm:presLayoutVars>
      </dgm:prSet>
      <dgm:spPr/>
    </dgm:pt>
    <dgm:pt modelId="{EBA0D855-F7EC-9246-91B1-CD8A2D5D155A}" type="pres">
      <dgm:prSet presAssocID="{AFF744BC-16E0-BD4E-9308-044D474DD4E3}" presName="parSpace" presStyleCnt="0"/>
      <dgm:spPr/>
    </dgm:pt>
    <dgm:pt modelId="{0A91DB2E-FE68-D341-857C-7397DB1A244D}" type="pres">
      <dgm:prSet presAssocID="{74F64A0D-C426-5E4D-ABF5-6E196A5EA475}" presName="parTxOnly" presStyleLbl="node1" presStyleIdx="21" presStyleCnt="24">
        <dgm:presLayoutVars>
          <dgm:bulletEnabled val="1"/>
        </dgm:presLayoutVars>
      </dgm:prSet>
      <dgm:spPr/>
    </dgm:pt>
    <dgm:pt modelId="{59032AE1-DEB2-A742-89B6-05E154D87076}" type="pres">
      <dgm:prSet presAssocID="{61A13CB3-A41D-9543-9693-74EA769F3FAC}" presName="parSpace" presStyleCnt="0"/>
      <dgm:spPr/>
    </dgm:pt>
    <dgm:pt modelId="{DF685358-BFD6-F846-8E6D-20A4065E10EA}" type="pres">
      <dgm:prSet presAssocID="{6BFC58C9-1C75-7444-9B34-CFFB898F6299}" presName="parTxOnly" presStyleLbl="node1" presStyleIdx="22" presStyleCnt="24">
        <dgm:presLayoutVars>
          <dgm:bulletEnabled val="1"/>
        </dgm:presLayoutVars>
      </dgm:prSet>
      <dgm:spPr/>
    </dgm:pt>
    <dgm:pt modelId="{68DB26BA-F141-EB4D-8DA9-D3C957FEE948}" type="pres">
      <dgm:prSet presAssocID="{1DE3AEF3-36CD-014D-AB8C-1E9695BB04A8}" presName="parSpace" presStyleCnt="0"/>
      <dgm:spPr/>
    </dgm:pt>
    <dgm:pt modelId="{C2CD2910-6A0E-F74F-B994-06A32548B331}" type="pres">
      <dgm:prSet presAssocID="{490B8173-6E59-BF46-A288-AA87D5290289}" presName="parTxOnly" presStyleLbl="node1" presStyleIdx="23" presStyleCnt="24">
        <dgm:presLayoutVars>
          <dgm:bulletEnabled val="1"/>
        </dgm:presLayoutVars>
      </dgm:prSet>
      <dgm:spPr/>
    </dgm:pt>
  </dgm:ptLst>
  <dgm:cxnLst>
    <dgm:cxn modelId="{0917230C-D4DF-7849-9BA6-6BE9E104F8C5}" srcId="{3BBD422B-3487-D54C-9448-DA3518F45BCF}" destId="{92F85859-2C27-F24D-8E54-52E1BF1EE27D}" srcOrd="6" destOrd="0" parTransId="{3E99958D-E578-FE43-86E1-D8EF40EAAFDD}" sibTransId="{A1B6B2B3-8414-F64B-B345-6D0A6B94E0A3}"/>
    <dgm:cxn modelId="{AFA9430D-94A8-4748-B86C-9CE9335F94F0}" type="presOf" srcId="{9705CCF6-DCA3-D047-BFF4-A97D552C9F1A}" destId="{25B44BC1-FCEE-1A4B-8277-CAC5DA28E2EB}" srcOrd="0" destOrd="0" presId="urn:microsoft.com/office/officeart/2005/8/layout/hChevron3"/>
    <dgm:cxn modelId="{AEB2580E-E2F5-9C44-BB3C-B3A713E2F589}" type="presOf" srcId="{14BB69D9-5742-2F42-A0F5-4DB2ABF599DE}" destId="{2FB95BE6-65EE-1047-9BBE-EDA8E0460D99}" srcOrd="0" destOrd="0" presId="urn:microsoft.com/office/officeart/2005/8/layout/hChevron3"/>
    <dgm:cxn modelId="{B680801B-F81E-324B-9259-78810228727B}" srcId="{3BBD422B-3487-D54C-9448-DA3518F45BCF}" destId="{6A1A2097-97E1-4348-9D8B-C2DE3BE55B0B}" srcOrd="15" destOrd="0" parTransId="{DC7082C7-DE37-9247-B9A6-DAE1321D7C5D}" sibTransId="{2C778927-72E3-2241-BE9B-13855F6F30BA}"/>
    <dgm:cxn modelId="{18C58C21-3155-9042-B4FF-845DB3A07AE8}" srcId="{3BBD422B-3487-D54C-9448-DA3518F45BCF}" destId="{9705CCF6-DCA3-D047-BFF4-A97D552C9F1A}" srcOrd="17" destOrd="0" parTransId="{686482CC-7CC8-E240-B2C5-4694E4E89243}" sibTransId="{6F38C689-75A0-DC4A-876B-2D8E66237495}"/>
    <dgm:cxn modelId="{3D930C23-7747-1146-B44C-27C19A79D898}" type="presOf" srcId="{55D83738-B64C-6B4D-B30E-4D76D77F3356}" destId="{EB086E2D-7692-E244-AE1E-E96CBC749908}" srcOrd="0" destOrd="0" presId="urn:microsoft.com/office/officeart/2005/8/layout/hChevron3"/>
    <dgm:cxn modelId="{524DA825-5545-034A-BEC0-8CA4A962050A}" type="presOf" srcId="{2799C8FF-1BBE-0A44-BBCF-775C28EB5C5D}" destId="{D886D044-6895-3447-8E6E-AEAA1C4D8635}" srcOrd="0" destOrd="0" presId="urn:microsoft.com/office/officeart/2005/8/layout/hChevron3"/>
    <dgm:cxn modelId="{C3A9FC2A-711D-724E-AC1B-DA0C2263B36E}" srcId="{3BBD422B-3487-D54C-9448-DA3518F45BCF}" destId="{E5A160FE-63C1-874D-BF88-DA3654F6D706}" srcOrd="0" destOrd="0" parTransId="{417CC721-43DD-8041-B542-8D13BB8CC262}" sibTransId="{82253539-8355-F940-BB5D-68AB49295A0A}"/>
    <dgm:cxn modelId="{30D1E72B-1083-B444-8AAF-1AE661534459}" type="presOf" srcId="{801E1359-6517-F141-B5EB-481952E14461}" destId="{C1CC043F-39E0-2743-AD11-1BC6DB772A04}" srcOrd="0" destOrd="0" presId="urn:microsoft.com/office/officeart/2005/8/layout/hChevron3"/>
    <dgm:cxn modelId="{F2B5F22C-7711-1B4D-BFEE-5E3229498278}" srcId="{3BBD422B-3487-D54C-9448-DA3518F45BCF}" destId="{ACA19771-E26A-3A49-BFD2-3DE0BAAF66E6}" srcOrd="7" destOrd="0" parTransId="{BC1DDF50-0ED5-1745-8AD5-22565AF7E46E}" sibTransId="{63A0945C-BF8D-1F4C-98ED-1401CE528024}"/>
    <dgm:cxn modelId="{D738182D-19E3-684C-B41E-DD188DA1A6EB}" type="presOf" srcId="{6A1A2097-97E1-4348-9D8B-C2DE3BE55B0B}" destId="{D534CEC5-7E51-424C-97CC-77F50AD317F8}" srcOrd="0" destOrd="0" presId="urn:microsoft.com/office/officeart/2005/8/layout/hChevron3"/>
    <dgm:cxn modelId="{941DFA44-DF9C-6340-81A2-C330B3B05D0F}" srcId="{3BBD422B-3487-D54C-9448-DA3518F45BCF}" destId="{13DCD4F6-32B8-BE4E-B32A-E0F52151780D}" srcOrd="5" destOrd="0" parTransId="{10E0FE5B-470A-954F-A842-126533522D92}" sibTransId="{E2A3B37B-20A8-DB45-9BC9-6C6D37F66D63}"/>
    <dgm:cxn modelId="{54879048-CF32-EF4C-BF02-46D96A6B8290}" srcId="{3BBD422B-3487-D54C-9448-DA3518F45BCF}" destId="{4B831B95-D3B5-0B4C-9170-01B96CCED742}" srcOrd="19" destOrd="0" parTransId="{857D2446-C131-FE44-B2E7-0142FFDB5EA1}" sibTransId="{BAF3B110-6B80-1D44-A5BD-02018C369CD8}"/>
    <dgm:cxn modelId="{E034A348-AA0C-CB49-B98D-9FB68735AB0C}" type="presOf" srcId="{E5A160FE-63C1-874D-BF88-DA3654F6D706}" destId="{1F84931C-DC60-664C-93C4-4B12C97CF870}" srcOrd="0" destOrd="0" presId="urn:microsoft.com/office/officeart/2005/8/layout/hChevron3"/>
    <dgm:cxn modelId="{3C92FB48-B3C5-8740-8B41-EDC816F7C0DF}" srcId="{3BBD422B-3487-D54C-9448-DA3518F45BCF}" destId="{995AF91D-94AB-F144-BCDE-827EEE121001}" srcOrd="13" destOrd="0" parTransId="{25F3E54E-3BF7-B943-BE36-B026EE708982}" sibTransId="{02E7C152-40E0-6D47-AFD1-8AB40F8DA478}"/>
    <dgm:cxn modelId="{BD5B8149-0D56-BE4E-81FB-1357380E626E}" type="presOf" srcId="{510F6D4E-ADCC-2C4B-8306-DCD43C5F8650}" destId="{1FAE95F5-4A9E-104E-A367-C7FD55AE1190}" srcOrd="0" destOrd="0" presId="urn:microsoft.com/office/officeart/2005/8/layout/hChevron3"/>
    <dgm:cxn modelId="{C9C5914C-9031-7145-9D1C-B6B309256B96}" type="presOf" srcId="{4B831B95-D3B5-0B4C-9170-01B96CCED742}" destId="{58A3F720-6E90-1C45-8D21-786090B1EE3F}" srcOrd="0" destOrd="0" presId="urn:microsoft.com/office/officeart/2005/8/layout/hChevron3"/>
    <dgm:cxn modelId="{496AC464-F5BD-344C-BD28-1D20D1BECF9D}" type="presOf" srcId="{995AF91D-94AB-F144-BCDE-827EEE121001}" destId="{4FF06C1D-05C4-3544-93DC-550818092398}" srcOrd="0" destOrd="0" presId="urn:microsoft.com/office/officeart/2005/8/layout/hChevron3"/>
    <dgm:cxn modelId="{BB97E868-C60A-764F-8B86-3F2F7D0AF959}" srcId="{3BBD422B-3487-D54C-9448-DA3518F45BCF}" destId="{2799C8FF-1BBE-0A44-BBCF-775C28EB5C5D}" srcOrd="12" destOrd="0" parTransId="{AB6E2B67-2BC6-C24F-80DC-E26B18F90361}" sibTransId="{CD403786-234E-4C42-9144-BCF7182DD670}"/>
    <dgm:cxn modelId="{E1854969-38F4-884E-B440-87F544FDECD8}" type="presOf" srcId="{92F85859-2C27-F24D-8E54-52E1BF1EE27D}" destId="{F401ADCF-07C7-D940-8864-47EBA17462C7}" srcOrd="0" destOrd="0" presId="urn:microsoft.com/office/officeart/2005/8/layout/hChevron3"/>
    <dgm:cxn modelId="{736E486B-C5D4-654D-89EC-02B52ECD1B3A}" srcId="{3BBD422B-3487-D54C-9448-DA3518F45BCF}" destId="{91536717-9F07-F942-B0A7-2398B173687C}" srcOrd="3" destOrd="0" parTransId="{9932C19D-A14F-0246-955F-054BCC0F9C1B}" sibTransId="{BA7C437E-C07E-914B-9B7F-DAD0F40F9F11}"/>
    <dgm:cxn modelId="{6EA3386C-20AB-664B-BEE8-D69B89F9F191}" type="presOf" srcId="{3BBD422B-3487-D54C-9448-DA3518F45BCF}" destId="{F45B1F72-E185-424E-B700-9D938BA01C06}" srcOrd="0" destOrd="0" presId="urn:microsoft.com/office/officeart/2005/8/layout/hChevron3"/>
    <dgm:cxn modelId="{42191A7A-2453-6943-BE37-530826828D24}" type="presOf" srcId="{13DCD4F6-32B8-BE4E-B32A-E0F52151780D}" destId="{A1A9FEDC-52CC-A543-AC0B-C4F4046932B6}" srcOrd="0" destOrd="0" presId="urn:microsoft.com/office/officeart/2005/8/layout/hChevron3"/>
    <dgm:cxn modelId="{A18DA77C-0D2A-804D-B297-E665B7F46941}" srcId="{3BBD422B-3487-D54C-9448-DA3518F45BCF}" destId="{490B8173-6E59-BF46-A288-AA87D5290289}" srcOrd="23" destOrd="0" parTransId="{12C93BA8-F1B1-B34B-BFC7-3CC226F4D506}" sibTransId="{62C9C4F1-0DB5-A04D-8ACD-D36E48B34E2E}"/>
    <dgm:cxn modelId="{15F91B7F-409D-344A-A2E7-CFD66D097E42}" srcId="{3BBD422B-3487-D54C-9448-DA3518F45BCF}" destId="{02859E1D-774A-F04D-9E9C-92368DC2815F}" srcOrd="14" destOrd="0" parTransId="{9B322FD1-911E-5047-93E8-B2323182E24A}" sibTransId="{3D6AA6B0-18A5-3F40-B9A4-870A25CF1E99}"/>
    <dgm:cxn modelId="{A6C6757F-E1F1-964A-818D-F12C42C0CC11}" srcId="{3BBD422B-3487-D54C-9448-DA3518F45BCF}" destId="{A8EA2440-9574-D74F-9E48-F7517AC1F59C}" srcOrd="4" destOrd="0" parTransId="{EB0BB030-8A86-8B49-BC19-4DDD819EA3E9}" sibTransId="{96ED5966-5392-2344-A4D2-84D8A8DD87FC}"/>
    <dgm:cxn modelId="{838C2C81-85DF-E245-95D3-A69B11CCDDAA}" type="presOf" srcId="{6BFC58C9-1C75-7444-9B34-CFFB898F6299}" destId="{DF685358-BFD6-F846-8E6D-20A4065E10EA}" srcOrd="0" destOrd="0" presId="urn:microsoft.com/office/officeart/2005/8/layout/hChevron3"/>
    <dgm:cxn modelId="{0AA68A81-B027-5C4D-B487-AD3C01AD60BA}" srcId="{3BBD422B-3487-D54C-9448-DA3518F45BCF}" destId="{510F6D4E-ADCC-2C4B-8306-DCD43C5F8650}" srcOrd="9" destOrd="0" parTransId="{F401F496-750C-8540-A8BB-0237B8423C39}" sibTransId="{7C1E61C4-BA63-814A-BC1C-F4DAE376F687}"/>
    <dgm:cxn modelId="{35B9F782-99EA-4244-BFB8-6ACDBCA6784E}" srcId="{3BBD422B-3487-D54C-9448-DA3518F45BCF}" destId="{55D83738-B64C-6B4D-B30E-4D76D77F3356}" srcOrd="11" destOrd="0" parTransId="{B4BC37DE-0ECD-3F46-9A6E-5B143408F2DB}" sibTransId="{D32C1B6F-244C-5541-B804-132A5B6DC043}"/>
    <dgm:cxn modelId="{7E872789-2100-8E47-B343-FAE9F626E38E}" type="presOf" srcId="{74F64A0D-C426-5E4D-ABF5-6E196A5EA475}" destId="{0A91DB2E-FE68-D341-857C-7397DB1A244D}" srcOrd="0" destOrd="0" presId="urn:microsoft.com/office/officeart/2005/8/layout/hChevron3"/>
    <dgm:cxn modelId="{61AAB18C-1877-7C4F-A2BC-177D80B6005A}" type="presOf" srcId="{DC9E5DE2-8A73-B646-A0C4-600BA656285D}" destId="{BCBB1DF6-6652-5A4A-9AA4-BB3B0336FD8D}" srcOrd="0" destOrd="0" presId="urn:microsoft.com/office/officeart/2005/8/layout/hChevron3"/>
    <dgm:cxn modelId="{CE509191-98DC-5F4C-A340-D7D811AD62C5}" srcId="{3BBD422B-3487-D54C-9448-DA3518F45BCF}" destId="{14BB69D9-5742-2F42-A0F5-4DB2ABF599DE}" srcOrd="10" destOrd="0" parTransId="{64EB3574-387F-EE47-AF65-336AE9B04A24}" sibTransId="{B1215A5D-BF54-074A-8EE7-0FD3BC43C9C7}"/>
    <dgm:cxn modelId="{E8A22C92-0A74-A841-8ACA-D48C7E7DF1F5}" srcId="{3BBD422B-3487-D54C-9448-DA3518F45BCF}" destId="{28CED4AF-D968-6843-A71C-8E13B1C20C36}" srcOrd="20" destOrd="0" parTransId="{3B286EB3-0C1D-ED46-8DCD-20292E5373FC}" sibTransId="{AFF744BC-16E0-BD4E-9308-044D474DD4E3}"/>
    <dgm:cxn modelId="{92545C9F-F3E2-D849-B545-27EB388BCFEA}" srcId="{3BBD422B-3487-D54C-9448-DA3518F45BCF}" destId="{74F64A0D-C426-5E4D-ABF5-6E196A5EA475}" srcOrd="21" destOrd="0" parTransId="{E230F6E5-840B-1D4F-98CB-8F2C486FA3E0}" sibTransId="{61A13CB3-A41D-9543-9693-74EA769F3FAC}"/>
    <dgm:cxn modelId="{DB403FB4-95F9-9440-A876-0F3CADA7106F}" type="presOf" srcId="{04BAE366-2D70-D649-9CB5-57116A0E6028}" destId="{4AE41986-2E7E-204D-9512-10EDB4912E8F}" srcOrd="0" destOrd="0" presId="urn:microsoft.com/office/officeart/2005/8/layout/hChevron3"/>
    <dgm:cxn modelId="{2240A2B4-F99B-DD48-9F24-446A59B0EA37}" srcId="{3BBD422B-3487-D54C-9448-DA3518F45BCF}" destId="{13806BA4-73AC-2A45-A311-0FE08398177C}" srcOrd="18" destOrd="0" parTransId="{27832877-4F93-0844-97B5-76845ECEBFA9}" sibTransId="{3397EBBD-318C-C94E-9FCA-7CBA6CE194B6}"/>
    <dgm:cxn modelId="{BEA2D9B6-696F-DE46-8C0D-E0258FA29E63}" srcId="{3BBD422B-3487-D54C-9448-DA3518F45BCF}" destId="{801E1359-6517-F141-B5EB-481952E14461}" srcOrd="2" destOrd="0" parTransId="{40EAE5D0-652E-4149-BFD8-63B33E22BC0E}" sibTransId="{A0927B89-928F-6641-A70F-E16CC6B24E6E}"/>
    <dgm:cxn modelId="{9115ADBC-2C0A-0E41-B205-8A4A4CB91A17}" type="presOf" srcId="{A8EA2440-9574-D74F-9E48-F7517AC1F59C}" destId="{2C2887FF-889F-FE43-8D7D-502C65396CBF}" srcOrd="0" destOrd="0" presId="urn:microsoft.com/office/officeart/2005/8/layout/hChevron3"/>
    <dgm:cxn modelId="{58ED1BC4-CB58-D747-A41A-3990F1BE32A5}" type="presOf" srcId="{91536717-9F07-F942-B0A7-2398B173687C}" destId="{6953732C-A69B-9148-9139-6A4990510EE1}" srcOrd="0" destOrd="0" presId="urn:microsoft.com/office/officeart/2005/8/layout/hChevron3"/>
    <dgm:cxn modelId="{D7A3BEC4-DC1B-A046-B30F-D5C14C55433C}" srcId="{3BBD422B-3487-D54C-9448-DA3518F45BCF}" destId="{6BFC58C9-1C75-7444-9B34-CFFB898F6299}" srcOrd="22" destOrd="0" parTransId="{E5B8E65B-CC3D-2D48-A2CC-EC164127AE8B}" sibTransId="{1DE3AEF3-36CD-014D-AB8C-1E9695BB04A8}"/>
    <dgm:cxn modelId="{450AF1CE-6480-9A4C-833B-DFA6FF35B64F}" type="presOf" srcId="{28CED4AF-D968-6843-A71C-8E13B1C20C36}" destId="{676F5F21-1F03-D244-860A-1CF9B3CA0FAE}" srcOrd="0" destOrd="0" presId="urn:microsoft.com/office/officeart/2005/8/layout/hChevron3"/>
    <dgm:cxn modelId="{5E3FD3D3-7FE7-BF4F-91AC-E40A383D7F8D}" srcId="{3BBD422B-3487-D54C-9448-DA3518F45BCF}" destId="{82FEDE62-B042-9743-B400-AA98B3DA0156}" srcOrd="16" destOrd="0" parTransId="{2AB7FD8B-9F53-724A-83CD-48494616A09C}" sibTransId="{A66E825C-D53F-2740-9937-33973C1D763B}"/>
    <dgm:cxn modelId="{A269FAD9-A940-FD47-B015-845500F3D81B}" type="presOf" srcId="{02859E1D-774A-F04D-9E9C-92368DC2815F}" destId="{AE1ECDC7-0B24-6D40-A652-01D35700777E}" srcOrd="0" destOrd="0" presId="urn:microsoft.com/office/officeart/2005/8/layout/hChevron3"/>
    <dgm:cxn modelId="{A98674DA-5F53-CF4F-8220-C5A06F91E055}" type="presOf" srcId="{ACA19771-E26A-3A49-BFD2-3DE0BAAF66E6}" destId="{AFF5C2A6-3122-554B-970A-B0093A851811}" srcOrd="0" destOrd="0" presId="urn:microsoft.com/office/officeart/2005/8/layout/hChevron3"/>
    <dgm:cxn modelId="{235D42E0-E67C-9840-BC80-BE0649033ED7}" srcId="{3BBD422B-3487-D54C-9448-DA3518F45BCF}" destId="{DC9E5DE2-8A73-B646-A0C4-600BA656285D}" srcOrd="1" destOrd="0" parTransId="{59507570-D358-E24A-952F-B609E1440CDB}" sibTransId="{A1C4B0E2-0298-CC44-9723-C38F9586D14C}"/>
    <dgm:cxn modelId="{3A9F0DE9-79D8-0049-B8B3-F0AD4BFC300F}" type="presOf" srcId="{82FEDE62-B042-9743-B400-AA98B3DA0156}" destId="{4B3B1409-25BA-DA48-A629-B11851209F61}" srcOrd="0" destOrd="0" presId="urn:microsoft.com/office/officeart/2005/8/layout/hChevron3"/>
    <dgm:cxn modelId="{85D95BE9-DF38-C545-8ADA-A2AF82736371}" type="presOf" srcId="{13806BA4-73AC-2A45-A311-0FE08398177C}" destId="{9D37CDB3-7182-1642-80E5-D98CD459D41E}" srcOrd="0" destOrd="0" presId="urn:microsoft.com/office/officeart/2005/8/layout/hChevron3"/>
    <dgm:cxn modelId="{05B7FDEA-50B6-174A-B89A-2A55570576E4}" type="presOf" srcId="{490B8173-6E59-BF46-A288-AA87D5290289}" destId="{C2CD2910-6A0E-F74F-B994-06A32548B331}" srcOrd="0" destOrd="0" presId="urn:microsoft.com/office/officeart/2005/8/layout/hChevron3"/>
    <dgm:cxn modelId="{5B5092FA-8D42-BB42-8EE0-E92D6141EE2B}" srcId="{3BBD422B-3487-D54C-9448-DA3518F45BCF}" destId="{04BAE366-2D70-D649-9CB5-57116A0E6028}" srcOrd="8" destOrd="0" parTransId="{D581F9FC-9075-E043-9E7B-976E577312FB}" sibTransId="{8803777A-029D-474C-8EBE-C8F0C9C0050A}"/>
    <dgm:cxn modelId="{8F79A57C-AF9E-E54B-A9A7-D060632FA16D}" type="presParOf" srcId="{F45B1F72-E185-424E-B700-9D938BA01C06}" destId="{1F84931C-DC60-664C-93C4-4B12C97CF870}" srcOrd="0" destOrd="0" presId="urn:microsoft.com/office/officeart/2005/8/layout/hChevron3"/>
    <dgm:cxn modelId="{306F4CC8-421E-3D43-A9D2-5DAF35001106}" type="presParOf" srcId="{F45B1F72-E185-424E-B700-9D938BA01C06}" destId="{E15621C8-C526-2B48-856E-8A035D8BAB7F}" srcOrd="1" destOrd="0" presId="urn:microsoft.com/office/officeart/2005/8/layout/hChevron3"/>
    <dgm:cxn modelId="{0C08ACBB-2B91-2544-9141-9BBAD18BA6FC}" type="presParOf" srcId="{F45B1F72-E185-424E-B700-9D938BA01C06}" destId="{BCBB1DF6-6652-5A4A-9AA4-BB3B0336FD8D}" srcOrd="2" destOrd="0" presId="urn:microsoft.com/office/officeart/2005/8/layout/hChevron3"/>
    <dgm:cxn modelId="{6CA49DD8-67A0-F540-ACF3-9F387F8A611C}" type="presParOf" srcId="{F45B1F72-E185-424E-B700-9D938BA01C06}" destId="{FD3AF944-2FF4-884B-9EC6-61539A17D367}" srcOrd="3" destOrd="0" presId="urn:microsoft.com/office/officeart/2005/8/layout/hChevron3"/>
    <dgm:cxn modelId="{03F246C0-0FF6-044E-95BF-DB7CD2A888FE}" type="presParOf" srcId="{F45B1F72-E185-424E-B700-9D938BA01C06}" destId="{C1CC043F-39E0-2743-AD11-1BC6DB772A04}" srcOrd="4" destOrd="0" presId="urn:microsoft.com/office/officeart/2005/8/layout/hChevron3"/>
    <dgm:cxn modelId="{1CA1FBD1-4637-1B4A-9885-145FBBAE918F}" type="presParOf" srcId="{F45B1F72-E185-424E-B700-9D938BA01C06}" destId="{7859A2B6-EDAF-2B4A-BD83-D4E2EFAC8B5D}" srcOrd="5" destOrd="0" presId="urn:microsoft.com/office/officeart/2005/8/layout/hChevron3"/>
    <dgm:cxn modelId="{BC964959-0E4D-C340-A833-250E579A6A1D}" type="presParOf" srcId="{F45B1F72-E185-424E-B700-9D938BA01C06}" destId="{6953732C-A69B-9148-9139-6A4990510EE1}" srcOrd="6" destOrd="0" presId="urn:microsoft.com/office/officeart/2005/8/layout/hChevron3"/>
    <dgm:cxn modelId="{6C629FD9-5D19-F74D-84C0-66E63EE07496}" type="presParOf" srcId="{F45B1F72-E185-424E-B700-9D938BA01C06}" destId="{50B061FC-8833-4648-B872-28E9B6502639}" srcOrd="7" destOrd="0" presId="urn:microsoft.com/office/officeart/2005/8/layout/hChevron3"/>
    <dgm:cxn modelId="{F3913132-7953-804C-96D0-5737906D9200}" type="presParOf" srcId="{F45B1F72-E185-424E-B700-9D938BA01C06}" destId="{2C2887FF-889F-FE43-8D7D-502C65396CBF}" srcOrd="8" destOrd="0" presId="urn:microsoft.com/office/officeart/2005/8/layout/hChevron3"/>
    <dgm:cxn modelId="{8C05FE77-C4D9-5843-9EA7-53136237106A}" type="presParOf" srcId="{F45B1F72-E185-424E-B700-9D938BA01C06}" destId="{516BA840-7B45-8046-901F-4DEF2B2B9D9D}" srcOrd="9" destOrd="0" presId="urn:microsoft.com/office/officeart/2005/8/layout/hChevron3"/>
    <dgm:cxn modelId="{6529D2F4-9B2A-464A-B200-F0A1E5B26835}" type="presParOf" srcId="{F45B1F72-E185-424E-B700-9D938BA01C06}" destId="{A1A9FEDC-52CC-A543-AC0B-C4F4046932B6}" srcOrd="10" destOrd="0" presId="urn:microsoft.com/office/officeart/2005/8/layout/hChevron3"/>
    <dgm:cxn modelId="{B58E8714-D499-BF46-8148-4C672FE24109}" type="presParOf" srcId="{F45B1F72-E185-424E-B700-9D938BA01C06}" destId="{987EBDC9-84E5-EE45-83FB-06A91E1C6665}" srcOrd="11" destOrd="0" presId="urn:microsoft.com/office/officeart/2005/8/layout/hChevron3"/>
    <dgm:cxn modelId="{D5C0C6EA-246D-2E45-9CBE-F7A360ADC307}" type="presParOf" srcId="{F45B1F72-E185-424E-B700-9D938BA01C06}" destId="{F401ADCF-07C7-D940-8864-47EBA17462C7}" srcOrd="12" destOrd="0" presId="urn:microsoft.com/office/officeart/2005/8/layout/hChevron3"/>
    <dgm:cxn modelId="{A996FEB0-A88A-4944-85B7-176A353CBFA8}" type="presParOf" srcId="{F45B1F72-E185-424E-B700-9D938BA01C06}" destId="{15FF907A-AB77-6540-AB36-3C5659DE1888}" srcOrd="13" destOrd="0" presId="urn:microsoft.com/office/officeart/2005/8/layout/hChevron3"/>
    <dgm:cxn modelId="{D6D05315-29AB-7544-BD09-1D61147CB417}" type="presParOf" srcId="{F45B1F72-E185-424E-B700-9D938BA01C06}" destId="{AFF5C2A6-3122-554B-970A-B0093A851811}" srcOrd="14" destOrd="0" presId="urn:microsoft.com/office/officeart/2005/8/layout/hChevron3"/>
    <dgm:cxn modelId="{45586D23-0500-E949-86E1-8D6CC0181B32}" type="presParOf" srcId="{F45B1F72-E185-424E-B700-9D938BA01C06}" destId="{B47E16A4-0BC6-184B-9017-1F185C07CF19}" srcOrd="15" destOrd="0" presId="urn:microsoft.com/office/officeart/2005/8/layout/hChevron3"/>
    <dgm:cxn modelId="{41A921C0-CC74-F442-B321-CFB80ED0EC78}" type="presParOf" srcId="{F45B1F72-E185-424E-B700-9D938BA01C06}" destId="{4AE41986-2E7E-204D-9512-10EDB4912E8F}" srcOrd="16" destOrd="0" presId="urn:microsoft.com/office/officeart/2005/8/layout/hChevron3"/>
    <dgm:cxn modelId="{5F05F954-D9BD-6541-AEC7-B09FE84C4394}" type="presParOf" srcId="{F45B1F72-E185-424E-B700-9D938BA01C06}" destId="{5A1FF950-519E-4348-A31D-91D9E704FA08}" srcOrd="17" destOrd="0" presId="urn:microsoft.com/office/officeart/2005/8/layout/hChevron3"/>
    <dgm:cxn modelId="{8C5C44AE-BFA0-C244-8483-0534A92A699C}" type="presParOf" srcId="{F45B1F72-E185-424E-B700-9D938BA01C06}" destId="{1FAE95F5-4A9E-104E-A367-C7FD55AE1190}" srcOrd="18" destOrd="0" presId="urn:microsoft.com/office/officeart/2005/8/layout/hChevron3"/>
    <dgm:cxn modelId="{79C90BB0-F749-3C4A-A20B-D95EDBE66B44}" type="presParOf" srcId="{F45B1F72-E185-424E-B700-9D938BA01C06}" destId="{35253A8A-EBC0-FE44-8BD8-68D0067D5193}" srcOrd="19" destOrd="0" presId="urn:microsoft.com/office/officeart/2005/8/layout/hChevron3"/>
    <dgm:cxn modelId="{0C0CCA6A-F662-BA43-BD30-9B8A9C0A6C6B}" type="presParOf" srcId="{F45B1F72-E185-424E-B700-9D938BA01C06}" destId="{2FB95BE6-65EE-1047-9BBE-EDA8E0460D99}" srcOrd="20" destOrd="0" presId="urn:microsoft.com/office/officeart/2005/8/layout/hChevron3"/>
    <dgm:cxn modelId="{E74E0ED5-378A-A040-8C73-FCD206453233}" type="presParOf" srcId="{F45B1F72-E185-424E-B700-9D938BA01C06}" destId="{8505C1CE-796A-4E4E-84CE-6BE4957887F3}" srcOrd="21" destOrd="0" presId="urn:microsoft.com/office/officeart/2005/8/layout/hChevron3"/>
    <dgm:cxn modelId="{E20AAF35-9E20-6344-B92F-AE84DB47CE20}" type="presParOf" srcId="{F45B1F72-E185-424E-B700-9D938BA01C06}" destId="{EB086E2D-7692-E244-AE1E-E96CBC749908}" srcOrd="22" destOrd="0" presId="urn:microsoft.com/office/officeart/2005/8/layout/hChevron3"/>
    <dgm:cxn modelId="{62FEDED6-6E41-2F49-BEA1-9950E0B7FEEA}" type="presParOf" srcId="{F45B1F72-E185-424E-B700-9D938BA01C06}" destId="{FA93BABC-0624-F040-8227-4C32CEF43504}" srcOrd="23" destOrd="0" presId="urn:microsoft.com/office/officeart/2005/8/layout/hChevron3"/>
    <dgm:cxn modelId="{1C8B32CA-0884-544C-A36F-F23A9B903F26}" type="presParOf" srcId="{F45B1F72-E185-424E-B700-9D938BA01C06}" destId="{D886D044-6895-3447-8E6E-AEAA1C4D8635}" srcOrd="24" destOrd="0" presId="urn:microsoft.com/office/officeart/2005/8/layout/hChevron3"/>
    <dgm:cxn modelId="{A5627207-D7BF-854F-BC52-D900431253BC}" type="presParOf" srcId="{F45B1F72-E185-424E-B700-9D938BA01C06}" destId="{E6BD4C89-B66E-894F-A435-05CC6235A9E0}" srcOrd="25" destOrd="0" presId="urn:microsoft.com/office/officeart/2005/8/layout/hChevron3"/>
    <dgm:cxn modelId="{3A83F8BF-08CC-A640-8B4E-BF369B17414E}" type="presParOf" srcId="{F45B1F72-E185-424E-B700-9D938BA01C06}" destId="{4FF06C1D-05C4-3544-93DC-550818092398}" srcOrd="26" destOrd="0" presId="urn:microsoft.com/office/officeart/2005/8/layout/hChevron3"/>
    <dgm:cxn modelId="{533B1C2C-F17F-7241-B5B9-050734F3DF83}" type="presParOf" srcId="{F45B1F72-E185-424E-B700-9D938BA01C06}" destId="{17663586-B4BF-794F-A783-E6F5515E52C3}" srcOrd="27" destOrd="0" presId="urn:microsoft.com/office/officeart/2005/8/layout/hChevron3"/>
    <dgm:cxn modelId="{9C6D3B2E-C029-C04F-A69B-30F413E893B7}" type="presParOf" srcId="{F45B1F72-E185-424E-B700-9D938BA01C06}" destId="{AE1ECDC7-0B24-6D40-A652-01D35700777E}" srcOrd="28" destOrd="0" presId="urn:microsoft.com/office/officeart/2005/8/layout/hChevron3"/>
    <dgm:cxn modelId="{6D4D11C3-DB50-CC4F-A38D-DA07DC1036F7}" type="presParOf" srcId="{F45B1F72-E185-424E-B700-9D938BA01C06}" destId="{74CAD7ED-3C83-8046-8D39-CEC7F6960EAF}" srcOrd="29" destOrd="0" presId="urn:microsoft.com/office/officeart/2005/8/layout/hChevron3"/>
    <dgm:cxn modelId="{EF606865-AF42-7F44-8E1D-A290D80CBF67}" type="presParOf" srcId="{F45B1F72-E185-424E-B700-9D938BA01C06}" destId="{D534CEC5-7E51-424C-97CC-77F50AD317F8}" srcOrd="30" destOrd="0" presId="urn:microsoft.com/office/officeart/2005/8/layout/hChevron3"/>
    <dgm:cxn modelId="{17B19B81-98DF-A544-BDAB-C6FBBCFBBF4E}" type="presParOf" srcId="{F45B1F72-E185-424E-B700-9D938BA01C06}" destId="{AE069D3F-5C13-7B47-A225-1F2E5B30D4EE}" srcOrd="31" destOrd="0" presId="urn:microsoft.com/office/officeart/2005/8/layout/hChevron3"/>
    <dgm:cxn modelId="{D6B2223F-8FD2-4540-AADF-7C836C044121}" type="presParOf" srcId="{F45B1F72-E185-424E-B700-9D938BA01C06}" destId="{4B3B1409-25BA-DA48-A629-B11851209F61}" srcOrd="32" destOrd="0" presId="urn:microsoft.com/office/officeart/2005/8/layout/hChevron3"/>
    <dgm:cxn modelId="{02DB368E-198A-8243-A4FA-28E91B7D2B79}" type="presParOf" srcId="{F45B1F72-E185-424E-B700-9D938BA01C06}" destId="{F7DC9D4C-4316-C141-8028-B264A6AB9559}" srcOrd="33" destOrd="0" presId="urn:microsoft.com/office/officeart/2005/8/layout/hChevron3"/>
    <dgm:cxn modelId="{7D9F46C4-26C7-5640-AAAC-26CA11F4A1C5}" type="presParOf" srcId="{F45B1F72-E185-424E-B700-9D938BA01C06}" destId="{25B44BC1-FCEE-1A4B-8277-CAC5DA28E2EB}" srcOrd="34" destOrd="0" presId="urn:microsoft.com/office/officeart/2005/8/layout/hChevron3"/>
    <dgm:cxn modelId="{1A8CC15F-763E-7F47-8EFE-6AF9148F8431}" type="presParOf" srcId="{F45B1F72-E185-424E-B700-9D938BA01C06}" destId="{EB448B16-3C4E-1F4A-AA6D-191CA664111B}" srcOrd="35" destOrd="0" presId="urn:microsoft.com/office/officeart/2005/8/layout/hChevron3"/>
    <dgm:cxn modelId="{4D6E54A5-C2B4-B14F-8EA9-5F7F255DE0C8}" type="presParOf" srcId="{F45B1F72-E185-424E-B700-9D938BA01C06}" destId="{9D37CDB3-7182-1642-80E5-D98CD459D41E}" srcOrd="36" destOrd="0" presId="urn:microsoft.com/office/officeart/2005/8/layout/hChevron3"/>
    <dgm:cxn modelId="{C4E8F4A9-FCCC-DB4E-A480-AD0078B40563}" type="presParOf" srcId="{F45B1F72-E185-424E-B700-9D938BA01C06}" destId="{4B9D756F-9446-C94A-8B46-40349E6284CE}" srcOrd="37" destOrd="0" presId="urn:microsoft.com/office/officeart/2005/8/layout/hChevron3"/>
    <dgm:cxn modelId="{E839859A-3ADF-DC44-8F28-C4A10FA599D4}" type="presParOf" srcId="{F45B1F72-E185-424E-B700-9D938BA01C06}" destId="{58A3F720-6E90-1C45-8D21-786090B1EE3F}" srcOrd="38" destOrd="0" presId="urn:microsoft.com/office/officeart/2005/8/layout/hChevron3"/>
    <dgm:cxn modelId="{E18D7FDF-9E8D-7F42-B15A-E1CD7E26AC21}" type="presParOf" srcId="{F45B1F72-E185-424E-B700-9D938BA01C06}" destId="{2A1CB612-C244-D741-B12F-FB9BE46A5CD6}" srcOrd="39" destOrd="0" presId="urn:microsoft.com/office/officeart/2005/8/layout/hChevron3"/>
    <dgm:cxn modelId="{84A7A57B-7DB2-A342-A451-4C3434111343}" type="presParOf" srcId="{F45B1F72-E185-424E-B700-9D938BA01C06}" destId="{676F5F21-1F03-D244-860A-1CF9B3CA0FAE}" srcOrd="40" destOrd="0" presId="urn:microsoft.com/office/officeart/2005/8/layout/hChevron3"/>
    <dgm:cxn modelId="{0EBA06FF-1F53-3241-B712-621C8E8229D7}" type="presParOf" srcId="{F45B1F72-E185-424E-B700-9D938BA01C06}" destId="{EBA0D855-F7EC-9246-91B1-CD8A2D5D155A}" srcOrd="41" destOrd="0" presId="urn:microsoft.com/office/officeart/2005/8/layout/hChevron3"/>
    <dgm:cxn modelId="{5CE610D2-DBC9-6748-A673-CDAB706C5012}" type="presParOf" srcId="{F45B1F72-E185-424E-B700-9D938BA01C06}" destId="{0A91DB2E-FE68-D341-857C-7397DB1A244D}" srcOrd="42" destOrd="0" presId="urn:microsoft.com/office/officeart/2005/8/layout/hChevron3"/>
    <dgm:cxn modelId="{D4C634EB-42BE-9C48-849D-6115EA68CC59}" type="presParOf" srcId="{F45B1F72-E185-424E-B700-9D938BA01C06}" destId="{59032AE1-DEB2-A742-89B6-05E154D87076}" srcOrd="43" destOrd="0" presId="urn:microsoft.com/office/officeart/2005/8/layout/hChevron3"/>
    <dgm:cxn modelId="{6EDFF645-6D80-1747-BEAD-4A188CBC803B}" type="presParOf" srcId="{F45B1F72-E185-424E-B700-9D938BA01C06}" destId="{DF685358-BFD6-F846-8E6D-20A4065E10EA}" srcOrd="44" destOrd="0" presId="urn:microsoft.com/office/officeart/2005/8/layout/hChevron3"/>
    <dgm:cxn modelId="{DDDA7D8F-EFCC-FB49-920C-7BBE09E0B39B}" type="presParOf" srcId="{F45B1F72-E185-424E-B700-9D938BA01C06}" destId="{68DB26BA-F141-EB4D-8DA9-D3C957FEE948}" srcOrd="45" destOrd="0" presId="urn:microsoft.com/office/officeart/2005/8/layout/hChevron3"/>
    <dgm:cxn modelId="{3958FFB4-2422-7C4A-973F-876E3082EA7C}" type="presParOf" srcId="{F45B1F72-E185-424E-B700-9D938BA01C06}" destId="{C2CD2910-6A0E-F74F-B994-06A32548B331}" srcOrd="4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931C-DC60-664C-93C4-4B12C97CF870}">
      <dsp:nvSpPr>
        <dsp:cNvPr id="0" name=""/>
        <dsp:cNvSpPr/>
      </dsp:nvSpPr>
      <dsp:spPr>
        <a:xfrm>
          <a:off x="3869" y="276520"/>
          <a:ext cx="628054" cy="251221"/>
        </a:xfrm>
        <a:prstGeom prst="homePlat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0" kern="1200" dirty="0">
              <a:solidFill>
                <a:schemeClr val="bg1"/>
              </a:solidFill>
            </a:rPr>
            <a:t>1</a:t>
          </a:r>
        </a:p>
      </dsp:txBody>
      <dsp:txXfrm>
        <a:off x="3869" y="276520"/>
        <a:ext cx="565249" cy="251221"/>
      </dsp:txXfrm>
    </dsp:sp>
    <dsp:sp modelId="{BCBB1DF6-6652-5A4A-9AA4-BB3B0336FD8D}">
      <dsp:nvSpPr>
        <dsp:cNvPr id="0" name=""/>
        <dsp:cNvSpPr/>
      </dsp:nvSpPr>
      <dsp:spPr>
        <a:xfrm>
          <a:off x="50631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a:t>
          </a:r>
        </a:p>
      </dsp:txBody>
      <dsp:txXfrm>
        <a:off x="631924" y="276520"/>
        <a:ext cx="376833" cy="251221"/>
      </dsp:txXfrm>
    </dsp:sp>
    <dsp:sp modelId="{C1CC043F-39E0-2743-AD11-1BC6DB772A04}">
      <dsp:nvSpPr>
        <dsp:cNvPr id="0" name=""/>
        <dsp:cNvSpPr/>
      </dsp:nvSpPr>
      <dsp:spPr>
        <a:xfrm>
          <a:off x="100875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3</a:t>
          </a:r>
        </a:p>
      </dsp:txBody>
      <dsp:txXfrm>
        <a:off x="1134368" y="276520"/>
        <a:ext cx="376833" cy="251221"/>
      </dsp:txXfrm>
    </dsp:sp>
    <dsp:sp modelId="{6953732C-A69B-9148-9139-6A4990510EE1}">
      <dsp:nvSpPr>
        <dsp:cNvPr id="0" name=""/>
        <dsp:cNvSpPr/>
      </dsp:nvSpPr>
      <dsp:spPr>
        <a:xfrm>
          <a:off x="15112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4</a:t>
          </a:r>
        </a:p>
      </dsp:txBody>
      <dsp:txXfrm>
        <a:off x="1636811" y="276520"/>
        <a:ext cx="376833" cy="251221"/>
      </dsp:txXfrm>
    </dsp:sp>
    <dsp:sp modelId="{2C2887FF-889F-FE43-8D7D-502C65396CBF}">
      <dsp:nvSpPr>
        <dsp:cNvPr id="0" name=""/>
        <dsp:cNvSpPr/>
      </dsp:nvSpPr>
      <dsp:spPr>
        <a:xfrm>
          <a:off x="201364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5</a:t>
          </a:r>
        </a:p>
      </dsp:txBody>
      <dsp:txXfrm>
        <a:off x="2139255" y="276520"/>
        <a:ext cx="376833" cy="251221"/>
      </dsp:txXfrm>
    </dsp:sp>
    <dsp:sp modelId="{A1A9FEDC-52CC-A543-AC0B-C4F4046932B6}">
      <dsp:nvSpPr>
        <dsp:cNvPr id="0" name=""/>
        <dsp:cNvSpPr/>
      </dsp:nvSpPr>
      <dsp:spPr>
        <a:xfrm>
          <a:off x="25160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6</a:t>
          </a:r>
        </a:p>
      </dsp:txBody>
      <dsp:txXfrm>
        <a:off x="2641699" y="276520"/>
        <a:ext cx="376833" cy="251221"/>
      </dsp:txXfrm>
    </dsp:sp>
    <dsp:sp modelId="{F401ADCF-07C7-D940-8864-47EBA17462C7}">
      <dsp:nvSpPr>
        <dsp:cNvPr id="0" name=""/>
        <dsp:cNvSpPr/>
      </dsp:nvSpPr>
      <dsp:spPr>
        <a:xfrm>
          <a:off x="30185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7</a:t>
          </a:r>
        </a:p>
      </dsp:txBody>
      <dsp:txXfrm>
        <a:off x="3144143" y="276520"/>
        <a:ext cx="376833" cy="251221"/>
      </dsp:txXfrm>
    </dsp:sp>
    <dsp:sp modelId="{AFF5C2A6-3122-554B-970A-B0093A851811}">
      <dsp:nvSpPr>
        <dsp:cNvPr id="0" name=""/>
        <dsp:cNvSpPr/>
      </dsp:nvSpPr>
      <dsp:spPr>
        <a:xfrm>
          <a:off x="35209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8</a:t>
          </a:r>
        </a:p>
      </dsp:txBody>
      <dsp:txXfrm>
        <a:off x="3646586" y="276520"/>
        <a:ext cx="376833" cy="251221"/>
      </dsp:txXfrm>
    </dsp:sp>
    <dsp:sp modelId="{4AE41986-2E7E-204D-9512-10EDB4912E8F}">
      <dsp:nvSpPr>
        <dsp:cNvPr id="0" name=""/>
        <dsp:cNvSpPr/>
      </dsp:nvSpPr>
      <dsp:spPr>
        <a:xfrm>
          <a:off x="402341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9</a:t>
          </a:r>
        </a:p>
      </dsp:txBody>
      <dsp:txXfrm>
        <a:off x="4149030" y="276520"/>
        <a:ext cx="376833" cy="251221"/>
      </dsp:txXfrm>
    </dsp:sp>
    <dsp:sp modelId="{1FAE95F5-4A9E-104E-A367-C7FD55AE1190}">
      <dsp:nvSpPr>
        <dsp:cNvPr id="0" name=""/>
        <dsp:cNvSpPr/>
      </dsp:nvSpPr>
      <dsp:spPr>
        <a:xfrm>
          <a:off x="452586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10</a:t>
          </a:r>
        </a:p>
      </dsp:txBody>
      <dsp:txXfrm>
        <a:off x="4651474" y="276520"/>
        <a:ext cx="376833" cy="251221"/>
      </dsp:txXfrm>
    </dsp:sp>
    <dsp:sp modelId="{2FB95BE6-65EE-1047-9BBE-EDA8E0460D99}">
      <dsp:nvSpPr>
        <dsp:cNvPr id="0" name=""/>
        <dsp:cNvSpPr/>
      </dsp:nvSpPr>
      <dsp:spPr>
        <a:xfrm>
          <a:off x="502830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11</a:t>
          </a:r>
        </a:p>
      </dsp:txBody>
      <dsp:txXfrm>
        <a:off x="5153918" y="276520"/>
        <a:ext cx="376833" cy="251221"/>
      </dsp:txXfrm>
    </dsp:sp>
    <dsp:sp modelId="{EB086E2D-7692-E244-AE1E-E96CBC749908}">
      <dsp:nvSpPr>
        <dsp:cNvPr id="0" name=""/>
        <dsp:cNvSpPr/>
      </dsp:nvSpPr>
      <dsp:spPr>
        <a:xfrm>
          <a:off x="553075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12</a:t>
          </a:r>
        </a:p>
      </dsp:txBody>
      <dsp:txXfrm>
        <a:off x="5656361" y="276520"/>
        <a:ext cx="376833" cy="251221"/>
      </dsp:txXfrm>
    </dsp:sp>
    <dsp:sp modelId="{D886D044-6895-3447-8E6E-AEAA1C4D8635}">
      <dsp:nvSpPr>
        <dsp:cNvPr id="0" name=""/>
        <dsp:cNvSpPr/>
      </dsp:nvSpPr>
      <dsp:spPr>
        <a:xfrm>
          <a:off x="603319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13</a:t>
          </a:r>
        </a:p>
      </dsp:txBody>
      <dsp:txXfrm>
        <a:off x="6158805" y="276520"/>
        <a:ext cx="376833" cy="251221"/>
      </dsp:txXfrm>
    </dsp:sp>
    <dsp:sp modelId="{4FF06C1D-05C4-3544-93DC-550818092398}">
      <dsp:nvSpPr>
        <dsp:cNvPr id="0" name=""/>
        <dsp:cNvSpPr/>
      </dsp:nvSpPr>
      <dsp:spPr>
        <a:xfrm>
          <a:off x="653563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14</a:t>
          </a:r>
        </a:p>
      </dsp:txBody>
      <dsp:txXfrm>
        <a:off x="6661249" y="276520"/>
        <a:ext cx="376833" cy="251221"/>
      </dsp:txXfrm>
    </dsp:sp>
    <dsp:sp modelId="{AE1ECDC7-0B24-6D40-A652-01D35700777E}">
      <dsp:nvSpPr>
        <dsp:cNvPr id="0" name=""/>
        <dsp:cNvSpPr/>
      </dsp:nvSpPr>
      <dsp:spPr>
        <a:xfrm>
          <a:off x="703808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15</a:t>
          </a:r>
        </a:p>
      </dsp:txBody>
      <dsp:txXfrm>
        <a:off x="7163693" y="276520"/>
        <a:ext cx="376833" cy="251221"/>
      </dsp:txXfrm>
    </dsp:sp>
    <dsp:sp modelId="{D534CEC5-7E51-424C-97CC-77F50AD317F8}">
      <dsp:nvSpPr>
        <dsp:cNvPr id="0" name=""/>
        <dsp:cNvSpPr/>
      </dsp:nvSpPr>
      <dsp:spPr>
        <a:xfrm>
          <a:off x="754052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16</a:t>
          </a:r>
        </a:p>
      </dsp:txBody>
      <dsp:txXfrm>
        <a:off x="7666136" y="276520"/>
        <a:ext cx="376833" cy="251221"/>
      </dsp:txXfrm>
    </dsp:sp>
    <dsp:sp modelId="{4B3B1409-25BA-DA48-A629-B11851209F61}">
      <dsp:nvSpPr>
        <dsp:cNvPr id="0" name=""/>
        <dsp:cNvSpPr/>
      </dsp:nvSpPr>
      <dsp:spPr>
        <a:xfrm>
          <a:off x="804296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17</a:t>
          </a:r>
        </a:p>
      </dsp:txBody>
      <dsp:txXfrm>
        <a:off x="8168580" y="276520"/>
        <a:ext cx="376833" cy="251221"/>
      </dsp:txXfrm>
    </dsp:sp>
    <dsp:sp modelId="{25B44BC1-FCEE-1A4B-8277-CAC5DA28E2EB}">
      <dsp:nvSpPr>
        <dsp:cNvPr id="0" name=""/>
        <dsp:cNvSpPr/>
      </dsp:nvSpPr>
      <dsp:spPr>
        <a:xfrm>
          <a:off x="854541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18</a:t>
          </a:r>
        </a:p>
      </dsp:txBody>
      <dsp:txXfrm>
        <a:off x="8671024" y="276520"/>
        <a:ext cx="376833" cy="251221"/>
      </dsp:txXfrm>
    </dsp:sp>
    <dsp:sp modelId="{9D37CDB3-7182-1642-80E5-D98CD459D41E}">
      <dsp:nvSpPr>
        <dsp:cNvPr id="0" name=""/>
        <dsp:cNvSpPr/>
      </dsp:nvSpPr>
      <dsp:spPr>
        <a:xfrm>
          <a:off x="904785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19</a:t>
          </a:r>
        </a:p>
      </dsp:txBody>
      <dsp:txXfrm>
        <a:off x="9173468" y="276520"/>
        <a:ext cx="376833" cy="251221"/>
      </dsp:txXfrm>
    </dsp:sp>
    <dsp:sp modelId="{58A3F720-6E90-1C45-8D21-786090B1EE3F}">
      <dsp:nvSpPr>
        <dsp:cNvPr id="0" name=""/>
        <dsp:cNvSpPr/>
      </dsp:nvSpPr>
      <dsp:spPr>
        <a:xfrm>
          <a:off x="95503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20</a:t>
          </a:r>
        </a:p>
      </dsp:txBody>
      <dsp:txXfrm>
        <a:off x="9675911" y="276520"/>
        <a:ext cx="376833" cy="251221"/>
      </dsp:txXfrm>
    </dsp:sp>
    <dsp:sp modelId="{676F5F21-1F03-D244-860A-1CF9B3CA0FAE}">
      <dsp:nvSpPr>
        <dsp:cNvPr id="0" name=""/>
        <dsp:cNvSpPr/>
      </dsp:nvSpPr>
      <dsp:spPr>
        <a:xfrm>
          <a:off x="1005274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21</a:t>
          </a:r>
        </a:p>
      </dsp:txBody>
      <dsp:txXfrm>
        <a:off x="10178355" y="276520"/>
        <a:ext cx="376833" cy="251221"/>
      </dsp:txXfrm>
    </dsp:sp>
    <dsp:sp modelId="{0A91DB2E-FE68-D341-857C-7397DB1A244D}">
      <dsp:nvSpPr>
        <dsp:cNvPr id="0" name=""/>
        <dsp:cNvSpPr/>
      </dsp:nvSpPr>
      <dsp:spPr>
        <a:xfrm>
          <a:off x="105551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22</a:t>
          </a:r>
        </a:p>
      </dsp:txBody>
      <dsp:txXfrm>
        <a:off x="10680799" y="276520"/>
        <a:ext cx="376833" cy="251221"/>
      </dsp:txXfrm>
    </dsp:sp>
    <dsp:sp modelId="{DF685358-BFD6-F846-8E6D-20A4065E10EA}">
      <dsp:nvSpPr>
        <dsp:cNvPr id="0" name=""/>
        <dsp:cNvSpPr/>
      </dsp:nvSpPr>
      <dsp:spPr>
        <a:xfrm>
          <a:off x="110576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23</a:t>
          </a:r>
        </a:p>
      </dsp:txBody>
      <dsp:txXfrm>
        <a:off x="11183243" y="276520"/>
        <a:ext cx="376833" cy="251221"/>
      </dsp:txXfrm>
    </dsp:sp>
    <dsp:sp modelId="{C2CD2910-6A0E-F74F-B994-06A32548B331}">
      <dsp:nvSpPr>
        <dsp:cNvPr id="0" name=""/>
        <dsp:cNvSpPr/>
      </dsp:nvSpPr>
      <dsp:spPr>
        <a:xfrm>
          <a:off x="115600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24</a:t>
          </a:r>
        </a:p>
      </dsp:txBody>
      <dsp:txXfrm>
        <a:off x="11685686" y="276520"/>
        <a:ext cx="376833" cy="2512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931C-DC60-664C-93C4-4B12C97CF870}">
      <dsp:nvSpPr>
        <dsp:cNvPr id="0" name=""/>
        <dsp:cNvSpPr/>
      </dsp:nvSpPr>
      <dsp:spPr>
        <a:xfrm>
          <a:off x="3869" y="276520"/>
          <a:ext cx="628054" cy="251221"/>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0" kern="1200" dirty="0">
              <a:solidFill>
                <a:schemeClr val="bg1"/>
              </a:solidFill>
            </a:rPr>
            <a:t>1</a:t>
          </a:r>
        </a:p>
      </dsp:txBody>
      <dsp:txXfrm>
        <a:off x="3869" y="276520"/>
        <a:ext cx="565249" cy="251221"/>
      </dsp:txXfrm>
    </dsp:sp>
    <dsp:sp modelId="{BCBB1DF6-6652-5A4A-9AA4-BB3B0336FD8D}">
      <dsp:nvSpPr>
        <dsp:cNvPr id="0" name=""/>
        <dsp:cNvSpPr/>
      </dsp:nvSpPr>
      <dsp:spPr>
        <a:xfrm>
          <a:off x="506313"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2</a:t>
          </a:r>
        </a:p>
      </dsp:txBody>
      <dsp:txXfrm>
        <a:off x="631924" y="276520"/>
        <a:ext cx="376833" cy="251221"/>
      </dsp:txXfrm>
    </dsp:sp>
    <dsp:sp modelId="{C1CC043F-39E0-2743-AD11-1BC6DB772A04}">
      <dsp:nvSpPr>
        <dsp:cNvPr id="0" name=""/>
        <dsp:cNvSpPr/>
      </dsp:nvSpPr>
      <dsp:spPr>
        <a:xfrm>
          <a:off x="100875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3</a:t>
          </a:r>
        </a:p>
      </dsp:txBody>
      <dsp:txXfrm>
        <a:off x="1134368" y="276520"/>
        <a:ext cx="376833" cy="251221"/>
      </dsp:txXfrm>
    </dsp:sp>
    <dsp:sp modelId="{6953732C-A69B-9148-9139-6A4990510EE1}">
      <dsp:nvSpPr>
        <dsp:cNvPr id="0" name=""/>
        <dsp:cNvSpPr/>
      </dsp:nvSpPr>
      <dsp:spPr>
        <a:xfrm>
          <a:off x="1511200"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4</a:t>
          </a:r>
        </a:p>
      </dsp:txBody>
      <dsp:txXfrm>
        <a:off x="1636811" y="276520"/>
        <a:ext cx="376833" cy="251221"/>
      </dsp:txXfrm>
    </dsp:sp>
    <dsp:sp modelId="{2C2887FF-889F-FE43-8D7D-502C65396CBF}">
      <dsp:nvSpPr>
        <dsp:cNvPr id="0" name=""/>
        <dsp:cNvSpPr/>
      </dsp:nvSpPr>
      <dsp:spPr>
        <a:xfrm>
          <a:off x="2013644"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5</a:t>
          </a:r>
        </a:p>
      </dsp:txBody>
      <dsp:txXfrm>
        <a:off x="2139255" y="276520"/>
        <a:ext cx="376833" cy="251221"/>
      </dsp:txXfrm>
    </dsp:sp>
    <dsp:sp modelId="{A1A9FEDC-52CC-A543-AC0B-C4F4046932B6}">
      <dsp:nvSpPr>
        <dsp:cNvPr id="0" name=""/>
        <dsp:cNvSpPr/>
      </dsp:nvSpPr>
      <dsp:spPr>
        <a:xfrm>
          <a:off x="25160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6</a:t>
          </a:r>
        </a:p>
      </dsp:txBody>
      <dsp:txXfrm>
        <a:off x="2641699" y="276520"/>
        <a:ext cx="376833" cy="251221"/>
      </dsp:txXfrm>
    </dsp:sp>
    <dsp:sp modelId="{F401ADCF-07C7-D940-8864-47EBA17462C7}">
      <dsp:nvSpPr>
        <dsp:cNvPr id="0" name=""/>
        <dsp:cNvSpPr/>
      </dsp:nvSpPr>
      <dsp:spPr>
        <a:xfrm>
          <a:off x="3018532"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7</a:t>
          </a:r>
        </a:p>
      </dsp:txBody>
      <dsp:txXfrm>
        <a:off x="3144143" y="276520"/>
        <a:ext cx="376833" cy="251221"/>
      </dsp:txXfrm>
    </dsp:sp>
    <dsp:sp modelId="{AFF5C2A6-3122-554B-970A-B0093A851811}">
      <dsp:nvSpPr>
        <dsp:cNvPr id="0" name=""/>
        <dsp:cNvSpPr/>
      </dsp:nvSpPr>
      <dsp:spPr>
        <a:xfrm>
          <a:off x="35209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8</a:t>
          </a:r>
        </a:p>
      </dsp:txBody>
      <dsp:txXfrm>
        <a:off x="3646586" y="276520"/>
        <a:ext cx="376833" cy="251221"/>
      </dsp:txXfrm>
    </dsp:sp>
    <dsp:sp modelId="{4AE41986-2E7E-204D-9512-10EDB4912E8F}">
      <dsp:nvSpPr>
        <dsp:cNvPr id="0" name=""/>
        <dsp:cNvSpPr/>
      </dsp:nvSpPr>
      <dsp:spPr>
        <a:xfrm>
          <a:off x="402341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9</a:t>
          </a:r>
        </a:p>
      </dsp:txBody>
      <dsp:txXfrm>
        <a:off x="4149030" y="276520"/>
        <a:ext cx="376833" cy="251221"/>
      </dsp:txXfrm>
    </dsp:sp>
    <dsp:sp modelId="{1FAE95F5-4A9E-104E-A367-C7FD55AE1190}">
      <dsp:nvSpPr>
        <dsp:cNvPr id="0" name=""/>
        <dsp:cNvSpPr/>
      </dsp:nvSpPr>
      <dsp:spPr>
        <a:xfrm>
          <a:off x="452586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10</a:t>
          </a:r>
        </a:p>
      </dsp:txBody>
      <dsp:txXfrm>
        <a:off x="4651474" y="276520"/>
        <a:ext cx="376833" cy="251221"/>
      </dsp:txXfrm>
    </dsp:sp>
    <dsp:sp modelId="{2FB95BE6-65EE-1047-9BBE-EDA8E0460D99}">
      <dsp:nvSpPr>
        <dsp:cNvPr id="0" name=""/>
        <dsp:cNvSpPr/>
      </dsp:nvSpPr>
      <dsp:spPr>
        <a:xfrm>
          <a:off x="502830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11</a:t>
          </a:r>
        </a:p>
      </dsp:txBody>
      <dsp:txXfrm>
        <a:off x="5153918" y="276520"/>
        <a:ext cx="376833" cy="251221"/>
      </dsp:txXfrm>
    </dsp:sp>
    <dsp:sp modelId="{EB086E2D-7692-E244-AE1E-E96CBC749908}">
      <dsp:nvSpPr>
        <dsp:cNvPr id="0" name=""/>
        <dsp:cNvSpPr/>
      </dsp:nvSpPr>
      <dsp:spPr>
        <a:xfrm>
          <a:off x="553075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12</a:t>
          </a:r>
        </a:p>
      </dsp:txBody>
      <dsp:txXfrm>
        <a:off x="5656361" y="276520"/>
        <a:ext cx="376833" cy="251221"/>
      </dsp:txXfrm>
    </dsp:sp>
    <dsp:sp modelId="{D886D044-6895-3447-8E6E-AEAA1C4D8635}">
      <dsp:nvSpPr>
        <dsp:cNvPr id="0" name=""/>
        <dsp:cNvSpPr/>
      </dsp:nvSpPr>
      <dsp:spPr>
        <a:xfrm>
          <a:off x="6033194" y="276520"/>
          <a:ext cx="628054" cy="251221"/>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13</a:t>
          </a:r>
        </a:p>
      </dsp:txBody>
      <dsp:txXfrm>
        <a:off x="6158805" y="276520"/>
        <a:ext cx="376833" cy="251221"/>
      </dsp:txXfrm>
    </dsp:sp>
    <dsp:sp modelId="{4FF06C1D-05C4-3544-93DC-550818092398}">
      <dsp:nvSpPr>
        <dsp:cNvPr id="0" name=""/>
        <dsp:cNvSpPr/>
      </dsp:nvSpPr>
      <dsp:spPr>
        <a:xfrm>
          <a:off x="653563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14</a:t>
          </a:r>
        </a:p>
      </dsp:txBody>
      <dsp:txXfrm>
        <a:off x="6661249" y="276520"/>
        <a:ext cx="376833" cy="251221"/>
      </dsp:txXfrm>
    </dsp:sp>
    <dsp:sp modelId="{AE1ECDC7-0B24-6D40-A652-01D35700777E}">
      <dsp:nvSpPr>
        <dsp:cNvPr id="0" name=""/>
        <dsp:cNvSpPr/>
      </dsp:nvSpPr>
      <dsp:spPr>
        <a:xfrm>
          <a:off x="703808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15</a:t>
          </a:r>
        </a:p>
      </dsp:txBody>
      <dsp:txXfrm>
        <a:off x="7163693" y="276520"/>
        <a:ext cx="376833" cy="251221"/>
      </dsp:txXfrm>
    </dsp:sp>
    <dsp:sp modelId="{D534CEC5-7E51-424C-97CC-77F50AD317F8}">
      <dsp:nvSpPr>
        <dsp:cNvPr id="0" name=""/>
        <dsp:cNvSpPr/>
      </dsp:nvSpPr>
      <dsp:spPr>
        <a:xfrm>
          <a:off x="754052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16</a:t>
          </a:r>
        </a:p>
      </dsp:txBody>
      <dsp:txXfrm>
        <a:off x="7666136" y="276520"/>
        <a:ext cx="376833" cy="251221"/>
      </dsp:txXfrm>
    </dsp:sp>
    <dsp:sp modelId="{4B3B1409-25BA-DA48-A629-B11851209F61}">
      <dsp:nvSpPr>
        <dsp:cNvPr id="0" name=""/>
        <dsp:cNvSpPr/>
      </dsp:nvSpPr>
      <dsp:spPr>
        <a:xfrm>
          <a:off x="804296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17</a:t>
          </a:r>
        </a:p>
      </dsp:txBody>
      <dsp:txXfrm>
        <a:off x="8168580" y="276520"/>
        <a:ext cx="376833" cy="251221"/>
      </dsp:txXfrm>
    </dsp:sp>
    <dsp:sp modelId="{25B44BC1-FCEE-1A4B-8277-CAC5DA28E2EB}">
      <dsp:nvSpPr>
        <dsp:cNvPr id="0" name=""/>
        <dsp:cNvSpPr/>
      </dsp:nvSpPr>
      <dsp:spPr>
        <a:xfrm>
          <a:off x="854541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18</a:t>
          </a:r>
        </a:p>
      </dsp:txBody>
      <dsp:txXfrm>
        <a:off x="8671024" y="276520"/>
        <a:ext cx="376833" cy="251221"/>
      </dsp:txXfrm>
    </dsp:sp>
    <dsp:sp modelId="{9D37CDB3-7182-1642-80E5-D98CD459D41E}">
      <dsp:nvSpPr>
        <dsp:cNvPr id="0" name=""/>
        <dsp:cNvSpPr/>
      </dsp:nvSpPr>
      <dsp:spPr>
        <a:xfrm>
          <a:off x="904785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19</a:t>
          </a:r>
        </a:p>
      </dsp:txBody>
      <dsp:txXfrm>
        <a:off x="9173468" y="276520"/>
        <a:ext cx="376833" cy="251221"/>
      </dsp:txXfrm>
    </dsp:sp>
    <dsp:sp modelId="{58A3F720-6E90-1C45-8D21-786090B1EE3F}">
      <dsp:nvSpPr>
        <dsp:cNvPr id="0" name=""/>
        <dsp:cNvSpPr/>
      </dsp:nvSpPr>
      <dsp:spPr>
        <a:xfrm>
          <a:off x="95503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20</a:t>
          </a:r>
        </a:p>
      </dsp:txBody>
      <dsp:txXfrm>
        <a:off x="9675911" y="276520"/>
        <a:ext cx="376833" cy="251221"/>
      </dsp:txXfrm>
    </dsp:sp>
    <dsp:sp modelId="{676F5F21-1F03-D244-860A-1CF9B3CA0FAE}">
      <dsp:nvSpPr>
        <dsp:cNvPr id="0" name=""/>
        <dsp:cNvSpPr/>
      </dsp:nvSpPr>
      <dsp:spPr>
        <a:xfrm>
          <a:off x="1005274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21</a:t>
          </a:r>
        </a:p>
      </dsp:txBody>
      <dsp:txXfrm>
        <a:off x="10178355" y="276520"/>
        <a:ext cx="376833" cy="251221"/>
      </dsp:txXfrm>
    </dsp:sp>
    <dsp:sp modelId="{0A91DB2E-FE68-D341-857C-7397DB1A244D}">
      <dsp:nvSpPr>
        <dsp:cNvPr id="0" name=""/>
        <dsp:cNvSpPr/>
      </dsp:nvSpPr>
      <dsp:spPr>
        <a:xfrm>
          <a:off x="105551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22</a:t>
          </a:r>
        </a:p>
      </dsp:txBody>
      <dsp:txXfrm>
        <a:off x="10680799" y="276520"/>
        <a:ext cx="376833" cy="251221"/>
      </dsp:txXfrm>
    </dsp:sp>
    <dsp:sp modelId="{DF685358-BFD6-F846-8E6D-20A4065E10EA}">
      <dsp:nvSpPr>
        <dsp:cNvPr id="0" name=""/>
        <dsp:cNvSpPr/>
      </dsp:nvSpPr>
      <dsp:spPr>
        <a:xfrm>
          <a:off x="110576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23</a:t>
          </a:r>
        </a:p>
      </dsp:txBody>
      <dsp:txXfrm>
        <a:off x="11183243" y="276520"/>
        <a:ext cx="376833" cy="251221"/>
      </dsp:txXfrm>
    </dsp:sp>
    <dsp:sp modelId="{C2CD2910-6A0E-F74F-B994-06A32548B331}">
      <dsp:nvSpPr>
        <dsp:cNvPr id="0" name=""/>
        <dsp:cNvSpPr/>
      </dsp:nvSpPr>
      <dsp:spPr>
        <a:xfrm>
          <a:off x="115600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24</a:t>
          </a:r>
        </a:p>
      </dsp:txBody>
      <dsp:txXfrm>
        <a:off x="11685686" y="276520"/>
        <a:ext cx="376833" cy="2512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CFD99-47DF-024D-BFE0-9B3AE99FD8A3}">
      <dsp:nvSpPr>
        <dsp:cNvPr id="0" name=""/>
        <dsp:cNvSpPr/>
      </dsp:nvSpPr>
      <dsp:spPr>
        <a:xfrm>
          <a:off x="3594" y="1669119"/>
          <a:ext cx="973001" cy="1013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Labs worsening</a:t>
          </a:r>
        </a:p>
      </dsp:txBody>
      <dsp:txXfrm>
        <a:off x="32092" y="1697617"/>
        <a:ext cx="916005" cy="956103"/>
      </dsp:txXfrm>
    </dsp:sp>
    <dsp:sp modelId="{74BE888B-84F1-4C46-9DAF-A3EF44B14F3A}">
      <dsp:nvSpPr>
        <dsp:cNvPr id="0" name=""/>
        <dsp:cNvSpPr/>
      </dsp:nvSpPr>
      <dsp:spPr>
        <a:xfrm>
          <a:off x="1073895" y="2055016"/>
          <a:ext cx="206276" cy="241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073895" y="2103277"/>
        <a:ext cx="144393" cy="144782"/>
      </dsp:txXfrm>
    </dsp:sp>
    <dsp:sp modelId="{0B6066CD-45F2-B94F-B9C9-86CD8F334C95}">
      <dsp:nvSpPr>
        <dsp:cNvPr id="0" name=""/>
        <dsp:cNvSpPr/>
      </dsp:nvSpPr>
      <dsp:spPr>
        <a:xfrm>
          <a:off x="1365795" y="1669119"/>
          <a:ext cx="973001" cy="1013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pH 6.89</a:t>
          </a:r>
        </a:p>
      </dsp:txBody>
      <dsp:txXfrm>
        <a:off x="1394293" y="1697617"/>
        <a:ext cx="916005" cy="956103"/>
      </dsp:txXfrm>
    </dsp:sp>
    <dsp:sp modelId="{4EF18024-5CCB-2E49-83E9-887236BD1E9A}">
      <dsp:nvSpPr>
        <dsp:cNvPr id="0" name=""/>
        <dsp:cNvSpPr/>
      </dsp:nvSpPr>
      <dsp:spPr>
        <a:xfrm>
          <a:off x="2436096" y="2055016"/>
          <a:ext cx="206276" cy="241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436096" y="2103277"/>
        <a:ext cx="144393" cy="144782"/>
      </dsp:txXfrm>
    </dsp:sp>
    <dsp:sp modelId="{B85179B3-E9AA-E047-BD82-B9E2355C6F68}">
      <dsp:nvSpPr>
        <dsp:cNvPr id="0" name=""/>
        <dsp:cNvSpPr/>
      </dsp:nvSpPr>
      <dsp:spPr>
        <a:xfrm>
          <a:off x="2727997" y="1669119"/>
          <a:ext cx="973001" cy="1013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WBC 23.3</a:t>
          </a:r>
        </a:p>
      </dsp:txBody>
      <dsp:txXfrm>
        <a:off x="2756495" y="1697617"/>
        <a:ext cx="916005" cy="956103"/>
      </dsp:txXfrm>
    </dsp:sp>
    <dsp:sp modelId="{50BEFD5E-3BA9-7E44-864A-34EBCE3200E7}">
      <dsp:nvSpPr>
        <dsp:cNvPr id="0" name=""/>
        <dsp:cNvSpPr/>
      </dsp:nvSpPr>
      <dsp:spPr>
        <a:xfrm>
          <a:off x="3798298" y="2055016"/>
          <a:ext cx="206276" cy="241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98298" y="2103277"/>
        <a:ext cx="144393" cy="144782"/>
      </dsp:txXfrm>
    </dsp:sp>
    <dsp:sp modelId="{2E880695-405F-BA4B-8B32-EE651C3573B9}">
      <dsp:nvSpPr>
        <dsp:cNvPr id="0" name=""/>
        <dsp:cNvSpPr/>
      </dsp:nvSpPr>
      <dsp:spPr>
        <a:xfrm>
          <a:off x="4090198" y="1669119"/>
          <a:ext cx="973001" cy="1013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Plt 39</a:t>
          </a:r>
        </a:p>
      </dsp:txBody>
      <dsp:txXfrm>
        <a:off x="4118696" y="1697617"/>
        <a:ext cx="916005" cy="956103"/>
      </dsp:txXfrm>
    </dsp:sp>
    <dsp:sp modelId="{9631DB4D-B039-C649-8C03-2DDEE0E8512B}">
      <dsp:nvSpPr>
        <dsp:cNvPr id="0" name=""/>
        <dsp:cNvSpPr/>
      </dsp:nvSpPr>
      <dsp:spPr>
        <a:xfrm>
          <a:off x="5160499" y="2055016"/>
          <a:ext cx="206276" cy="241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160499" y="2103277"/>
        <a:ext cx="144393" cy="144782"/>
      </dsp:txXfrm>
    </dsp:sp>
    <dsp:sp modelId="{92238BBC-1A7C-2F41-AB97-BF5A1A2251F4}">
      <dsp:nvSpPr>
        <dsp:cNvPr id="0" name=""/>
        <dsp:cNvSpPr/>
      </dsp:nvSpPr>
      <dsp:spPr>
        <a:xfrm>
          <a:off x="5452400" y="1669119"/>
          <a:ext cx="973001" cy="1013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Hgb 7.4</a:t>
          </a:r>
        </a:p>
      </dsp:txBody>
      <dsp:txXfrm>
        <a:off x="5480898" y="1697617"/>
        <a:ext cx="916005" cy="956103"/>
      </dsp:txXfrm>
    </dsp:sp>
    <dsp:sp modelId="{1B21C9E6-EA0E-A34B-B444-E21B232CC2C6}">
      <dsp:nvSpPr>
        <dsp:cNvPr id="0" name=""/>
        <dsp:cNvSpPr/>
      </dsp:nvSpPr>
      <dsp:spPr>
        <a:xfrm>
          <a:off x="6522701" y="2055016"/>
          <a:ext cx="206276" cy="241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22701" y="2103277"/>
        <a:ext cx="144393" cy="144782"/>
      </dsp:txXfrm>
    </dsp:sp>
    <dsp:sp modelId="{8E6D04F3-7A67-4547-BD4D-7C964EB3115D}">
      <dsp:nvSpPr>
        <dsp:cNvPr id="0" name=""/>
        <dsp:cNvSpPr/>
      </dsp:nvSpPr>
      <dsp:spPr>
        <a:xfrm>
          <a:off x="6814601" y="1669119"/>
          <a:ext cx="973001" cy="1013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INR 2.1</a:t>
          </a:r>
        </a:p>
      </dsp:txBody>
      <dsp:txXfrm>
        <a:off x="6843099" y="1697617"/>
        <a:ext cx="916005" cy="956103"/>
      </dsp:txXfrm>
    </dsp:sp>
    <dsp:sp modelId="{941B8AEB-EFD3-3D43-9DB8-C26464AF4980}">
      <dsp:nvSpPr>
        <dsp:cNvPr id="0" name=""/>
        <dsp:cNvSpPr/>
      </dsp:nvSpPr>
      <dsp:spPr>
        <a:xfrm>
          <a:off x="7884902" y="2055016"/>
          <a:ext cx="206276" cy="241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884902" y="2103277"/>
        <a:ext cx="144393" cy="144782"/>
      </dsp:txXfrm>
    </dsp:sp>
    <dsp:sp modelId="{2E5A6ACD-28DE-EC45-9205-EAC6A7282A57}">
      <dsp:nvSpPr>
        <dsp:cNvPr id="0" name=""/>
        <dsp:cNvSpPr/>
      </dsp:nvSpPr>
      <dsp:spPr>
        <a:xfrm>
          <a:off x="8176803" y="1669119"/>
          <a:ext cx="973001" cy="1013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NA 124, K 6.5, HCO3 9, Cr 4.8, Glu 233</a:t>
          </a:r>
        </a:p>
      </dsp:txBody>
      <dsp:txXfrm>
        <a:off x="8205301" y="1697617"/>
        <a:ext cx="916005" cy="956103"/>
      </dsp:txXfrm>
    </dsp:sp>
    <dsp:sp modelId="{30128571-367D-A243-8810-9ED218FAD129}">
      <dsp:nvSpPr>
        <dsp:cNvPr id="0" name=""/>
        <dsp:cNvSpPr/>
      </dsp:nvSpPr>
      <dsp:spPr>
        <a:xfrm>
          <a:off x="9247104" y="2055016"/>
          <a:ext cx="206276" cy="241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9247104" y="2103277"/>
        <a:ext cx="144393" cy="144782"/>
      </dsp:txXfrm>
    </dsp:sp>
    <dsp:sp modelId="{3C5F2EC0-E9E6-4348-8749-84E194DAA726}">
      <dsp:nvSpPr>
        <dsp:cNvPr id="0" name=""/>
        <dsp:cNvSpPr/>
      </dsp:nvSpPr>
      <dsp:spPr>
        <a:xfrm>
          <a:off x="9539004" y="1669119"/>
          <a:ext cx="973001" cy="1013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Additional RBC and FFP given</a:t>
          </a:r>
        </a:p>
      </dsp:txBody>
      <dsp:txXfrm>
        <a:off x="9567502" y="1697617"/>
        <a:ext cx="916005" cy="9561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931C-DC60-664C-93C4-4B12C97CF870}">
      <dsp:nvSpPr>
        <dsp:cNvPr id="0" name=""/>
        <dsp:cNvSpPr/>
      </dsp:nvSpPr>
      <dsp:spPr>
        <a:xfrm>
          <a:off x="3869" y="276520"/>
          <a:ext cx="628054" cy="251221"/>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0" kern="1200" dirty="0">
              <a:solidFill>
                <a:schemeClr val="bg1"/>
              </a:solidFill>
            </a:rPr>
            <a:t>1</a:t>
          </a:r>
        </a:p>
      </dsp:txBody>
      <dsp:txXfrm>
        <a:off x="3869" y="276520"/>
        <a:ext cx="565249" cy="251221"/>
      </dsp:txXfrm>
    </dsp:sp>
    <dsp:sp modelId="{BCBB1DF6-6652-5A4A-9AA4-BB3B0336FD8D}">
      <dsp:nvSpPr>
        <dsp:cNvPr id="0" name=""/>
        <dsp:cNvSpPr/>
      </dsp:nvSpPr>
      <dsp:spPr>
        <a:xfrm>
          <a:off x="506313"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2</a:t>
          </a:r>
        </a:p>
      </dsp:txBody>
      <dsp:txXfrm>
        <a:off x="631924" y="276520"/>
        <a:ext cx="376833" cy="251221"/>
      </dsp:txXfrm>
    </dsp:sp>
    <dsp:sp modelId="{C1CC043F-39E0-2743-AD11-1BC6DB772A04}">
      <dsp:nvSpPr>
        <dsp:cNvPr id="0" name=""/>
        <dsp:cNvSpPr/>
      </dsp:nvSpPr>
      <dsp:spPr>
        <a:xfrm>
          <a:off x="100875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3</a:t>
          </a:r>
        </a:p>
      </dsp:txBody>
      <dsp:txXfrm>
        <a:off x="1134368" y="276520"/>
        <a:ext cx="376833" cy="251221"/>
      </dsp:txXfrm>
    </dsp:sp>
    <dsp:sp modelId="{6953732C-A69B-9148-9139-6A4990510EE1}">
      <dsp:nvSpPr>
        <dsp:cNvPr id="0" name=""/>
        <dsp:cNvSpPr/>
      </dsp:nvSpPr>
      <dsp:spPr>
        <a:xfrm>
          <a:off x="1511200"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4</a:t>
          </a:r>
        </a:p>
      </dsp:txBody>
      <dsp:txXfrm>
        <a:off x="1636811" y="276520"/>
        <a:ext cx="376833" cy="251221"/>
      </dsp:txXfrm>
    </dsp:sp>
    <dsp:sp modelId="{2C2887FF-889F-FE43-8D7D-502C65396CBF}">
      <dsp:nvSpPr>
        <dsp:cNvPr id="0" name=""/>
        <dsp:cNvSpPr/>
      </dsp:nvSpPr>
      <dsp:spPr>
        <a:xfrm>
          <a:off x="2013644"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5</a:t>
          </a:r>
        </a:p>
      </dsp:txBody>
      <dsp:txXfrm>
        <a:off x="2139255" y="276520"/>
        <a:ext cx="376833" cy="251221"/>
      </dsp:txXfrm>
    </dsp:sp>
    <dsp:sp modelId="{A1A9FEDC-52CC-A543-AC0B-C4F4046932B6}">
      <dsp:nvSpPr>
        <dsp:cNvPr id="0" name=""/>
        <dsp:cNvSpPr/>
      </dsp:nvSpPr>
      <dsp:spPr>
        <a:xfrm>
          <a:off x="25160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6</a:t>
          </a:r>
        </a:p>
      </dsp:txBody>
      <dsp:txXfrm>
        <a:off x="2641699" y="276520"/>
        <a:ext cx="376833" cy="251221"/>
      </dsp:txXfrm>
    </dsp:sp>
    <dsp:sp modelId="{F401ADCF-07C7-D940-8864-47EBA17462C7}">
      <dsp:nvSpPr>
        <dsp:cNvPr id="0" name=""/>
        <dsp:cNvSpPr/>
      </dsp:nvSpPr>
      <dsp:spPr>
        <a:xfrm>
          <a:off x="3018532"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7</a:t>
          </a:r>
        </a:p>
      </dsp:txBody>
      <dsp:txXfrm>
        <a:off x="3144143" y="276520"/>
        <a:ext cx="376833" cy="251221"/>
      </dsp:txXfrm>
    </dsp:sp>
    <dsp:sp modelId="{AFF5C2A6-3122-554B-970A-B0093A851811}">
      <dsp:nvSpPr>
        <dsp:cNvPr id="0" name=""/>
        <dsp:cNvSpPr/>
      </dsp:nvSpPr>
      <dsp:spPr>
        <a:xfrm>
          <a:off x="35209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8</a:t>
          </a:r>
        </a:p>
      </dsp:txBody>
      <dsp:txXfrm>
        <a:off x="3646586" y="276520"/>
        <a:ext cx="376833" cy="251221"/>
      </dsp:txXfrm>
    </dsp:sp>
    <dsp:sp modelId="{4AE41986-2E7E-204D-9512-10EDB4912E8F}">
      <dsp:nvSpPr>
        <dsp:cNvPr id="0" name=""/>
        <dsp:cNvSpPr/>
      </dsp:nvSpPr>
      <dsp:spPr>
        <a:xfrm>
          <a:off x="402341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9</a:t>
          </a:r>
        </a:p>
      </dsp:txBody>
      <dsp:txXfrm>
        <a:off x="4149030" y="276520"/>
        <a:ext cx="376833" cy="251221"/>
      </dsp:txXfrm>
    </dsp:sp>
    <dsp:sp modelId="{1FAE95F5-4A9E-104E-A367-C7FD55AE1190}">
      <dsp:nvSpPr>
        <dsp:cNvPr id="0" name=""/>
        <dsp:cNvSpPr/>
      </dsp:nvSpPr>
      <dsp:spPr>
        <a:xfrm>
          <a:off x="452586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10</a:t>
          </a:r>
        </a:p>
      </dsp:txBody>
      <dsp:txXfrm>
        <a:off x="4651474" y="276520"/>
        <a:ext cx="376833" cy="251221"/>
      </dsp:txXfrm>
    </dsp:sp>
    <dsp:sp modelId="{2FB95BE6-65EE-1047-9BBE-EDA8E0460D99}">
      <dsp:nvSpPr>
        <dsp:cNvPr id="0" name=""/>
        <dsp:cNvSpPr/>
      </dsp:nvSpPr>
      <dsp:spPr>
        <a:xfrm>
          <a:off x="502830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11</a:t>
          </a:r>
        </a:p>
      </dsp:txBody>
      <dsp:txXfrm>
        <a:off x="5153918" y="276520"/>
        <a:ext cx="376833" cy="251221"/>
      </dsp:txXfrm>
    </dsp:sp>
    <dsp:sp modelId="{EB086E2D-7692-E244-AE1E-E96CBC749908}">
      <dsp:nvSpPr>
        <dsp:cNvPr id="0" name=""/>
        <dsp:cNvSpPr/>
      </dsp:nvSpPr>
      <dsp:spPr>
        <a:xfrm>
          <a:off x="553075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12</a:t>
          </a:r>
        </a:p>
      </dsp:txBody>
      <dsp:txXfrm>
        <a:off x="5656361" y="276520"/>
        <a:ext cx="376833" cy="251221"/>
      </dsp:txXfrm>
    </dsp:sp>
    <dsp:sp modelId="{D886D044-6895-3447-8E6E-AEAA1C4D8635}">
      <dsp:nvSpPr>
        <dsp:cNvPr id="0" name=""/>
        <dsp:cNvSpPr/>
      </dsp:nvSpPr>
      <dsp:spPr>
        <a:xfrm>
          <a:off x="6033194" y="276520"/>
          <a:ext cx="628054" cy="251221"/>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13</a:t>
          </a:r>
        </a:p>
      </dsp:txBody>
      <dsp:txXfrm>
        <a:off x="6158805" y="276520"/>
        <a:ext cx="376833" cy="251221"/>
      </dsp:txXfrm>
    </dsp:sp>
    <dsp:sp modelId="{4FF06C1D-05C4-3544-93DC-550818092398}">
      <dsp:nvSpPr>
        <dsp:cNvPr id="0" name=""/>
        <dsp:cNvSpPr/>
      </dsp:nvSpPr>
      <dsp:spPr>
        <a:xfrm>
          <a:off x="653563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14</a:t>
          </a:r>
        </a:p>
      </dsp:txBody>
      <dsp:txXfrm>
        <a:off x="6661249" y="276520"/>
        <a:ext cx="376833" cy="251221"/>
      </dsp:txXfrm>
    </dsp:sp>
    <dsp:sp modelId="{AE1ECDC7-0B24-6D40-A652-01D35700777E}">
      <dsp:nvSpPr>
        <dsp:cNvPr id="0" name=""/>
        <dsp:cNvSpPr/>
      </dsp:nvSpPr>
      <dsp:spPr>
        <a:xfrm>
          <a:off x="703808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15</a:t>
          </a:r>
        </a:p>
      </dsp:txBody>
      <dsp:txXfrm>
        <a:off x="7163693" y="276520"/>
        <a:ext cx="376833" cy="251221"/>
      </dsp:txXfrm>
    </dsp:sp>
    <dsp:sp modelId="{D534CEC5-7E51-424C-97CC-77F50AD317F8}">
      <dsp:nvSpPr>
        <dsp:cNvPr id="0" name=""/>
        <dsp:cNvSpPr/>
      </dsp:nvSpPr>
      <dsp:spPr>
        <a:xfrm>
          <a:off x="754052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16</a:t>
          </a:r>
        </a:p>
      </dsp:txBody>
      <dsp:txXfrm>
        <a:off x="7666136" y="276520"/>
        <a:ext cx="376833" cy="251221"/>
      </dsp:txXfrm>
    </dsp:sp>
    <dsp:sp modelId="{4B3B1409-25BA-DA48-A629-B11851209F61}">
      <dsp:nvSpPr>
        <dsp:cNvPr id="0" name=""/>
        <dsp:cNvSpPr/>
      </dsp:nvSpPr>
      <dsp:spPr>
        <a:xfrm>
          <a:off x="804296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17</a:t>
          </a:r>
        </a:p>
      </dsp:txBody>
      <dsp:txXfrm>
        <a:off x="8168580" y="276520"/>
        <a:ext cx="376833" cy="251221"/>
      </dsp:txXfrm>
    </dsp:sp>
    <dsp:sp modelId="{25B44BC1-FCEE-1A4B-8277-CAC5DA28E2EB}">
      <dsp:nvSpPr>
        <dsp:cNvPr id="0" name=""/>
        <dsp:cNvSpPr/>
      </dsp:nvSpPr>
      <dsp:spPr>
        <a:xfrm>
          <a:off x="854541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18</a:t>
          </a:r>
        </a:p>
      </dsp:txBody>
      <dsp:txXfrm>
        <a:off x="8671024" y="276520"/>
        <a:ext cx="376833" cy="251221"/>
      </dsp:txXfrm>
    </dsp:sp>
    <dsp:sp modelId="{9D37CDB3-7182-1642-80E5-D98CD459D41E}">
      <dsp:nvSpPr>
        <dsp:cNvPr id="0" name=""/>
        <dsp:cNvSpPr/>
      </dsp:nvSpPr>
      <dsp:spPr>
        <a:xfrm>
          <a:off x="904785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19</a:t>
          </a:r>
        </a:p>
      </dsp:txBody>
      <dsp:txXfrm>
        <a:off x="9173468" y="276520"/>
        <a:ext cx="376833" cy="251221"/>
      </dsp:txXfrm>
    </dsp:sp>
    <dsp:sp modelId="{58A3F720-6E90-1C45-8D21-786090B1EE3F}">
      <dsp:nvSpPr>
        <dsp:cNvPr id="0" name=""/>
        <dsp:cNvSpPr/>
      </dsp:nvSpPr>
      <dsp:spPr>
        <a:xfrm>
          <a:off x="95503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20</a:t>
          </a:r>
        </a:p>
      </dsp:txBody>
      <dsp:txXfrm>
        <a:off x="9675911" y="276520"/>
        <a:ext cx="376833" cy="251221"/>
      </dsp:txXfrm>
    </dsp:sp>
    <dsp:sp modelId="{676F5F21-1F03-D244-860A-1CF9B3CA0FAE}">
      <dsp:nvSpPr>
        <dsp:cNvPr id="0" name=""/>
        <dsp:cNvSpPr/>
      </dsp:nvSpPr>
      <dsp:spPr>
        <a:xfrm>
          <a:off x="1005274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21</a:t>
          </a:r>
        </a:p>
      </dsp:txBody>
      <dsp:txXfrm>
        <a:off x="10178355" y="276520"/>
        <a:ext cx="376833" cy="251221"/>
      </dsp:txXfrm>
    </dsp:sp>
    <dsp:sp modelId="{0A91DB2E-FE68-D341-857C-7397DB1A244D}">
      <dsp:nvSpPr>
        <dsp:cNvPr id="0" name=""/>
        <dsp:cNvSpPr/>
      </dsp:nvSpPr>
      <dsp:spPr>
        <a:xfrm>
          <a:off x="105551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22</a:t>
          </a:r>
        </a:p>
      </dsp:txBody>
      <dsp:txXfrm>
        <a:off x="10680799" y="276520"/>
        <a:ext cx="376833" cy="251221"/>
      </dsp:txXfrm>
    </dsp:sp>
    <dsp:sp modelId="{DF685358-BFD6-F846-8E6D-20A4065E10EA}">
      <dsp:nvSpPr>
        <dsp:cNvPr id="0" name=""/>
        <dsp:cNvSpPr/>
      </dsp:nvSpPr>
      <dsp:spPr>
        <a:xfrm>
          <a:off x="110576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23</a:t>
          </a:r>
        </a:p>
      </dsp:txBody>
      <dsp:txXfrm>
        <a:off x="11183243" y="276520"/>
        <a:ext cx="376833" cy="251221"/>
      </dsp:txXfrm>
    </dsp:sp>
    <dsp:sp modelId="{C2CD2910-6A0E-F74F-B994-06A32548B331}">
      <dsp:nvSpPr>
        <dsp:cNvPr id="0" name=""/>
        <dsp:cNvSpPr/>
      </dsp:nvSpPr>
      <dsp:spPr>
        <a:xfrm>
          <a:off x="115600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24</a:t>
          </a:r>
        </a:p>
      </dsp:txBody>
      <dsp:txXfrm>
        <a:off x="11685686" y="276520"/>
        <a:ext cx="376833" cy="25122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931C-DC60-664C-93C4-4B12C97CF870}">
      <dsp:nvSpPr>
        <dsp:cNvPr id="0" name=""/>
        <dsp:cNvSpPr/>
      </dsp:nvSpPr>
      <dsp:spPr>
        <a:xfrm>
          <a:off x="3869" y="276520"/>
          <a:ext cx="628054" cy="251221"/>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0" kern="1200" dirty="0">
              <a:solidFill>
                <a:schemeClr val="bg1"/>
              </a:solidFill>
            </a:rPr>
            <a:t>1</a:t>
          </a:r>
        </a:p>
      </dsp:txBody>
      <dsp:txXfrm>
        <a:off x="3869" y="276520"/>
        <a:ext cx="565249" cy="251221"/>
      </dsp:txXfrm>
    </dsp:sp>
    <dsp:sp modelId="{BCBB1DF6-6652-5A4A-9AA4-BB3B0336FD8D}">
      <dsp:nvSpPr>
        <dsp:cNvPr id="0" name=""/>
        <dsp:cNvSpPr/>
      </dsp:nvSpPr>
      <dsp:spPr>
        <a:xfrm>
          <a:off x="506313"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2</a:t>
          </a:r>
        </a:p>
      </dsp:txBody>
      <dsp:txXfrm>
        <a:off x="631924" y="276520"/>
        <a:ext cx="376833" cy="251221"/>
      </dsp:txXfrm>
    </dsp:sp>
    <dsp:sp modelId="{C1CC043F-39E0-2743-AD11-1BC6DB772A04}">
      <dsp:nvSpPr>
        <dsp:cNvPr id="0" name=""/>
        <dsp:cNvSpPr/>
      </dsp:nvSpPr>
      <dsp:spPr>
        <a:xfrm>
          <a:off x="100875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3</a:t>
          </a:r>
        </a:p>
      </dsp:txBody>
      <dsp:txXfrm>
        <a:off x="1134368" y="276520"/>
        <a:ext cx="376833" cy="251221"/>
      </dsp:txXfrm>
    </dsp:sp>
    <dsp:sp modelId="{6953732C-A69B-9148-9139-6A4990510EE1}">
      <dsp:nvSpPr>
        <dsp:cNvPr id="0" name=""/>
        <dsp:cNvSpPr/>
      </dsp:nvSpPr>
      <dsp:spPr>
        <a:xfrm>
          <a:off x="1511200"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4</a:t>
          </a:r>
        </a:p>
      </dsp:txBody>
      <dsp:txXfrm>
        <a:off x="1636811" y="276520"/>
        <a:ext cx="376833" cy="251221"/>
      </dsp:txXfrm>
    </dsp:sp>
    <dsp:sp modelId="{2C2887FF-889F-FE43-8D7D-502C65396CBF}">
      <dsp:nvSpPr>
        <dsp:cNvPr id="0" name=""/>
        <dsp:cNvSpPr/>
      </dsp:nvSpPr>
      <dsp:spPr>
        <a:xfrm>
          <a:off x="2013644"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5</a:t>
          </a:r>
        </a:p>
      </dsp:txBody>
      <dsp:txXfrm>
        <a:off x="2139255" y="276520"/>
        <a:ext cx="376833" cy="251221"/>
      </dsp:txXfrm>
    </dsp:sp>
    <dsp:sp modelId="{A1A9FEDC-52CC-A543-AC0B-C4F4046932B6}">
      <dsp:nvSpPr>
        <dsp:cNvPr id="0" name=""/>
        <dsp:cNvSpPr/>
      </dsp:nvSpPr>
      <dsp:spPr>
        <a:xfrm>
          <a:off x="25160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6</a:t>
          </a:r>
        </a:p>
      </dsp:txBody>
      <dsp:txXfrm>
        <a:off x="2641699" y="276520"/>
        <a:ext cx="376833" cy="251221"/>
      </dsp:txXfrm>
    </dsp:sp>
    <dsp:sp modelId="{F401ADCF-07C7-D940-8864-47EBA17462C7}">
      <dsp:nvSpPr>
        <dsp:cNvPr id="0" name=""/>
        <dsp:cNvSpPr/>
      </dsp:nvSpPr>
      <dsp:spPr>
        <a:xfrm>
          <a:off x="3018532"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7</a:t>
          </a:r>
        </a:p>
      </dsp:txBody>
      <dsp:txXfrm>
        <a:off x="3144143" y="276520"/>
        <a:ext cx="376833" cy="251221"/>
      </dsp:txXfrm>
    </dsp:sp>
    <dsp:sp modelId="{AFF5C2A6-3122-554B-970A-B0093A851811}">
      <dsp:nvSpPr>
        <dsp:cNvPr id="0" name=""/>
        <dsp:cNvSpPr/>
      </dsp:nvSpPr>
      <dsp:spPr>
        <a:xfrm>
          <a:off x="35209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8</a:t>
          </a:r>
        </a:p>
      </dsp:txBody>
      <dsp:txXfrm>
        <a:off x="3646586" y="276520"/>
        <a:ext cx="376833" cy="251221"/>
      </dsp:txXfrm>
    </dsp:sp>
    <dsp:sp modelId="{4AE41986-2E7E-204D-9512-10EDB4912E8F}">
      <dsp:nvSpPr>
        <dsp:cNvPr id="0" name=""/>
        <dsp:cNvSpPr/>
      </dsp:nvSpPr>
      <dsp:spPr>
        <a:xfrm>
          <a:off x="402341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9</a:t>
          </a:r>
        </a:p>
      </dsp:txBody>
      <dsp:txXfrm>
        <a:off x="4149030" y="276520"/>
        <a:ext cx="376833" cy="251221"/>
      </dsp:txXfrm>
    </dsp:sp>
    <dsp:sp modelId="{1FAE95F5-4A9E-104E-A367-C7FD55AE1190}">
      <dsp:nvSpPr>
        <dsp:cNvPr id="0" name=""/>
        <dsp:cNvSpPr/>
      </dsp:nvSpPr>
      <dsp:spPr>
        <a:xfrm>
          <a:off x="452586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10</a:t>
          </a:r>
        </a:p>
      </dsp:txBody>
      <dsp:txXfrm>
        <a:off x="4651474" y="276520"/>
        <a:ext cx="376833" cy="251221"/>
      </dsp:txXfrm>
    </dsp:sp>
    <dsp:sp modelId="{2FB95BE6-65EE-1047-9BBE-EDA8E0460D99}">
      <dsp:nvSpPr>
        <dsp:cNvPr id="0" name=""/>
        <dsp:cNvSpPr/>
      </dsp:nvSpPr>
      <dsp:spPr>
        <a:xfrm>
          <a:off x="502830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11</a:t>
          </a:r>
        </a:p>
      </dsp:txBody>
      <dsp:txXfrm>
        <a:off x="5153918" y="276520"/>
        <a:ext cx="376833" cy="251221"/>
      </dsp:txXfrm>
    </dsp:sp>
    <dsp:sp modelId="{EB086E2D-7692-E244-AE1E-E96CBC749908}">
      <dsp:nvSpPr>
        <dsp:cNvPr id="0" name=""/>
        <dsp:cNvSpPr/>
      </dsp:nvSpPr>
      <dsp:spPr>
        <a:xfrm>
          <a:off x="553075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12</a:t>
          </a:r>
        </a:p>
      </dsp:txBody>
      <dsp:txXfrm>
        <a:off x="5656361" y="276520"/>
        <a:ext cx="376833" cy="251221"/>
      </dsp:txXfrm>
    </dsp:sp>
    <dsp:sp modelId="{D886D044-6895-3447-8E6E-AEAA1C4D8635}">
      <dsp:nvSpPr>
        <dsp:cNvPr id="0" name=""/>
        <dsp:cNvSpPr/>
      </dsp:nvSpPr>
      <dsp:spPr>
        <a:xfrm>
          <a:off x="6033194"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13</a:t>
          </a:r>
        </a:p>
      </dsp:txBody>
      <dsp:txXfrm>
        <a:off x="6158805" y="276520"/>
        <a:ext cx="376833" cy="251221"/>
      </dsp:txXfrm>
    </dsp:sp>
    <dsp:sp modelId="{4FF06C1D-05C4-3544-93DC-550818092398}">
      <dsp:nvSpPr>
        <dsp:cNvPr id="0" name=""/>
        <dsp:cNvSpPr/>
      </dsp:nvSpPr>
      <dsp:spPr>
        <a:xfrm>
          <a:off x="653563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14</a:t>
          </a:r>
        </a:p>
      </dsp:txBody>
      <dsp:txXfrm>
        <a:off x="6661249" y="276520"/>
        <a:ext cx="376833" cy="251221"/>
      </dsp:txXfrm>
    </dsp:sp>
    <dsp:sp modelId="{AE1ECDC7-0B24-6D40-A652-01D35700777E}">
      <dsp:nvSpPr>
        <dsp:cNvPr id="0" name=""/>
        <dsp:cNvSpPr/>
      </dsp:nvSpPr>
      <dsp:spPr>
        <a:xfrm>
          <a:off x="703808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15</a:t>
          </a:r>
        </a:p>
      </dsp:txBody>
      <dsp:txXfrm>
        <a:off x="7163693" y="276520"/>
        <a:ext cx="376833" cy="251221"/>
      </dsp:txXfrm>
    </dsp:sp>
    <dsp:sp modelId="{D534CEC5-7E51-424C-97CC-77F50AD317F8}">
      <dsp:nvSpPr>
        <dsp:cNvPr id="0" name=""/>
        <dsp:cNvSpPr/>
      </dsp:nvSpPr>
      <dsp:spPr>
        <a:xfrm>
          <a:off x="754052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16</a:t>
          </a:r>
        </a:p>
      </dsp:txBody>
      <dsp:txXfrm>
        <a:off x="7666136" y="276520"/>
        <a:ext cx="376833" cy="251221"/>
      </dsp:txXfrm>
    </dsp:sp>
    <dsp:sp modelId="{4B3B1409-25BA-DA48-A629-B11851209F61}">
      <dsp:nvSpPr>
        <dsp:cNvPr id="0" name=""/>
        <dsp:cNvSpPr/>
      </dsp:nvSpPr>
      <dsp:spPr>
        <a:xfrm>
          <a:off x="804296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17</a:t>
          </a:r>
        </a:p>
      </dsp:txBody>
      <dsp:txXfrm>
        <a:off x="8168580" y="276520"/>
        <a:ext cx="376833" cy="251221"/>
      </dsp:txXfrm>
    </dsp:sp>
    <dsp:sp modelId="{25B44BC1-FCEE-1A4B-8277-CAC5DA28E2EB}">
      <dsp:nvSpPr>
        <dsp:cNvPr id="0" name=""/>
        <dsp:cNvSpPr/>
      </dsp:nvSpPr>
      <dsp:spPr>
        <a:xfrm>
          <a:off x="854541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18</a:t>
          </a:r>
        </a:p>
      </dsp:txBody>
      <dsp:txXfrm>
        <a:off x="8671024" y="276520"/>
        <a:ext cx="376833" cy="251221"/>
      </dsp:txXfrm>
    </dsp:sp>
    <dsp:sp modelId="{9D37CDB3-7182-1642-80E5-D98CD459D41E}">
      <dsp:nvSpPr>
        <dsp:cNvPr id="0" name=""/>
        <dsp:cNvSpPr/>
      </dsp:nvSpPr>
      <dsp:spPr>
        <a:xfrm>
          <a:off x="9047857" y="276520"/>
          <a:ext cx="628054" cy="251221"/>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19</a:t>
          </a:r>
        </a:p>
      </dsp:txBody>
      <dsp:txXfrm>
        <a:off x="9173468" y="276520"/>
        <a:ext cx="376833" cy="251221"/>
      </dsp:txXfrm>
    </dsp:sp>
    <dsp:sp modelId="{58A3F720-6E90-1C45-8D21-786090B1EE3F}">
      <dsp:nvSpPr>
        <dsp:cNvPr id="0" name=""/>
        <dsp:cNvSpPr/>
      </dsp:nvSpPr>
      <dsp:spPr>
        <a:xfrm>
          <a:off x="95503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20</a:t>
          </a:r>
        </a:p>
      </dsp:txBody>
      <dsp:txXfrm>
        <a:off x="9675911" y="276520"/>
        <a:ext cx="376833" cy="251221"/>
      </dsp:txXfrm>
    </dsp:sp>
    <dsp:sp modelId="{676F5F21-1F03-D244-860A-1CF9B3CA0FAE}">
      <dsp:nvSpPr>
        <dsp:cNvPr id="0" name=""/>
        <dsp:cNvSpPr/>
      </dsp:nvSpPr>
      <dsp:spPr>
        <a:xfrm>
          <a:off x="1005274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21</a:t>
          </a:r>
        </a:p>
      </dsp:txBody>
      <dsp:txXfrm>
        <a:off x="10178355" y="276520"/>
        <a:ext cx="376833" cy="251221"/>
      </dsp:txXfrm>
    </dsp:sp>
    <dsp:sp modelId="{0A91DB2E-FE68-D341-857C-7397DB1A244D}">
      <dsp:nvSpPr>
        <dsp:cNvPr id="0" name=""/>
        <dsp:cNvSpPr/>
      </dsp:nvSpPr>
      <dsp:spPr>
        <a:xfrm>
          <a:off x="105551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22</a:t>
          </a:r>
        </a:p>
      </dsp:txBody>
      <dsp:txXfrm>
        <a:off x="10680799" y="276520"/>
        <a:ext cx="376833" cy="251221"/>
      </dsp:txXfrm>
    </dsp:sp>
    <dsp:sp modelId="{DF685358-BFD6-F846-8E6D-20A4065E10EA}">
      <dsp:nvSpPr>
        <dsp:cNvPr id="0" name=""/>
        <dsp:cNvSpPr/>
      </dsp:nvSpPr>
      <dsp:spPr>
        <a:xfrm>
          <a:off x="110576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23</a:t>
          </a:r>
        </a:p>
      </dsp:txBody>
      <dsp:txXfrm>
        <a:off x="11183243" y="276520"/>
        <a:ext cx="376833" cy="251221"/>
      </dsp:txXfrm>
    </dsp:sp>
    <dsp:sp modelId="{C2CD2910-6A0E-F74F-B994-06A32548B331}">
      <dsp:nvSpPr>
        <dsp:cNvPr id="0" name=""/>
        <dsp:cNvSpPr/>
      </dsp:nvSpPr>
      <dsp:spPr>
        <a:xfrm>
          <a:off x="115600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24</a:t>
          </a:r>
        </a:p>
      </dsp:txBody>
      <dsp:txXfrm>
        <a:off x="11685686" y="276520"/>
        <a:ext cx="376833" cy="2512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931C-DC60-664C-93C4-4B12C97CF870}">
      <dsp:nvSpPr>
        <dsp:cNvPr id="0" name=""/>
        <dsp:cNvSpPr/>
      </dsp:nvSpPr>
      <dsp:spPr>
        <a:xfrm>
          <a:off x="3869" y="276520"/>
          <a:ext cx="628054" cy="251221"/>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0" kern="1200" dirty="0">
              <a:solidFill>
                <a:schemeClr val="bg1"/>
              </a:solidFill>
            </a:rPr>
            <a:t>1</a:t>
          </a:r>
        </a:p>
      </dsp:txBody>
      <dsp:txXfrm>
        <a:off x="3869" y="276520"/>
        <a:ext cx="565249" cy="251221"/>
      </dsp:txXfrm>
    </dsp:sp>
    <dsp:sp modelId="{BCBB1DF6-6652-5A4A-9AA4-BB3B0336FD8D}">
      <dsp:nvSpPr>
        <dsp:cNvPr id="0" name=""/>
        <dsp:cNvSpPr/>
      </dsp:nvSpPr>
      <dsp:spPr>
        <a:xfrm>
          <a:off x="506313"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2</a:t>
          </a:r>
        </a:p>
      </dsp:txBody>
      <dsp:txXfrm>
        <a:off x="631924" y="276520"/>
        <a:ext cx="376833" cy="251221"/>
      </dsp:txXfrm>
    </dsp:sp>
    <dsp:sp modelId="{C1CC043F-39E0-2743-AD11-1BC6DB772A04}">
      <dsp:nvSpPr>
        <dsp:cNvPr id="0" name=""/>
        <dsp:cNvSpPr/>
      </dsp:nvSpPr>
      <dsp:spPr>
        <a:xfrm>
          <a:off x="100875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3</a:t>
          </a:r>
        </a:p>
      </dsp:txBody>
      <dsp:txXfrm>
        <a:off x="1134368" y="276520"/>
        <a:ext cx="376833" cy="251221"/>
      </dsp:txXfrm>
    </dsp:sp>
    <dsp:sp modelId="{6953732C-A69B-9148-9139-6A4990510EE1}">
      <dsp:nvSpPr>
        <dsp:cNvPr id="0" name=""/>
        <dsp:cNvSpPr/>
      </dsp:nvSpPr>
      <dsp:spPr>
        <a:xfrm>
          <a:off x="1511200"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4</a:t>
          </a:r>
        </a:p>
      </dsp:txBody>
      <dsp:txXfrm>
        <a:off x="1636811" y="276520"/>
        <a:ext cx="376833" cy="251221"/>
      </dsp:txXfrm>
    </dsp:sp>
    <dsp:sp modelId="{2C2887FF-889F-FE43-8D7D-502C65396CBF}">
      <dsp:nvSpPr>
        <dsp:cNvPr id="0" name=""/>
        <dsp:cNvSpPr/>
      </dsp:nvSpPr>
      <dsp:spPr>
        <a:xfrm>
          <a:off x="2013644"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5</a:t>
          </a:r>
        </a:p>
      </dsp:txBody>
      <dsp:txXfrm>
        <a:off x="2139255" y="276520"/>
        <a:ext cx="376833" cy="251221"/>
      </dsp:txXfrm>
    </dsp:sp>
    <dsp:sp modelId="{A1A9FEDC-52CC-A543-AC0B-C4F4046932B6}">
      <dsp:nvSpPr>
        <dsp:cNvPr id="0" name=""/>
        <dsp:cNvSpPr/>
      </dsp:nvSpPr>
      <dsp:spPr>
        <a:xfrm>
          <a:off x="25160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6</a:t>
          </a:r>
        </a:p>
      </dsp:txBody>
      <dsp:txXfrm>
        <a:off x="2641699" y="276520"/>
        <a:ext cx="376833" cy="251221"/>
      </dsp:txXfrm>
    </dsp:sp>
    <dsp:sp modelId="{F401ADCF-07C7-D940-8864-47EBA17462C7}">
      <dsp:nvSpPr>
        <dsp:cNvPr id="0" name=""/>
        <dsp:cNvSpPr/>
      </dsp:nvSpPr>
      <dsp:spPr>
        <a:xfrm>
          <a:off x="3018532"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7</a:t>
          </a:r>
        </a:p>
      </dsp:txBody>
      <dsp:txXfrm>
        <a:off x="3144143" y="276520"/>
        <a:ext cx="376833" cy="251221"/>
      </dsp:txXfrm>
    </dsp:sp>
    <dsp:sp modelId="{AFF5C2A6-3122-554B-970A-B0093A851811}">
      <dsp:nvSpPr>
        <dsp:cNvPr id="0" name=""/>
        <dsp:cNvSpPr/>
      </dsp:nvSpPr>
      <dsp:spPr>
        <a:xfrm>
          <a:off x="35209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8</a:t>
          </a:r>
        </a:p>
      </dsp:txBody>
      <dsp:txXfrm>
        <a:off x="3646586" y="276520"/>
        <a:ext cx="376833" cy="251221"/>
      </dsp:txXfrm>
    </dsp:sp>
    <dsp:sp modelId="{4AE41986-2E7E-204D-9512-10EDB4912E8F}">
      <dsp:nvSpPr>
        <dsp:cNvPr id="0" name=""/>
        <dsp:cNvSpPr/>
      </dsp:nvSpPr>
      <dsp:spPr>
        <a:xfrm>
          <a:off x="402341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9</a:t>
          </a:r>
        </a:p>
      </dsp:txBody>
      <dsp:txXfrm>
        <a:off x="4149030" y="276520"/>
        <a:ext cx="376833" cy="251221"/>
      </dsp:txXfrm>
    </dsp:sp>
    <dsp:sp modelId="{1FAE95F5-4A9E-104E-A367-C7FD55AE1190}">
      <dsp:nvSpPr>
        <dsp:cNvPr id="0" name=""/>
        <dsp:cNvSpPr/>
      </dsp:nvSpPr>
      <dsp:spPr>
        <a:xfrm>
          <a:off x="452586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10</a:t>
          </a:r>
        </a:p>
      </dsp:txBody>
      <dsp:txXfrm>
        <a:off x="4651474" y="276520"/>
        <a:ext cx="376833" cy="251221"/>
      </dsp:txXfrm>
    </dsp:sp>
    <dsp:sp modelId="{2FB95BE6-65EE-1047-9BBE-EDA8E0460D99}">
      <dsp:nvSpPr>
        <dsp:cNvPr id="0" name=""/>
        <dsp:cNvSpPr/>
      </dsp:nvSpPr>
      <dsp:spPr>
        <a:xfrm>
          <a:off x="502830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11</a:t>
          </a:r>
        </a:p>
      </dsp:txBody>
      <dsp:txXfrm>
        <a:off x="5153918" y="276520"/>
        <a:ext cx="376833" cy="251221"/>
      </dsp:txXfrm>
    </dsp:sp>
    <dsp:sp modelId="{EB086E2D-7692-E244-AE1E-E96CBC749908}">
      <dsp:nvSpPr>
        <dsp:cNvPr id="0" name=""/>
        <dsp:cNvSpPr/>
      </dsp:nvSpPr>
      <dsp:spPr>
        <a:xfrm>
          <a:off x="553075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12</a:t>
          </a:r>
        </a:p>
      </dsp:txBody>
      <dsp:txXfrm>
        <a:off x="5656361" y="276520"/>
        <a:ext cx="376833" cy="251221"/>
      </dsp:txXfrm>
    </dsp:sp>
    <dsp:sp modelId="{D886D044-6895-3447-8E6E-AEAA1C4D8635}">
      <dsp:nvSpPr>
        <dsp:cNvPr id="0" name=""/>
        <dsp:cNvSpPr/>
      </dsp:nvSpPr>
      <dsp:spPr>
        <a:xfrm>
          <a:off x="6033194"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13</a:t>
          </a:r>
        </a:p>
      </dsp:txBody>
      <dsp:txXfrm>
        <a:off x="6158805" y="276520"/>
        <a:ext cx="376833" cy="251221"/>
      </dsp:txXfrm>
    </dsp:sp>
    <dsp:sp modelId="{4FF06C1D-05C4-3544-93DC-550818092398}">
      <dsp:nvSpPr>
        <dsp:cNvPr id="0" name=""/>
        <dsp:cNvSpPr/>
      </dsp:nvSpPr>
      <dsp:spPr>
        <a:xfrm>
          <a:off x="653563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14</a:t>
          </a:r>
        </a:p>
      </dsp:txBody>
      <dsp:txXfrm>
        <a:off x="6661249" y="276520"/>
        <a:ext cx="376833" cy="251221"/>
      </dsp:txXfrm>
    </dsp:sp>
    <dsp:sp modelId="{AE1ECDC7-0B24-6D40-A652-01D35700777E}">
      <dsp:nvSpPr>
        <dsp:cNvPr id="0" name=""/>
        <dsp:cNvSpPr/>
      </dsp:nvSpPr>
      <dsp:spPr>
        <a:xfrm>
          <a:off x="703808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15</a:t>
          </a:r>
        </a:p>
      </dsp:txBody>
      <dsp:txXfrm>
        <a:off x="7163693" y="276520"/>
        <a:ext cx="376833" cy="251221"/>
      </dsp:txXfrm>
    </dsp:sp>
    <dsp:sp modelId="{D534CEC5-7E51-424C-97CC-77F50AD317F8}">
      <dsp:nvSpPr>
        <dsp:cNvPr id="0" name=""/>
        <dsp:cNvSpPr/>
      </dsp:nvSpPr>
      <dsp:spPr>
        <a:xfrm>
          <a:off x="754052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16</a:t>
          </a:r>
        </a:p>
      </dsp:txBody>
      <dsp:txXfrm>
        <a:off x="7666136" y="276520"/>
        <a:ext cx="376833" cy="251221"/>
      </dsp:txXfrm>
    </dsp:sp>
    <dsp:sp modelId="{4B3B1409-25BA-DA48-A629-B11851209F61}">
      <dsp:nvSpPr>
        <dsp:cNvPr id="0" name=""/>
        <dsp:cNvSpPr/>
      </dsp:nvSpPr>
      <dsp:spPr>
        <a:xfrm>
          <a:off x="804296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17</a:t>
          </a:r>
        </a:p>
      </dsp:txBody>
      <dsp:txXfrm>
        <a:off x="8168580" y="276520"/>
        <a:ext cx="376833" cy="251221"/>
      </dsp:txXfrm>
    </dsp:sp>
    <dsp:sp modelId="{25B44BC1-FCEE-1A4B-8277-CAC5DA28E2EB}">
      <dsp:nvSpPr>
        <dsp:cNvPr id="0" name=""/>
        <dsp:cNvSpPr/>
      </dsp:nvSpPr>
      <dsp:spPr>
        <a:xfrm>
          <a:off x="854541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18</a:t>
          </a:r>
        </a:p>
      </dsp:txBody>
      <dsp:txXfrm>
        <a:off x="8671024" y="276520"/>
        <a:ext cx="376833" cy="251221"/>
      </dsp:txXfrm>
    </dsp:sp>
    <dsp:sp modelId="{9D37CDB3-7182-1642-80E5-D98CD459D41E}">
      <dsp:nvSpPr>
        <dsp:cNvPr id="0" name=""/>
        <dsp:cNvSpPr/>
      </dsp:nvSpPr>
      <dsp:spPr>
        <a:xfrm>
          <a:off x="904785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19</a:t>
          </a:r>
        </a:p>
      </dsp:txBody>
      <dsp:txXfrm>
        <a:off x="9173468" y="276520"/>
        <a:ext cx="376833" cy="251221"/>
      </dsp:txXfrm>
    </dsp:sp>
    <dsp:sp modelId="{58A3F720-6E90-1C45-8D21-786090B1EE3F}">
      <dsp:nvSpPr>
        <dsp:cNvPr id="0" name=""/>
        <dsp:cNvSpPr/>
      </dsp:nvSpPr>
      <dsp:spPr>
        <a:xfrm>
          <a:off x="95503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20</a:t>
          </a:r>
        </a:p>
      </dsp:txBody>
      <dsp:txXfrm>
        <a:off x="9675911" y="276520"/>
        <a:ext cx="376833" cy="251221"/>
      </dsp:txXfrm>
    </dsp:sp>
    <dsp:sp modelId="{676F5F21-1F03-D244-860A-1CF9B3CA0FAE}">
      <dsp:nvSpPr>
        <dsp:cNvPr id="0" name=""/>
        <dsp:cNvSpPr/>
      </dsp:nvSpPr>
      <dsp:spPr>
        <a:xfrm>
          <a:off x="10052744" y="276520"/>
          <a:ext cx="628054" cy="251221"/>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21</a:t>
          </a:r>
        </a:p>
      </dsp:txBody>
      <dsp:txXfrm>
        <a:off x="10178355" y="276520"/>
        <a:ext cx="376833" cy="251221"/>
      </dsp:txXfrm>
    </dsp:sp>
    <dsp:sp modelId="{0A91DB2E-FE68-D341-857C-7397DB1A244D}">
      <dsp:nvSpPr>
        <dsp:cNvPr id="0" name=""/>
        <dsp:cNvSpPr/>
      </dsp:nvSpPr>
      <dsp:spPr>
        <a:xfrm>
          <a:off x="105551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22</a:t>
          </a:r>
        </a:p>
      </dsp:txBody>
      <dsp:txXfrm>
        <a:off x="10680799" y="276520"/>
        <a:ext cx="376833" cy="251221"/>
      </dsp:txXfrm>
    </dsp:sp>
    <dsp:sp modelId="{DF685358-BFD6-F846-8E6D-20A4065E10EA}">
      <dsp:nvSpPr>
        <dsp:cNvPr id="0" name=""/>
        <dsp:cNvSpPr/>
      </dsp:nvSpPr>
      <dsp:spPr>
        <a:xfrm>
          <a:off x="110576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23</a:t>
          </a:r>
        </a:p>
      </dsp:txBody>
      <dsp:txXfrm>
        <a:off x="11183243" y="276520"/>
        <a:ext cx="376833" cy="251221"/>
      </dsp:txXfrm>
    </dsp:sp>
    <dsp:sp modelId="{C2CD2910-6A0E-F74F-B994-06A32548B331}">
      <dsp:nvSpPr>
        <dsp:cNvPr id="0" name=""/>
        <dsp:cNvSpPr/>
      </dsp:nvSpPr>
      <dsp:spPr>
        <a:xfrm>
          <a:off x="115600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24</a:t>
          </a:r>
        </a:p>
      </dsp:txBody>
      <dsp:txXfrm>
        <a:off x="11685686" y="276520"/>
        <a:ext cx="376833" cy="25122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931C-DC60-664C-93C4-4B12C97CF870}">
      <dsp:nvSpPr>
        <dsp:cNvPr id="0" name=""/>
        <dsp:cNvSpPr/>
      </dsp:nvSpPr>
      <dsp:spPr>
        <a:xfrm>
          <a:off x="3869" y="276520"/>
          <a:ext cx="628054" cy="251221"/>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0" kern="1200" dirty="0">
              <a:solidFill>
                <a:schemeClr val="bg1"/>
              </a:solidFill>
            </a:rPr>
            <a:t>1</a:t>
          </a:r>
        </a:p>
      </dsp:txBody>
      <dsp:txXfrm>
        <a:off x="3869" y="276520"/>
        <a:ext cx="565249" cy="251221"/>
      </dsp:txXfrm>
    </dsp:sp>
    <dsp:sp modelId="{BCBB1DF6-6652-5A4A-9AA4-BB3B0336FD8D}">
      <dsp:nvSpPr>
        <dsp:cNvPr id="0" name=""/>
        <dsp:cNvSpPr/>
      </dsp:nvSpPr>
      <dsp:spPr>
        <a:xfrm>
          <a:off x="506313"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2</a:t>
          </a:r>
        </a:p>
      </dsp:txBody>
      <dsp:txXfrm>
        <a:off x="631924" y="276520"/>
        <a:ext cx="376833" cy="251221"/>
      </dsp:txXfrm>
    </dsp:sp>
    <dsp:sp modelId="{C1CC043F-39E0-2743-AD11-1BC6DB772A04}">
      <dsp:nvSpPr>
        <dsp:cNvPr id="0" name=""/>
        <dsp:cNvSpPr/>
      </dsp:nvSpPr>
      <dsp:spPr>
        <a:xfrm>
          <a:off x="100875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3</a:t>
          </a:r>
        </a:p>
      </dsp:txBody>
      <dsp:txXfrm>
        <a:off x="1134368" y="276520"/>
        <a:ext cx="376833" cy="251221"/>
      </dsp:txXfrm>
    </dsp:sp>
    <dsp:sp modelId="{6953732C-A69B-9148-9139-6A4990510EE1}">
      <dsp:nvSpPr>
        <dsp:cNvPr id="0" name=""/>
        <dsp:cNvSpPr/>
      </dsp:nvSpPr>
      <dsp:spPr>
        <a:xfrm>
          <a:off x="1511200"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4</a:t>
          </a:r>
        </a:p>
      </dsp:txBody>
      <dsp:txXfrm>
        <a:off x="1636811" y="276520"/>
        <a:ext cx="376833" cy="251221"/>
      </dsp:txXfrm>
    </dsp:sp>
    <dsp:sp modelId="{2C2887FF-889F-FE43-8D7D-502C65396CBF}">
      <dsp:nvSpPr>
        <dsp:cNvPr id="0" name=""/>
        <dsp:cNvSpPr/>
      </dsp:nvSpPr>
      <dsp:spPr>
        <a:xfrm>
          <a:off x="2013644"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5</a:t>
          </a:r>
        </a:p>
      </dsp:txBody>
      <dsp:txXfrm>
        <a:off x="2139255" y="276520"/>
        <a:ext cx="376833" cy="251221"/>
      </dsp:txXfrm>
    </dsp:sp>
    <dsp:sp modelId="{A1A9FEDC-52CC-A543-AC0B-C4F4046932B6}">
      <dsp:nvSpPr>
        <dsp:cNvPr id="0" name=""/>
        <dsp:cNvSpPr/>
      </dsp:nvSpPr>
      <dsp:spPr>
        <a:xfrm>
          <a:off x="25160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6</a:t>
          </a:r>
        </a:p>
      </dsp:txBody>
      <dsp:txXfrm>
        <a:off x="2641699" y="276520"/>
        <a:ext cx="376833" cy="251221"/>
      </dsp:txXfrm>
    </dsp:sp>
    <dsp:sp modelId="{F401ADCF-07C7-D940-8864-47EBA17462C7}">
      <dsp:nvSpPr>
        <dsp:cNvPr id="0" name=""/>
        <dsp:cNvSpPr/>
      </dsp:nvSpPr>
      <dsp:spPr>
        <a:xfrm>
          <a:off x="3018532"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7</a:t>
          </a:r>
        </a:p>
      </dsp:txBody>
      <dsp:txXfrm>
        <a:off x="3144143" y="276520"/>
        <a:ext cx="376833" cy="251221"/>
      </dsp:txXfrm>
    </dsp:sp>
    <dsp:sp modelId="{AFF5C2A6-3122-554B-970A-B0093A851811}">
      <dsp:nvSpPr>
        <dsp:cNvPr id="0" name=""/>
        <dsp:cNvSpPr/>
      </dsp:nvSpPr>
      <dsp:spPr>
        <a:xfrm>
          <a:off x="35209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8</a:t>
          </a:r>
        </a:p>
      </dsp:txBody>
      <dsp:txXfrm>
        <a:off x="3646586" y="276520"/>
        <a:ext cx="376833" cy="251221"/>
      </dsp:txXfrm>
    </dsp:sp>
    <dsp:sp modelId="{4AE41986-2E7E-204D-9512-10EDB4912E8F}">
      <dsp:nvSpPr>
        <dsp:cNvPr id="0" name=""/>
        <dsp:cNvSpPr/>
      </dsp:nvSpPr>
      <dsp:spPr>
        <a:xfrm>
          <a:off x="402341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9</a:t>
          </a:r>
        </a:p>
      </dsp:txBody>
      <dsp:txXfrm>
        <a:off x="4149030" y="276520"/>
        <a:ext cx="376833" cy="251221"/>
      </dsp:txXfrm>
    </dsp:sp>
    <dsp:sp modelId="{1FAE95F5-4A9E-104E-A367-C7FD55AE1190}">
      <dsp:nvSpPr>
        <dsp:cNvPr id="0" name=""/>
        <dsp:cNvSpPr/>
      </dsp:nvSpPr>
      <dsp:spPr>
        <a:xfrm>
          <a:off x="452586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10</a:t>
          </a:r>
        </a:p>
      </dsp:txBody>
      <dsp:txXfrm>
        <a:off x="4651474" y="276520"/>
        <a:ext cx="376833" cy="251221"/>
      </dsp:txXfrm>
    </dsp:sp>
    <dsp:sp modelId="{2FB95BE6-65EE-1047-9BBE-EDA8E0460D99}">
      <dsp:nvSpPr>
        <dsp:cNvPr id="0" name=""/>
        <dsp:cNvSpPr/>
      </dsp:nvSpPr>
      <dsp:spPr>
        <a:xfrm>
          <a:off x="502830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11</a:t>
          </a:r>
        </a:p>
      </dsp:txBody>
      <dsp:txXfrm>
        <a:off x="5153918" y="276520"/>
        <a:ext cx="376833" cy="251221"/>
      </dsp:txXfrm>
    </dsp:sp>
    <dsp:sp modelId="{EB086E2D-7692-E244-AE1E-E96CBC749908}">
      <dsp:nvSpPr>
        <dsp:cNvPr id="0" name=""/>
        <dsp:cNvSpPr/>
      </dsp:nvSpPr>
      <dsp:spPr>
        <a:xfrm>
          <a:off x="553075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12</a:t>
          </a:r>
        </a:p>
      </dsp:txBody>
      <dsp:txXfrm>
        <a:off x="5656361" y="276520"/>
        <a:ext cx="376833" cy="251221"/>
      </dsp:txXfrm>
    </dsp:sp>
    <dsp:sp modelId="{D886D044-6895-3447-8E6E-AEAA1C4D8635}">
      <dsp:nvSpPr>
        <dsp:cNvPr id="0" name=""/>
        <dsp:cNvSpPr/>
      </dsp:nvSpPr>
      <dsp:spPr>
        <a:xfrm>
          <a:off x="6033194"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13</a:t>
          </a:r>
        </a:p>
      </dsp:txBody>
      <dsp:txXfrm>
        <a:off x="6158805" y="276520"/>
        <a:ext cx="376833" cy="251221"/>
      </dsp:txXfrm>
    </dsp:sp>
    <dsp:sp modelId="{4FF06C1D-05C4-3544-93DC-550818092398}">
      <dsp:nvSpPr>
        <dsp:cNvPr id="0" name=""/>
        <dsp:cNvSpPr/>
      </dsp:nvSpPr>
      <dsp:spPr>
        <a:xfrm>
          <a:off x="653563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14</a:t>
          </a:r>
        </a:p>
      </dsp:txBody>
      <dsp:txXfrm>
        <a:off x="6661249" y="276520"/>
        <a:ext cx="376833" cy="251221"/>
      </dsp:txXfrm>
    </dsp:sp>
    <dsp:sp modelId="{AE1ECDC7-0B24-6D40-A652-01D35700777E}">
      <dsp:nvSpPr>
        <dsp:cNvPr id="0" name=""/>
        <dsp:cNvSpPr/>
      </dsp:nvSpPr>
      <dsp:spPr>
        <a:xfrm>
          <a:off x="703808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15</a:t>
          </a:r>
        </a:p>
      </dsp:txBody>
      <dsp:txXfrm>
        <a:off x="7163693" y="276520"/>
        <a:ext cx="376833" cy="251221"/>
      </dsp:txXfrm>
    </dsp:sp>
    <dsp:sp modelId="{D534CEC5-7E51-424C-97CC-77F50AD317F8}">
      <dsp:nvSpPr>
        <dsp:cNvPr id="0" name=""/>
        <dsp:cNvSpPr/>
      </dsp:nvSpPr>
      <dsp:spPr>
        <a:xfrm>
          <a:off x="754052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16</a:t>
          </a:r>
        </a:p>
      </dsp:txBody>
      <dsp:txXfrm>
        <a:off x="7666136" y="276520"/>
        <a:ext cx="376833" cy="251221"/>
      </dsp:txXfrm>
    </dsp:sp>
    <dsp:sp modelId="{4B3B1409-25BA-DA48-A629-B11851209F61}">
      <dsp:nvSpPr>
        <dsp:cNvPr id="0" name=""/>
        <dsp:cNvSpPr/>
      </dsp:nvSpPr>
      <dsp:spPr>
        <a:xfrm>
          <a:off x="804296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17</a:t>
          </a:r>
        </a:p>
      </dsp:txBody>
      <dsp:txXfrm>
        <a:off x="8168580" y="276520"/>
        <a:ext cx="376833" cy="251221"/>
      </dsp:txXfrm>
    </dsp:sp>
    <dsp:sp modelId="{25B44BC1-FCEE-1A4B-8277-CAC5DA28E2EB}">
      <dsp:nvSpPr>
        <dsp:cNvPr id="0" name=""/>
        <dsp:cNvSpPr/>
      </dsp:nvSpPr>
      <dsp:spPr>
        <a:xfrm>
          <a:off x="854541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18</a:t>
          </a:r>
        </a:p>
      </dsp:txBody>
      <dsp:txXfrm>
        <a:off x="8671024" y="276520"/>
        <a:ext cx="376833" cy="251221"/>
      </dsp:txXfrm>
    </dsp:sp>
    <dsp:sp modelId="{9D37CDB3-7182-1642-80E5-D98CD459D41E}">
      <dsp:nvSpPr>
        <dsp:cNvPr id="0" name=""/>
        <dsp:cNvSpPr/>
      </dsp:nvSpPr>
      <dsp:spPr>
        <a:xfrm>
          <a:off x="904785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19</a:t>
          </a:r>
        </a:p>
      </dsp:txBody>
      <dsp:txXfrm>
        <a:off x="9173468" y="276520"/>
        <a:ext cx="376833" cy="251221"/>
      </dsp:txXfrm>
    </dsp:sp>
    <dsp:sp modelId="{58A3F720-6E90-1C45-8D21-786090B1EE3F}">
      <dsp:nvSpPr>
        <dsp:cNvPr id="0" name=""/>
        <dsp:cNvSpPr/>
      </dsp:nvSpPr>
      <dsp:spPr>
        <a:xfrm>
          <a:off x="95503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20</a:t>
          </a:r>
        </a:p>
      </dsp:txBody>
      <dsp:txXfrm>
        <a:off x="9675911" y="276520"/>
        <a:ext cx="376833" cy="251221"/>
      </dsp:txXfrm>
    </dsp:sp>
    <dsp:sp modelId="{676F5F21-1F03-D244-860A-1CF9B3CA0FAE}">
      <dsp:nvSpPr>
        <dsp:cNvPr id="0" name=""/>
        <dsp:cNvSpPr/>
      </dsp:nvSpPr>
      <dsp:spPr>
        <a:xfrm>
          <a:off x="1005274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21</a:t>
          </a:r>
        </a:p>
      </dsp:txBody>
      <dsp:txXfrm>
        <a:off x="10178355" y="276520"/>
        <a:ext cx="376833" cy="251221"/>
      </dsp:txXfrm>
    </dsp:sp>
    <dsp:sp modelId="{0A91DB2E-FE68-D341-857C-7397DB1A244D}">
      <dsp:nvSpPr>
        <dsp:cNvPr id="0" name=""/>
        <dsp:cNvSpPr/>
      </dsp:nvSpPr>
      <dsp:spPr>
        <a:xfrm>
          <a:off x="105551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22</a:t>
          </a:r>
        </a:p>
      </dsp:txBody>
      <dsp:txXfrm>
        <a:off x="10680799" y="276520"/>
        <a:ext cx="376833" cy="251221"/>
      </dsp:txXfrm>
    </dsp:sp>
    <dsp:sp modelId="{DF685358-BFD6-F846-8E6D-20A4065E10EA}">
      <dsp:nvSpPr>
        <dsp:cNvPr id="0" name=""/>
        <dsp:cNvSpPr/>
      </dsp:nvSpPr>
      <dsp:spPr>
        <a:xfrm>
          <a:off x="11057632" y="276520"/>
          <a:ext cx="628054" cy="251221"/>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23</a:t>
          </a:r>
        </a:p>
      </dsp:txBody>
      <dsp:txXfrm>
        <a:off x="11183243" y="276520"/>
        <a:ext cx="376833" cy="251221"/>
      </dsp:txXfrm>
    </dsp:sp>
    <dsp:sp modelId="{C2CD2910-6A0E-F74F-B994-06A32548B331}">
      <dsp:nvSpPr>
        <dsp:cNvPr id="0" name=""/>
        <dsp:cNvSpPr/>
      </dsp:nvSpPr>
      <dsp:spPr>
        <a:xfrm>
          <a:off x="115600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24</a:t>
          </a:r>
        </a:p>
      </dsp:txBody>
      <dsp:txXfrm>
        <a:off x="11685686" y="276520"/>
        <a:ext cx="376833" cy="2512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931C-DC60-664C-93C4-4B12C97CF870}">
      <dsp:nvSpPr>
        <dsp:cNvPr id="0" name=""/>
        <dsp:cNvSpPr/>
      </dsp:nvSpPr>
      <dsp:spPr>
        <a:xfrm>
          <a:off x="3869" y="276520"/>
          <a:ext cx="628054" cy="251221"/>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0" kern="1200" dirty="0">
              <a:solidFill>
                <a:schemeClr val="bg1"/>
              </a:solidFill>
            </a:rPr>
            <a:t>1</a:t>
          </a:r>
        </a:p>
      </dsp:txBody>
      <dsp:txXfrm>
        <a:off x="3869" y="276520"/>
        <a:ext cx="565249" cy="251221"/>
      </dsp:txXfrm>
    </dsp:sp>
    <dsp:sp modelId="{BCBB1DF6-6652-5A4A-9AA4-BB3B0336FD8D}">
      <dsp:nvSpPr>
        <dsp:cNvPr id="0" name=""/>
        <dsp:cNvSpPr/>
      </dsp:nvSpPr>
      <dsp:spPr>
        <a:xfrm>
          <a:off x="506313" y="276520"/>
          <a:ext cx="628054" cy="251221"/>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2</a:t>
          </a:r>
        </a:p>
      </dsp:txBody>
      <dsp:txXfrm>
        <a:off x="631924" y="276520"/>
        <a:ext cx="376833" cy="251221"/>
      </dsp:txXfrm>
    </dsp:sp>
    <dsp:sp modelId="{C1CC043F-39E0-2743-AD11-1BC6DB772A04}">
      <dsp:nvSpPr>
        <dsp:cNvPr id="0" name=""/>
        <dsp:cNvSpPr/>
      </dsp:nvSpPr>
      <dsp:spPr>
        <a:xfrm>
          <a:off x="100875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3</a:t>
          </a:r>
        </a:p>
      </dsp:txBody>
      <dsp:txXfrm>
        <a:off x="1134368" y="276520"/>
        <a:ext cx="376833" cy="251221"/>
      </dsp:txXfrm>
    </dsp:sp>
    <dsp:sp modelId="{6953732C-A69B-9148-9139-6A4990510EE1}">
      <dsp:nvSpPr>
        <dsp:cNvPr id="0" name=""/>
        <dsp:cNvSpPr/>
      </dsp:nvSpPr>
      <dsp:spPr>
        <a:xfrm>
          <a:off x="15112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4</a:t>
          </a:r>
        </a:p>
      </dsp:txBody>
      <dsp:txXfrm>
        <a:off x="1636811" y="276520"/>
        <a:ext cx="376833" cy="251221"/>
      </dsp:txXfrm>
    </dsp:sp>
    <dsp:sp modelId="{2C2887FF-889F-FE43-8D7D-502C65396CBF}">
      <dsp:nvSpPr>
        <dsp:cNvPr id="0" name=""/>
        <dsp:cNvSpPr/>
      </dsp:nvSpPr>
      <dsp:spPr>
        <a:xfrm>
          <a:off x="201364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5</a:t>
          </a:r>
        </a:p>
      </dsp:txBody>
      <dsp:txXfrm>
        <a:off x="2139255" y="276520"/>
        <a:ext cx="376833" cy="251221"/>
      </dsp:txXfrm>
    </dsp:sp>
    <dsp:sp modelId="{A1A9FEDC-52CC-A543-AC0B-C4F4046932B6}">
      <dsp:nvSpPr>
        <dsp:cNvPr id="0" name=""/>
        <dsp:cNvSpPr/>
      </dsp:nvSpPr>
      <dsp:spPr>
        <a:xfrm>
          <a:off x="25160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6</a:t>
          </a:r>
        </a:p>
      </dsp:txBody>
      <dsp:txXfrm>
        <a:off x="2641699" y="276520"/>
        <a:ext cx="376833" cy="251221"/>
      </dsp:txXfrm>
    </dsp:sp>
    <dsp:sp modelId="{F401ADCF-07C7-D940-8864-47EBA17462C7}">
      <dsp:nvSpPr>
        <dsp:cNvPr id="0" name=""/>
        <dsp:cNvSpPr/>
      </dsp:nvSpPr>
      <dsp:spPr>
        <a:xfrm>
          <a:off x="30185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7</a:t>
          </a:r>
        </a:p>
      </dsp:txBody>
      <dsp:txXfrm>
        <a:off x="3144143" y="276520"/>
        <a:ext cx="376833" cy="251221"/>
      </dsp:txXfrm>
    </dsp:sp>
    <dsp:sp modelId="{AFF5C2A6-3122-554B-970A-B0093A851811}">
      <dsp:nvSpPr>
        <dsp:cNvPr id="0" name=""/>
        <dsp:cNvSpPr/>
      </dsp:nvSpPr>
      <dsp:spPr>
        <a:xfrm>
          <a:off x="35209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8</a:t>
          </a:r>
        </a:p>
      </dsp:txBody>
      <dsp:txXfrm>
        <a:off x="3646586" y="276520"/>
        <a:ext cx="376833" cy="251221"/>
      </dsp:txXfrm>
    </dsp:sp>
    <dsp:sp modelId="{4AE41986-2E7E-204D-9512-10EDB4912E8F}">
      <dsp:nvSpPr>
        <dsp:cNvPr id="0" name=""/>
        <dsp:cNvSpPr/>
      </dsp:nvSpPr>
      <dsp:spPr>
        <a:xfrm>
          <a:off x="402341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9</a:t>
          </a:r>
        </a:p>
      </dsp:txBody>
      <dsp:txXfrm>
        <a:off x="4149030" y="276520"/>
        <a:ext cx="376833" cy="251221"/>
      </dsp:txXfrm>
    </dsp:sp>
    <dsp:sp modelId="{1FAE95F5-4A9E-104E-A367-C7FD55AE1190}">
      <dsp:nvSpPr>
        <dsp:cNvPr id="0" name=""/>
        <dsp:cNvSpPr/>
      </dsp:nvSpPr>
      <dsp:spPr>
        <a:xfrm>
          <a:off x="452586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10</a:t>
          </a:r>
        </a:p>
      </dsp:txBody>
      <dsp:txXfrm>
        <a:off x="4651474" y="276520"/>
        <a:ext cx="376833" cy="251221"/>
      </dsp:txXfrm>
    </dsp:sp>
    <dsp:sp modelId="{2FB95BE6-65EE-1047-9BBE-EDA8E0460D99}">
      <dsp:nvSpPr>
        <dsp:cNvPr id="0" name=""/>
        <dsp:cNvSpPr/>
      </dsp:nvSpPr>
      <dsp:spPr>
        <a:xfrm>
          <a:off x="502830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11</a:t>
          </a:r>
        </a:p>
      </dsp:txBody>
      <dsp:txXfrm>
        <a:off x="5153918" y="276520"/>
        <a:ext cx="376833" cy="251221"/>
      </dsp:txXfrm>
    </dsp:sp>
    <dsp:sp modelId="{EB086E2D-7692-E244-AE1E-E96CBC749908}">
      <dsp:nvSpPr>
        <dsp:cNvPr id="0" name=""/>
        <dsp:cNvSpPr/>
      </dsp:nvSpPr>
      <dsp:spPr>
        <a:xfrm>
          <a:off x="553075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12</a:t>
          </a:r>
        </a:p>
      </dsp:txBody>
      <dsp:txXfrm>
        <a:off x="5656361" y="276520"/>
        <a:ext cx="376833" cy="251221"/>
      </dsp:txXfrm>
    </dsp:sp>
    <dsp:sp modelId="{D886D044-6895-3447-8E6E-AEAA1C4D8635}">
      <dsp:nvSpPr>
        <dsp:cNvPr id="0" name=""/>
        <dsp:cNvSpPr/>
      </dsp:nvSpPr>
      <dsp:spPr>
        <a:xfrm>
          <a:off x="603319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13</a:t>
          </a:r>
        </a:p>
      </dsp:txBody>
      <dsp:txXfrm>
        <a:off x="6158805" y="276520"/>
        <a:ext cx="376833" cy="251221"/>
      </dsp:txXfrm>
    </dsp:sp>
    <dsp:sp modelId="{4FF06C1D-05C4-3544-93DC-550818092398}">
      <dsp:nvSpPr>
        <dsp:cNvPr id="0" name=""/>
        <dsp:cNvSpPr/>
      </dsp:nvSpPr>
      <dsp:spPr>
        <a:xfrm>
          <a:off x="653563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14</a:t>
          </a:r>
        </a:p>
      </dsp:txBody>
      <dsp:txXfrm>
        <a:off x="6661249" y="276520"/>
        <a:ext cx="376833" cy="251221"/>
      </dsp:txXfrm>
    </dsp:sp>
    <dsp:sp modelId="{AE1ECDC7-0B24-6D40-A652-01D35700777E}">
      <dsp:nvSpPr>
        <dsp:cNvPr id="0" name=""/>
        <dsp:cNvSpPr/>
      </dsp:nvSpPr>
      <dsp:spPr>
        <a:xfrm>
          <a:off x="703808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15</a:t>
          </a:r>
        </a:p>
      </dsp:txBody>
      <dsp:txXfrm>
        <a:off x="7163693" y="276520"/>
        <a:ext cx="376833" cy="251221"/>
      </dsp:txXfrm>
    </dsp:sp>
    <dsp:sp modelId="{D534CEC5-7E51-424C-97CC-77F50AD317F8}">
      <dsp:nvSpPr>
        <dsp:cNvPr id="0" name=""/>
        <dsp:cNvSpPr/>
      </dsp:nvSpPr>
      <dsp:spPr>
        <a:xfrm>
          <a:off x="754052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16</a:t>
          </a:r>
        </a:p>
      </dsp:txBody>
      <dsp:txXfrm>
        <a:off x="7666136" y="276520"/>
        <a:ext cx="376833" cy="251221"/>
      </dsp:txXfrm>
    </dsp:sp>
    <dsp:sp modelId="{4B3B1409-25BA-DA48-A629-B11851209F61}">
      <dsp:nvSpPr>
        <dsp:cNvPr id="0" name=""/>
        <dsp:cNvSpPr/>
      </dsp:nvSpPr>
      <dsp:spPr>
        <a:xfrm>
          <a:off x="804296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17</a:t>
          </a:r>
        </a:p>
      </dsp:txBody>
      <dsp:txXfrm>
        <a:off x="8168580" y="276520"/>
        <a:ext cx="376833" cy="251221"/>
      </dsp:txXfrm>
    </dsp:sp>
    <dsp:sp modelId="{25B44BC1-FCEE-1A4B-8277-CAC5DA28E2EB}">
      <dsp:nvSpPr>
        <dsp:cNvPr id="0" name=""/>
        <dsp:cNvSpPr/>
      </dsp:nvSpPr>
      <dsp:spPr>
        <a:xfrm>
          <a:off x="854541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18</a:t>
          </a:r>
        </a:p>
      </dsp:txBody>
      <dsp:txXfrm>
        <a:off x="8671024" y="276520"/>
        <a:ext cx="376833" cy="251221"/>
      </dsp:txXfrm>
    </dsp:sp>
    <dsp:sp modelId="{9D37CDB3-7182-1642-80E5-D98CD459D41E}">
      <dsp:nvSpPr>
        <dsp:cNvPr id="0" name=""/>
        <dsp:cNvSpPr/>
      </dsp:nvSpPr>
      <dsp:spPr>
        <a:xfrm>
          <a:off x="904785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19</a:t>
          </a:r>
        </a:p>
      </dsp:txBody>
      <dsp:txXfrm>
        <a:off x="9173468" y="276520"/>
        <a:ext cx="376833" cy="251221"/>
      </dsp:txXfrm>
    </dsp:sp>
    <dsp:sp modelId="{58A3F720-6E90-1C45-8D21-786090B1EE3F}">
      <dsp:nvSpPr>
        <dsp:cNvPr id="0" name=""/>
        <dsp:cNvSpPr/>
      </dsp:nvSpPr>
      <dsp:spPr>
        <a:xfrm>
          <a:off x="95503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20</a:t>
          </a:r>
        </a:p>
      </dsp:txBody>
      <dsp:txXfrm>
        <a:off x="9675911" y="276520"/>
        <a:ext cx="376833" cy="251221"/>
      </dsp:txXfrm>
    </dsp:sp>
    <dsp:sp modelId="{676F5F21-1F03-D244-860A-1CF9B3CA0FAE}">
      <dsp:nvSpPr>
        <dsp:cNvPr id="0" name=""/>
        <dsp:cNvSpPr/>
      </dsp:nvSpPr>
      <dsp:spPr>
        <a:xfrm>
          <a:off x="1005274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21</a:t>
          </a:r>
        </a:p>
      </dsp:txBody>
      <dsp:txXfrm>
        <a:off x="10178355" y="276520"/>
        <a:ext cx="376833" cy="251221"/>
      </dsp:txXfrm>
    </dsp:sp>
    <dsp:sp modelId="{0A91DB2E-FE68-D341-857C-7397DB1A244D}">
      <dsp:nvSpPr>
        <dsp:cNvPr id="0" name=""/>
        <dsp:cNvSpPr/>
      </dsp:nvSpPr>
      <dsp:spPr>
        <a:xfrm>
          <a:off x="105551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22</a:t>
          </a:r>
        </a:p>
      </dsp:txBody>
      <dsp:txXfrm>
        <a:off x="10680799" y="276520"/>
        <a:ext cx="376833" cy="251221"/>
      </dsp:txXfrm>
    </dsp:sp>
    <dsp:sp modelId="{DF685358-BFD6-F846-8E6D-20A4065E10EA}">
      <dsp:nvSpPr>
        <dsp:cNvPr id="0" name=""/>
        <dsp:cNvSpPr/>
      </dsp:nvSpPr>
      <dsp:spPr>
        <a:xfrm>
          <a:off x="110576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23</a:t>
          </a:r>
        </a:p>
      </dsp:txBody>
      <dsp:txXfrm>
        <a:off x="11183243" y="276520"/>
        <a:ext cx="376833" cy="251221"/>
      </dsp:txXfrm>
    </dsp:sp>
    <dsp:sp modelId="{C2CD2910-6A0E-F74F-B994-06A32548B331}">
      <dsp:nvSpPr>
        <dsp:cNvPr id="0" name=""/>
        <dsp:cNvSpPr/>
      </dsp:nvSpPr>
      <dsp:spPr>
        <a:xfrm>
          <a:off x="115600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24</a:t>
          </a:r>
        </a:p>
      </dsp:txBody>
      <dsp:txXfrm>
        <a:off x="11685686" y="276520"/>
        <a:ext cx="376833" cy="2512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931C-DC60-664C-93C4-4B12C97CF870}">
      <dsp:nvSpPr>
        <dsp:cNvPr id="0" name=""/>
        <dsp:cNvSpPr/>
      </dsp:nvSpPr>
      <dsp:spPr>
        <a:xfrm>
          <a:off x="3869" y="276520"/>
          <a:ext cx="628054" cy="251221"/>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0" kern="1200" dirty="0">
              <a:solidFill>
                <a:schemeClr val="bg1"/>
              </a:solidFill>
            </a:rPr>
            <a:t>1</a:t>
          </a:r>
        </a:p>
      </dsp:txBody>
      <dsp:txXfrm>
        <a:off x="3869" y="276520"/>
        <a:ext cx="565249" cy="251221"/>
      </dsp:txXfrm>
    </dsp:sp>
    <dsp:sp modelId="{BCBB1DF6-6652-5A4A-9AA4-BB3B0336FD8D}">
      <dsp:nvSpPr>
        <dsp:cNvPr id="0" name=""/>
        <dsp:cNvSpPr/>
      </dsp:nvSpPr>
      <dsp:spPr>
        <a:xfrm>
          <a:off x="506313"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2</a:t>
          </a:r>
        </a:p>
      </dsp:txBody>
      <dsp:txXfrm>
        <a:off x="631924" y="276520"/>
        <a:ext cx="376833" cy="251221"/>
      </dsp:txXfrm>
    </dsp:sp>
    <dsp:sp modelId="{C1CC043F-39E0-2743-AD11-1BC6DB772A04}">
      <dsp:nvSpPr>
        <dsp:cNvPr id="0" name=""/>
        <dsp:cNvSpPr/>
      </dsp:nvSpPr>
      <dsp:spPr>
        <a:xfrm>
          <a:off x="1008757" y="276520"/>
          <a:ext cx="628054" cy="251221"/>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3</a:t>
          </a:r>
        </a:p>
      </dsp:txBody>
      <dsp:txXfrm>
        <a:off x="1134368" y="276520"/>
        <a:ext cx="376833" cy="251221"/>
      </dsp:txXfrm>
    </dsp:sp>
    <dsp:sp modelId="{6953732C-A69B-9148-9139-6A4990510EE1}">
      <dsp:nvSpPr>
        <dsp:cNvPr id="0" name=""/>
        <dsp:cNvSpPr/>
      </dsp:nvSpPr>
      <dsp:spPr>
        <a:xfrm>
          <a:off x="15112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4</a:t>
          </a:r>
        </a:p>
      </dsp:txBody>
      <dsp:txXfrm>
        <a:off x="1636811" y="276520"/>
        <a:ext cx="376833" cy="251221"/>
      </dsp:txXfrm>
    </dsp:sp>
    <dsp:sp modelId="{2C2887FF-889F-FE43-8D7D-502C65396CBF}">
      <dsp:nvSpPr>
        <dsp:cNvPr id="0" name=""/>
        <dsp:cNvSpPr/>
      </dsp:nvSpPr>
      <dsp:spPr>
        <a:xfrm>
          <a:off x="201364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5</a:t>
          </a:r>
        </a:p>
      </dsp:txBody>
      <dsp:txXfrm>
        <a:off x="2139255" y="276520"/>
        <a:ext cx="376833" cy="251221"/>
      </dsp:txXfrm>
    </dsp:sp>
    <dsp:sp modelId="{A1A9FEDC-52CC-A543-AC0B-C4F4046932B6}">
      <dsp:nvSpPr>
        <dsp:cNvPr id="0" name=""/>
        <dsp:cNvSpPr/>
      </dsp:nvSpPr>
      <dsp:spPr>
        <a:xfrm>
          <a:off x="25160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6</a:t>
          </a:r>
        </a:p>
      </dsp:txBody>
      <dsp:txXfrm>
        <a:off x="2641699" y="276520"/>
        <a:ext cx="376833" cy="251221"/>
      </dsp:txXfrm>
    </dsp:sp>
    <dsp:sp modelId="{F401ADCF-07C7-D940-8864-47EBA17462C7}">
      <dsp:nvSpPr>
        <dsp:cNvPr id="0" name=""/>
        <dsp:cNvSpPr/>
      </dsp:nvSpPr>
      <dsp:spPr>
        <a:xfrm>
          <a:off x="30185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7</a:t>
          </a:r>
        </a:p>
      </dsp:txBody>
      <dsp:txXfrm>
        <a:off x="3144143" y="276520"/>
        <a:ext cx="376833" cy="251221"/>
      </dsp:txXfrm>
    </dsp:sp>
    <dsp:sp modelId="{AFF5C2A6-3122-554B-970A-B0093A851811}">
      <dsp:nvSpPr>
        <dsp:cNvPr id="0" name=""/>
        <dsp:cNvSpPr/>
      </dsp:nvSpPr>
      <dsp:spPr>
        <a:xfrm>
          <a:off x="35209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8</a:t>
          </a:r>
        </a:p>
      </dsp:txBody>
      <dsp:txXfrm>
        <a:off x="3646586" y="276520"/>
        <a:ext cx="376833" cy="251221"/>
      </dsp:txXfrm>
    </dsp:sp>
    <dsp:sp modelId="{4AE41986-2E7E-204D-9512-10EDB4912E8F}">
      <dsp:nvSpPr>
        <dsp:cNvPr id="0" name=""/>
        <dsp:cNvSpPr/>
      </dsp:nvSpPr>
      <dsp:spPr>
        <a:xfrm>
          <a:off x="402341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9</a:t>
          </a:r>
        </a:p>
      </dsp:txBody>
      <dsp:txXfrm>
        <a:off x="4149030" y="276520"/>
        <a:ext cx="376833" cy="251221"/>
      </dsp:txXfrm>
    </dsp:sp>
    <dsp:sp modelId="{1FAE95F5-4A9E-104E-A367-C7FD55AE1190}">
      <dsp:nvSpPr>
        <dsp:cNvPr id="0" name=""/>
        <dsp:cNvSpPr/>
      </dsp:nvSpPr>
      <dsp:spPr>
        <a:xfrm>
          <a:off x="452586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10</a:t>
          </a:r>
        </a:p>
      </dsp:txBody>
      <dsp:txXfrm>
        <a:off x="4651474" y="276520"/>
        <a:ext cx="376833" cy="251221"/>
      </dsp:txXfrm>
    </dsp:sp>
    <dsp:sp modelId="{2FB95BE6-65EE-1047-9BBE-EDA8E0460D99}">
      <dsp:nvSpPr>
        <dsp:cNvPr id="0" name=""/>
        <dsp:cNvSpPr/>
      </dsp:nvSpPr>
      <dsp:spPr>
        <a:xfrm>
          <a:off x="502830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11</a:t>
          </a:r>
        </a:p>
      </dsp:txBody>
      <dsp:txXfrm>
        <a:off x="5153918" y="276520"/>
        <a:ext cx="376833" cy="251221"/>
      </dsp:txXfrm>
    </dsp:sp>
    <dsp:sp modelId="{EB086E2D-7692-E244-AE1E-E96CBC749908}">
      <dsp:nvSpPr>
        <dsp:cNvPr id="0" name=""/>
        <dsp:cNvSpPr/>
      </dsp:nvSpPr>
      <dsp:spPr>
        <a:xfrm>
          <a:off x="553075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12</a:t>
          </a:r>
        </a:p>
      </dsp:txBody>
      <dsp:txXfrm>
        <a:off x="5656361" y="276520"/>
        <a:ext cx="376833" cy="251221"/>
      </dsp:txXfrm>
    </dsp:sp>
    <dsp:sp modelId="{D886D044-6895-3447-8E6E-AEAA1C4D8635}">
      <dsp:nvSpPr>
        <dsp:cNvPr id="0" name=""/>
        <dsp:cNvSpPr/>
      </dsp:nvSpPr>
      <dsp:spPr>
        <a:xfrm>
          <a:off x="603319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13</a:t>
          </a:r>
        </a:p>
      </dsp:txBody>
      <dsp:txXfrm>
        <a:off x="6158805" y="276520"/>
        <a:ext cx="376833" cy="251221"/>
      </dsp:txXfrm>
    </dsp:sp>
    <dsp:sp modelId="{4FF06C1D-05C4-3544-93DC-550818092398}">
      <dsp:nvSpPr>
        <dsp:cNvPr id="0" name=""/>
        <dsp:cNvSpPr/>
      </dsp:nvSpPr>
      <dsp:spPr>
        <a:xfrm>
          <a:off x="653563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14</a:t>
          </a:r>
        </a:p>
      </dsp:txBody>
      <dsp:txXfrm>
        <a:off x="6661249" y="276520"/>
        <a:ext cx="376833" cy="251221"/>
      </dsp:txXfrm>
    </dsp:sp>
    <dsp:sp modelId="{AE1ECDC7-0B24-6D40-A652-01D35700777E}">
      <dsp:nvSpPr>
        <dsp:cNvPr id="0" name=""/>
        <dsp:cNvSpPr/>
      </dsp:nvSpPr>
      <dsp:spPr>
        <a:xfrm>
          <a:off x="703808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15</a:t>
          </a:r>
        </a:p>
      </dsp:txBody>
      <dsp:txXfrm>
        <a:off x="7163693" y="276520"/>
        <a:ext cx="376833" cy="251221"/>
      </dsp:txXfrm>
    </dsp:sp>
    <dsp:sp modelId="{D534CEC5-7E51-424C-97CC-77F50AD317F8}">
      <dsp:nvSpPr>
        <dsp:cNvPr id="0" name=""/>
        <dsp:cNvSpPr/>
      </dsp:nvSpPr>
      <dsp:spPr>
        <a:xfrm>
          <a:off x="754052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16</a:t>
          </a:r>
        </a:p>
      </dsp:txBody>
      <dsp:txXfrm>
        <a:off x="7666136" y="276520"/>
        <a:ext cx="376833" cy="251221"/>
      </dsp:txXfrm>
    </dsp:sp>
    <dsp:sp modelId="{4B3B1409-25BA-DA48-A629-B11851209F61}">
      <dsp:nvSpPr>
        <dsp:cNvPr id="0" name=""/>
        <dsp:cNvSpPr/>
      </dsp:nvSpPr>
      <dsp:spPr>
        <a:xfrm>
          <a:off x="804296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17</a:t>
          </a:r>
        </a:p>
      </dsp:txBody>
      <dsp:txXfrm>
        <a:off x="8168580" y="276520"/>
        <a:ext cx="376833" cy="251221"/>
      </dsp:txXfrm>
    </dsp:sp>
    <dsp:sp modelId="{25B44BC1-FCEE-1A4B-8277-CAC5DA28E2EB}">
      <dsp:nvSpPr>
        <dsp:cNvPr id="0" name=""/>
        <dsp:cNvSpPr/>
      </dsp:nvSpPr>
      <dsp:spPr>
        <a:xfrm>
          <a:off x="854541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18</a:t>
          </a:r>
        </a:p>
      </dsp:txBody>
      <dsp:txXfrm>
        <a:off x="8671024" y="276520"/>
        <a:ext cx="376833" cy="251221"/>
      </dsp:txXfrm>
    </dsp:sp>
    <dsp:sp modelId="{9D37CDB3-7182-1642-80E5-D98CD459D41E}">
      <dsp:nvSpPr>
        <dsp:cNvPr id="0" name=""/>
        <dsp:cNvSpPr/>
      </dsp:nvSpPr>
      <dsp:spPr>
        <a:xfrm>
          <a:off x="904785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19</a:t>
          </a:r>
        </a:p>
      </dsp:txBody>
      <dsp:txXfrm>
        <a:off x="9173468" y="276520"/>
        <a:ext cx="376833" cy="251221"/>
      </dsp:txXfrm>
    </dsp:sp>
    <dsp:sp modelId="{58A3F720-6E90-1C45-8D21-786090B1EE3F}">
      <dsp:nvSpPr>
        <dsp:cNvPr id="0" name=""/>
        <dsp:cNvSpPr/>
      </dsp:nvSpPr>
      <dsp:spPr>
        <a:xfrm>
          <a:off x="95503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20</a:t>
          </a:r>
        </a:p>
      </dsp:txBody>
      <dsp:txXfrm>
        <a:off x="9675911" y="276520"/>
        <a:ext cx="376833" cy="251221"/>
      </dsp:txXfrm>
    </dsp:sp>
    <dsp:sp modelId="{676F5F21-1F03-D244-860A-1CF9B3CA0FAE}">
      <dsp:nvSpPr>
        <dsp:cNvPr id="0" name=""/>
        <dsp:cNvSpPr/>
      </dsp:nvSpPr>
      <dsp:spPr>
        <a:xfrm>
          <a:off x="1005274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21</a:t>
          </a:r>
        </a:p>
      </dsp:txBody>
      <dsp:txXfrm>
        <a:off x="10178355" y="276520"/>
        <a:ext cx="376833" cy="251221"/>
      </dsp:txXfrm>
    </dsp:sp>
    <dsp:sp modelId="{0A91DB2E-FE68-D341-857C-7397DB1A244D}">
      <dsp:nvSpPr>
        <dsp:cNvPr id="0" name=""/>
        <dsp:cNvSpPr/>
      </dsp:nvSpPr>
      <dsp:spPr>
        <a:xfrm>
          <a:off x="105551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22</a:t>
          </a:r>
        </a:p>
      </dsp:txBody>
      <dsp:txXfrm>
        <a:off x="10680799" y="276520"/>
        <a:ext cx="376833" cy="251221"/>
      </dsp:txXfrm>
    </dsp:sp>
    <dsp:sp modelId="{DF685358-BFD6-F846-8E6D-20A4065E10EA}">
      <dsp:nvSpPr>
        <dsp:cNvPr id="0" name=""/>
        <dsp:cNvSpPr/>
      </dsp:nvSpPr>
      <dsp:spPr>
        <a:xfrm>
          <a:off x="110576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23</a:t>
          </a:r>
        </a:p>
      </dsp:txBody>
      <dsp:txXfrm>
        <a:off x="11183243" y="276520"/>
        <a:ext cx="376833" cy="251221"/>
      </dsp:txXfrm>
    </dsp:sp>
    <dsp:sp modelId="{C2CD2910-6A0E-F74F-B994-06A32548B331}">
      <dsp:nvSpPr>
        <dsp:cNvPr id="0" name=""/>
        <dsp:cNvSpPr/>
      </dsp:nvSpPr>
      <dsp:spPr>
        <a:xfrm>
          <a:off x="115600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24</a:t>
          </a:r>
        </a:p>
      </dsp:txBody>
      <dsp:txXfrm>
        <a:off x="11685686" y="276520"/>
        <a:ext cx="376833" cy="2512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931C-DC60-664C-93C4-4B12C97CF870}">
      <dsp:nvSpPr>
        <dsp:cNvPr id="0" name=""/>
        <dsp:cNvSpPr/>
      </dsp:nvSpPr>
      <dsp:spPr>
        <a:xfrm>
          <a:off x="3869" y="276520"/>
          <a:ext cx="628054" cy="251221"/>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0" kern="1200" dirty="0">
              <a:solidFill>
                <a:schemeClr val="bg1"/>
              </a:solidFill>
            </a:rPr>
            <a:t>1</a:t>
          </a:r>
        </a:p>
      </dsp:txBody>
      <dsp:txXfrm>
        <a:off x="3869" y="276520"/>
        <a:ext cx="565249" cy="251221"/>
      </dsp:txXfrm>
    </dsp:sp>
    <dsp:sp modelId="{BCBB1DF6-6652-5A4A-9AA4-BB3B0336FD8D}">
      <dsp:nvSpPr>
        <dsp:cNvPr id="0" name=""/>
        <dsp:cNvSpPr/>
      </dsp:nvSpPr>
      <dsp:spPr>
        <a:xfrm>
          <a:off x="506313"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2</a:t>
          </a:r>
        </a:p>
      </dsp:txBody>
      <dsp:txXfrm>
        <a:off x="631924" y="276520"/>
        <a:ext cx="376833" cy="251221"/>
      </dsp:txXfrm>
    </dsp:sp>
    <dsp:sp modelId="{C1CC043F-39E0-2743-AD11-1BC6DB772A04}">
      <dsp:nvSpPr>
        <dsp:cNvPr id="0" name=""/>
        <dsp:cNvSpPr/>
      </dsp:nvSpPr>
      <dsp:spPr>
        <a:xfrm>
          <a:off x="100875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3</a:t>
          </a:r>
        </a:p>
      </dsp:txBody>
      <dsp:txXfrm>
        <a:off x="1134368" y="276520"/>
        <a:ext cx="376833" cy="251221"/>
      </dsp:txXfrm>
    </dsp:sp>
    <dsp:sp modelId="{6953732C-A69B-9148-9139-6A4990510EE1}">
      <dsp:nvSpPr>
        <dsp:cNvPr id="0" name=""/>
        <dsp:cNvSpPr/>
      </dsp:nvSpPr>
      <dsp:spPr>
        <a:xfrm>
          <a:off x="1511200"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4</a:t>
          </a:r>
        </a:p>
      </dsp:txBody>
      <dsp:txXfrm>
        <a:off x="1636811" y="276520"/>
        <a:ext cx="376833" cy="251221"/>
      </dsp:txXfrm>
    </dsp:sp>
    <dsp:sp modelId="{2C2887FF-889F-FE43-8D7D-502C65396CBF}">
      <dsp:nvSpPr>
        <dsp:cNvPr id="0" name=""/>
        <dsp:cNvSpPr/>
      </dsp:nvSpPr>
      <dsp:spPr>
        <a:xfrm>
          <a:off x="2013644" y="276520"/>
          <a:ext cx="628054" cy="251221"/>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5</a:t>
          </a:r>
        </a:p>
      </dsp:txBody>
      <dsp:txXfrm>
        <a:off x="2139255" y="276520"/>
        <a:ext cx="376833" cy="251221"/>
      </dsp:txXfrm>
    </dsp:sp>
    <dsp:sp modelId="{A1A9FEDC-52CC-A543-AC0B-C4F4046932B6}">
      <dsp:nvSpPr>
        <dsp:cNvPr id="0" name=""/>
        <dsp:cNvSpPr/>
      </dsp:nvSpPr>
      <dsp:spPr>
        <a:xfrm>
          <a:off x="25160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6</a:t>
          </a:r>
        </a:p>
      </dsp:txBody>
      <dsp:txXfrm>
        <a:off x="2641699" y="276520"/>
        <a:ext cx="376833" cy="251221"/>
      </dsp:txXfrm>
    </dsp:sp>
    <dsp:sp modelId="{F401ADCF-07C7-D940-8864-47EBA17462C7}">
      <dsp:nvSpPr>
        <dsp:cNvPr id="0" name=""/>
        <dsp:cNvSpPr/>
      </dsp:nvSpPr>
      <dsp:spPr>
        <a:xfrm>
          <a:off x="30185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7</a:t>
          </a:r>
        </a:p>
      </dsp:txBody>
      <dsp:txXfrm>
        <a:off x="3144143" y="276520"/>
        <a:ext cx="376833" cy="251221"/>
      </dsp:txXfrm>
    </dsp:sp>
    <dsp:sp modelId="{AFF5C2A6-3122-554B-970A-B0093A851811}">
      <dsp:nvSpPr>
        <dsp:cNvPr id="0" name=""/>
        <dsp:cNvSpPr/>
      </dsp:nvSpPr>
      <dsp:spPr>
        <a:xfrm>
          <a:off x="35209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8</a:t>
          </a:r>
        </a:p>
      </dsp:txBody>
      <dsp:txXfrm>
        <a:off x="3646586" y="276520"/>
        <a:ext cx="376833" cy="251221"/>
      </dsp:txXfrm>
    </dsp:sp>
    <dsp:sp modelId="{4AE41986-2E7E-204D-9512-10EDB4912E8F}">
      <dsp:nvSpPr>
        <dsp:cNvPr id="0" name=""/>
        <dsp:cNvSpPr/>
      </dsp:nvSpPr>
      <dsp:spPr>
        <a:xfrm>
          <a:off x="402341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9</a:t>
          </a:r>
        </a:p>
      </dsp:txBody>
      <dsp:txXfrm>
        <a:off x="4149030" y="276520"/>
        <a:ext cx="376833" cy="251221"/>
      </dsp:txXfrm>
    </dsp:sp>
    <dsp:sp modelId="{1FAE95F5-4A9E-104E-A367-C7FD55AE1190}">
      <dsp:nvSpPr>
        <dsp:cNvPr id="0" name=""/>
        <dsp:cNvSpPr/>
      </dsp:nvSpPr>
      <dsp:spPr>
        <a:xfrm>
          <a:off x="452586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10</a:t>
          </a:r>
        </a:p>
      </dsp:txBody>
      <dsp:txXfrm>
        <a:off x="4651474" y="276520"/>
        <a:ext cx="376833" cy="251221"/>
      </dsp:txXfrm>
    </dsp:sp>
    <dsp:sp modelId="{2FB95BE6-65EE-1047-9BBE-EDA8E0460D99}">
      <dsp:nvSpPr>
        <dsp:cNvPr id="0" name=""/>
        <dsp:cNvSpPr/>
      </dsp:nvSpPr>
      <dsp:spPr>
        <a:xfrm>
          <a:off x="502830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11</a:t>
          </a:r>
        </a:p>
      </dsp:txBody>
      <dsp:txXfrm>
        <a:off x="5153918" y="276520"/>
        <a:ext cx="376833" cy="251221"/>
      </dsp:txXfrm>
    </dsp:sp>
    <dsp:sp modelId="{EB086E2D-7692-E244-AE1E-E96CBC749908}">
      <dsp:nvSpPr>
        <dsp:cNvPr id="0" name=""/>
        <dsp:cNvSpPr/>
      </dsp:nvSpPr>
      <dsp:spPr>
        <a:xfrm>
          <a:off x="553075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12</a:t>
          </a:r>
        </a:p>
      </dsp:txBody>
      <dsp:txXfrm>
        <a:off x="5656361" y="276520"/>
        <a:ext cx="376833" cy="251221"/>
      </dsp:txXfrm>
    </dsp:sp>
    <dsp:sp modelId="{D886D044-6895-3447-8E6E-AEAA1C4D8635}">
      <dsp:nvSpPr>
        <dsp:cNvPr id="0" name=""/>
        <dsp:cNvSpPr/>
      </dsp:nvSpPr>
      <dsp:spPr>
        <a:xfrm>
          <a:off x="603319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13</a:t>
          </a:r>
        </a:p>
      </dsp:txBody>
      <dsp:txXfrm>
        <a:off x="6158805" y="276520"/>
        <a:ext cx="376833" cy="251221"/>
      </dsp:txXfrm>
    </dsp:sp>
    <dsp:sp modelId="{4FF06C1D-05C4-3544-93DC-550818092398}">
      <dsp:nvSpPr>
        <dsp:cNvPr id="0" name=""/>
        <dsp:cNvSpPr/>
      </dsp:nvSpPr>
      <dsp:spPr>
        <a:xfrm>
          <a:off x="653563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14</a:t>
          </a:r>
        </a:p>
      </dsp:txBody>
      <dsp:txXfrm>
        <a:off x="6661249" y="276520"/>
        <a:ext cx="376833" cy="251221"/>
      </dsp:txXfrm>
    </dsp:sp>
    <dsp:sp modelId="{AE1ECDC7-0B24-6D40-A652-01D35700777E}">
      <dsp:nvSpPr>
        <dsp:cNvPr id="0" name=""/>
        <dsp:cNvSpPr/>
      </dsp:nvSpPr>
      <dsp:spPr>
        <a:xfrm>
          <a:off x="703808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15</a:t>
          </a:r>
        </a:p>
      </dsp:txBody>
      <dsp:txXfrm>
        <a:off x="7163693" y="276520"/>
        <a:ext cx="376833" cy="251221"/>
      </dsp:txXfrm>
    </dsp:sp>
    <dsp:sp modelId="{D534CEC5-7E51-424C-97CC-77F50AD317F8}">
      <dsp:nvSpPr>
        <dsp:cNvPr id="0" name=""/>
        <dsp:cNvSpPr/>
      </dsp:nvSpPr>
      <dsp:spPr>
        <a:xfrm>
          <a:off x="754052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16</a:t>
          </a:r>
        </a:p>
      </dsp:txBody>
      <dsp:txXfrm>
        <a:off x="7666136" y="276520"/>
        <a:ext cx="376833" cy="251221"/>
      </dsp:txXfrm>
    </dsp:sp>
    <dsp:sp modelId="{4B3B1409-25BA-DA48-A629-B11851209F61}">
      <dsp:nvSpPr>
        <dsp:cNvPr id="0" name=""/>
        <dsp:cNvSpPr/>
      </dsp:nvSpPr>
      <dsp:spPr>
        <a:xfrm>
          <a:off x="804296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17</a:t>
          </a:r>
        </a:p>
      </dsp:txBody>
      <dsp:txXfrm>
        <a:off x="8168580" y="276520"/>
        <a:ext cx="376833" cy="251221"/>
      </dsp:txXfrm>
    </dsp:sp>
    <dsp:sp modelId="{25B44BC1-FCEE-1A4B-8277-CAC5DA28E2EB}">
      <dsp:nvSpPr>
        <dsp:cNvPr id="0" name=""/>
        <dsp:cNvSpPr/>
      </dsp:nvSpPr>
      <dsp:spPr>
        <a:xfrm>
          <a:off x="854541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18</a:t>
          </a:r>
        </a:p>
      </dsp:txBody>
      <dsp:txXfrm>
        <a:off x="8671024" y="276520"/>
        <a:ext cx="376833" cy="251221"/>
      </dsp:txXfrm>
    </dsp:sp>
    <dsp:sp modelId="{9D37CDB3-7182-1642-80E5-D98CD459D41E}">
      <dsp:nvSpPr>
        <dsp:cNvPr id="0" name=""/>
        <dsp:cNvSpPr/>
      </dsp:nvSpPr>
      <dsp:spPr>
        <a:xfrm>
          <a:off x="904785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19</a:t>
          </a:r>
        </a:p>
      </dsp:txBody>
      <dsp:txXfrm>
        <a:off x="9173468" y="276520"/>
        <a:ext cx="376833" cy="251221"/>
      </dsp:txXfrm>
    </dsp:sp>
    <dsp:sp modelId="{58A3F720-6E90-1C45-8D21-786090B1EE3F}">
      <dsp:nvSpPr>
        <dsp:cNvPr id="0" name=""/>
        <dsp:cNvSpPr/>
      </dsp:nvSpPr>
      <dsp:spPr>
        <a:xfrm>
          <a:off x="95503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20</a:t>
          </a:r>
        </a:p>
      </dsp:txBody>
      <dsp:txXfrm>
        <a:off x="9675911" y="276520"/>
        <a:ext cx="376833" cy="251221"/>
      </dsp:txXfrm>
    </dsp:sp>
    <dsp:sp modelId="{676F5F21-1F03-D244-860A-1CF9B3CA0FAE}">
      <dsp:nvSpPr>
        <dsp:cNvPr id="0" name=""/>
        <dsp:cNvSpPr/>
      </dsp:nvSpPr>
      <dsp:spPr>
        <a:xfrm>
          <a:off x="1005274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21</a:t>
          </a:r>
        </a:p>
      </dsp:txBody>
      <dsp:txXfrm>
        <a:off x="10178355" y="276520"/>
        <a:ext cx="376833" cy="251221"/>
      </dsp:txXfrm>
    </dsp:sp>
    <dsp:sp modelId="{0A91DB2E-FE68-D341-857C-7397DB1A244D}">
      <dsp:nvSpPr>
        <dsp:cNvPr id="0" name=""/>
        <dsp:cNvSpPr/>
      </dsp:nvSpPr>
      <dsp:spPr>
        <a:xfrm>
          <a:off x="105551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22</a:t>
          </a:r>
        </a:p>
      </dsp:txBody>
      <dsp:txXfrm>
        <a:off x="10680799" y="276520"/>
        <a:ext cx="376833" cy="251221"/>
      </dsp:txXfrm>
    </dsp:sp>
    <dsp:sp modelId="{DF685358-BFD6-F846-8E6D-20A4065E10EA}">
      <dsp:nvSpPr>
        <dsp:cNvPr id="0" name=""/>
        <dsp:cNvSpPr/>
      </dsp:nvSpPr>
      <dsp:spPr>
        <a:xfrm>
          <a:off x="110576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23</a:t>
          </a:r>
        </a:p>
      </dsp:txBody>
      <dsp:txXfrm>
        <a:off x="11183243" y="276520"/>
        <a:ext cx="376833" cy="251221"/>
      </dsp:txXfrm>
    </dsp:sp>
    <dsp:sp modelId="{C2CD2910-6A0E-F74F-B994-06A32548B331}">
      <dsp:nvSpPr>
        <dsp:cNvPr id="0" name=""/>
        <dsp:cNvSpPr/>
      </dsp:nvSpPr>
      <dsp:spPr>
        <a:xfrm>
          <a:off x="115600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24</a:t>
          </a:r>
        </a:p>
      </dsp:txBody>
      <dsp:txXfrm>
        <a:off x="11685686" y="276520"/>
        <a:ext cx="376833" cy="2512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931C-DC60-664C-93C4-4B12C97CF870}">
      <dsp:nvSpPr>
        <dsp:cNvPr id="0" name=""/>
        <dsp:cNvSpPr/>
      </dsp:nvSpPr>
      <dsp:spPr>
        <a:xfrm>
          <a:off x="3869" y="276520"/>
          <a:ext cx="628054" cy="251221"/>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0" kern="1200" dirty="0">
              <a:solidFill>
                <a:schemeClr val="bg1"/>
              </a:solidFill>
            </a:rPr>
            <a:t>1</a:t>
          </a:r>
        </a:p>
      </dsp:txBody>
      <dsp:txXfrm>
        <a:off x="3869" y="276520"/>
        <a:ext cx="565249" cy="251221"/>
      </dsp:txXfrm>
    </dsp:sp>
    <dsp:sp modelId="{BCBB1DF6-6652-5A4A-9AA4-BB3B0336FD8D}">
      <dsp:nvSpPr>
        <dsp:cNvPr id="0" name=""/>
        <dsp:cNvSpPr/>
      </dsp:nvSpPr>
      <dsp:spPr>
        <a:xfrm>
          <a:off x="506313"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2</a:t>
          </a:r>
        </a:p>
      </dsp:txBody>
      <dsp:txXfrm>
        <a:off x="631924" y="276520"/>
        <a:ext cx="376833" cy="251221"/>
      </dsp:txXfrm>
    </dsp:sp>
    <dsp:sp modelId="{C1CC043F-39E0-2743-AD11-1BC6DB772A04}">
      <dsp:nvSpPr>
        <dsp:cNvPr id="0" name=""/>
        <dsp:cNvSpPr/>
      </dsp:nvSpPr>
      <dsp:spPr>
        <a:xfrm>
          <a:off x="100875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3</a:t>
          </a:r>
        </a:p>
      </dsp:txBody>
      <dsp:txXfrm>
        <a:off x="1134368" y="276520"/>
        <a:ext cx="376833" cy="251221"/>
      </dsp:txXfrm>
    </dsp:sp>
    <dsp:sp modelId="{6953732C-A69B-9148-9139-6A4990510EE1}">
      <dsp:nvSpPr>
        <dsp:cNvPr id="0" name=""/>
        <dsp:cNvSpPr/>
      </dsp:nvSpPr>
      <dsp:spPr>
        <a:xfrm>
          <a:off x="1511200"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4</a:t>
          </a:r>
        </a:p>
      </dsp:txBody>
      <dsp:txXfrm>
        <a:off x="1636811" y="276520"/>
        <a:ext cx="376833" cy="251221"/>
      </dsp:txXfrm>
    </dsp:sp>
    <dsp:sp modelId="{2C2887FF-889F-FE43-8D7D-502C65396CBF}">
      <dsp:nvSpPr>
        <dsp:cNvPr id="0" name=""/>
        <dsp:cNvSpPr/>
      </dsp:nvSpPr>
      <dsp:spPr>
        <a:xfrm>
          <a:off x="2013644"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5</a:t>
          </a:r>
        </a:p>
      </dsp:txBody>
      <dsp:txXfrm>
        <a:off x="2139255" y="276520"/>
        <a:ext cx="376833" cy="251221"/>
      </dsp:txXfrm>
    </dsp:sp>
    <dsp:sp modelId="{A1A9FEDC-52CC-A543-AC0B-C4F4046932B6}">
      <dsp:nvSpPr>
        <dsp:cNvPr id="0" name=""/>
        <dsp:cNvSpPr/>
      </dsp:nvSpPr>
      <dsp:spPr>
        <a:xfrm>
          <a:off x="2516088" y="276520"/>
          <a:ext cx="628054" cy="251221"/>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6</a:t>
          </a:r>
        </a:p>
      </dsp:txBody>
      <dsp:txXfrm>
        <a:off x="2641699" y="276520"/>
        <a:ext cx="376833" cy="251221"/>
      </dsp:txXfrm>
    </dsp:sp>
    <dsp:sp modelId="{F401ADCF-07C7-D940-8864-47EBA17462C7}">
      <dsp:nvSpPr>
        <dsp:cNvPr id="0" name=""/>
        <dsp:cNvSpPr/>
      </dsp:nvSpPr>
      <dsp:spPr>
        <a:xfrm>
          <a:off x="3018532"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7</a:t>
          </a:r>
        </a:p>
      </dsp:txBody>
      <dsp:txXfrm>
        <a:off x="3144143" y="276520"/>
        <a:ext cx="376833" cy="251221"/>
      </dsp:txXfrm>
    </dsp:sp>
    <dsp:sp modelId="{AFF5C2A6-3122-554B-970A-B0093A851811}">
      <dsp:nvSpPr>
        <dsp:cNvPr id="0" name=""/>
        <dsp:cNvSpPr/>
      </dsp:nvSpPr>
      <dsp:spPr>
        <a:xfrm>
          <a:off x="35209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8</a:t>
          </a:r>
        </a:p>
      </dsp:txBody>
      <dsp:txXfrm>
        <a:off x="3646586" y="276520"/>
        <a:ext cx="376833" cy="251221"/>
      </dsp:txXfrm>
    </dsp:sp>
    <dsp:sp modelId="{4AE41986-2E7E-204D-9512-10EDB4912E8F}">
      <dsp:nvSpPr>
        <dsp:cNvPr id="0" name=""/>
        <dsp:cNvSpPr/>
      </dsp:nvSpPr>
      <dsp:spPr>
        <a:xfrm>
          <a:off x="402341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9</a:t>
          </a:r>
        </a:p>
      </dsp:txBody>
      <dsp:txXfrm>
        <a:off x="4149030" y="276520"/>
        <a:ext cx="376833" cy="251221"/>
      </dsp:txXfrm>
    </dsp:sp>
    <dsp:sp modelId="{1FAE95F5-4A9E-104E-A367-C7FD55AE1190}">
      <dsp:nvSpPr>
        <dsp:cNvPr id="0" name=""/>
        <dsp:cNvSpPr/>
      </dsp:nvSpPr>
      <dsp:spPr>
        <a:xfrm>
          <a:off x="452586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10</a:t>
          </a:r>
        </a:p>
      </dsp:txBody>
      <dsp:txXfrm>
        <a:off x="4651474" y="276520"/>
        <a:ext cx="376833" cy="251221"/>
      </dsp:txXfrm>
    </dsp:sp>
    <dsp:sp modelId="{2FB95BE6-65EE-1047-9BBE-EDA8E0460D99}">
      <dsp:nvSpPr>
        <dsp:cNvPr id="0" name=""/>
        <dsp:cNvSpPr/>
      </dsp:nvSpPr>
      <dsp:spPr>
        <a:xfrm>
          <a:off x="502830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11</a:t>
          </a:r>
        </a:p>
      </dsp:txBody>
      <dsp:txXfrm>
        <a:off x="5153918" y="276520"/>
        <a:ext cx="376833" cy="251221"/>
      </dsp:txXfrm>
    </dsp:sp>
    <dsp:sp modelId="{EB086E2D-7692-E244-AE1E-E96CBC749908}">
      <dsp:nvSpPr>
        <dsp:cNvPr id="0" name=""/>
        <dsp:cNvSpPr/>
      </dsp:nvSpPr>
      <dsp:spPr>
        <a:xfrm>
          <a:off x="553075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12</a:t>
          </a:r>
        </a:p>
      </dsp:txBody>
      <dsp:txXfrm>
        <a:off x="5656361" y="276520"/>
        <a:ext cx="376833" cy="251221"/>
      </dsp:txXfrm>
    </dsp:sp>
    <dsp:sp modelId="{D886D044-6895-3447-8E6E-AEAA1C4D8635}">
      <dsp:nvSpPr>
        <dsp:cNvPr id="0" name=""/>
        <dsp:cNvSpPr/>
      </dsp:nvSpPr>
      <dsp:spPr>
        <a:xfrm>
          <a:off x="603319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13</a:t>
          </a:r>
        </a:p>
      </dsp:txBody>
      <dsp:txXfrm>
        <a:off x="6158805" y="276520"/>
        <a:ext cx="376833" cy="251221"/>
      </dsp:txXfrm>
    </dsp:sp>
    <dsp:sp modelId="{4FF06C1D-05C4-3544-93DC-550818092398}">
      <dsp:nvSpPr>
        <dsp:cNvPr id="0" name=""/>
        <dsp:cNvSpPr/>
      </dsp:nvSpPr>
      <dsp:spPr>
        <a:xfrm>
          <a:off x="653563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14</a:t>
          </a:r>
        </a:p>
      </dsp:txBody>
      <dsp:txXfrm>
        <a:off x="6661249" y="276520"/>
        <a:ext cx="376833" cy="251221"/>
      </dsp:txXfrm>
    </dsp:sp>
    <dsp:sp modelId="{AE1ECDC7-0B24-6D40-A652-01D35700777E}">
      <dsp:nvSpPr>
        <dsp:cNvPr id="0" name=""/>
        <dsp:cNvSpPr/>
      </dsp:nvSpPr>
      <dsp:spPr>
        <a:xfrm>
          <a:off x="703808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15</a:t>
          </a:r>
        </a:p>
      </dsp:txBody>
      <dsp:txXfrm>
        <a:off x="7163693" y="276520"/>
        <a:ext cx="376833" cy="251221"/>
      </dsp:txXfrm>
    </dsp:sp>
    <dsp:sp modelId="{D534CEC5-7E51-424C-97CC-77F50AD317F8}">
      <dsp:nvSpPr>
        <dsp:cNvPr id="0" name=""/>
        <dsp:cNvSpPr/>
      </dsp:nvSpPr>
      <dsp:spPr>
        <a:xfrm>
          <a:off x="754052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16</a:t>
          </a:r>
        </a:p>
      </dsp:txBody>
      <dsp:txXfrm>
        <a:off x="7666136" y="276520"/>
        <a:ext cx="376833" cy="251221"/>
      </dsp:txXfrm>
    </dsp:sp>
    <dsp:sp modelId="{4B3B1409-25BA-DA48-A629-B11851209F61}">
      <dsp:nvSpPr>
        <dsp:cNvPr id="0" name=""/>
        <dsp:cNvSpPr/>
      </dsp:nvSpPr>
      <dsp:spPr>
        <a:xfrm>
          <a:off x="804296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17</a:t>
          </a:r>
        </a:p>
      </dsp:txBody>
      <dsp:txXfrm>
        <a:off x="8168580" y="276520"/>
        <a:ext cx="376833" cy="251221"/>
      </dsp:txXfrm>
    </dsp:sp>
    <dsp:sp modelId="{25B44BC1-FCEE-1A4B-8277-CAC5DA28E2EB}">
      <dsp:nvSpPr>
        <dsp:cNvPr id="0" name=""/>
        <dsp:cNvSpPr/>
      </dsp:nvSpPr>
      <dsp:spPr>
        <a:xfrm>
          <a:off x="854541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18</a:t>
          </a:r>
        </a:p>
      </dsp:txBody>
      <dsp:txXfrm>
        <a:off x="8671024" y="276520"/>
        <a:ext cx="376833" cy="251221"/>
      </dsp:txXfrm>
    </dsp:sp>
    <dsp:sp modelId="{9D37CDB3-7182-1642-80E5-D98CD459D41E}">
      <dsp:nvSpPr>
        <dsp:cNvPr id="0" name=""/>
        <dsp:cNvSpPr/>
      </dsp:nvSpPr>
      <dsp:spPr>
        <a:xfrm>
          <a:off x="904785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19</a:t>
          </a:r>
        </a:p>
      </dsp:txBody>
      <dsp:txXfrm>
        <a:off x="9173468" y="276520"/>
        <a:ext cx="376833" cy="251221"/>
      </dsp:txXfrm>
    </dsp:sp>
    <dsp:sp modelId="{58A3F720-6E90-1C45-8D21-786090B1EE3F}">
      <dsp:nvSpPr>
        <dsp:cNvPr id="0" name=""/>
        <dsp:cNvSpPr/>
      </dsp:nvSpPr>
      <dsp:spPr>
        <a:xfrm>
          <a:off x="95503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20</a:t>
          </a:r>
        </a:p>
      </dsp:txBody>
      <dsp:txXfrm>
        <a:off x="9675911" y="276520"/>
        <a:ext cx="376833" cy="251221"/>
      </dsp:txXfrm>
    </dsp:sp>
    <dsp:sp modelId="{676F5F21-1F03-D244-860A-1CF9B3CA0FAE}">
      <dsp:nvSpPr>
        <dsp:cNvPr id="0" name=""/>
        <dsp:cNvSpPr/>
      </dsp:nvSpPr>
      <dsp:spPr>
        <a:xfrm>
          <a:off x="1005274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21</a:t>
          </a:r>
        </a:p>
      </dsp:txBody>
      <dsp:txXfrm>
        <a:off x="10178355" y="276520"/>
        <a:ext cx="376833" cy="251221"/>
      </dsp:txXfrm>
    </dsp:sp>
    <dsp:sp modelId="{0A91DB2E-FE68-D341-857C-7397DB1A244D}">
      <dsp:nvSpPr>
        <dsp:cNvPr id="0" name=""/>
        <dsp:cNvSpPr/>
      </dsp:nvSpPr>
      <dsp:spPr>
        <a:xfrm>
          <a:off x="105551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22</a:t>
          </a:r>
        </a:p>
      </dsp:txBody>
      <dsp:txXfrm>
        <a:off x="10680799" y="276520"/>
        <a:ext cx="376833" cy="251221"/>
      </dsp:txXfrm>
    </dsp:sp>
    <dsp:sp modelId="{DF685358-BFD6-F846-8E6D-20A4065E10EA}">
      <dsp:nvSpPr>
        <dsp:cNvPr id="0" name=""/>
        <dsp:cNvSpPr/>
      </dsp:nvSpPr>
      <dsp:spPr>
        <a:xfrm>
          <a:off x="110576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23</a:t>
          </a:r>
        </a:p>
      </dsp:txBody>
      <dsp:txXfrm>
        <a:off x="11183243" y="276520"/>
        <a:ext cx="376833" cy="251221"/>
      </dsp:txXfrm>
    </dsp:sp>
    <dsp:sp modelId="{C2CD2910-6A0E-F74F-B994-06A32548B331}">
      <dsp:nvSpPr>
        <dsp:cNvPr id="0" name=""/>
        <dsp:cNvSpPr/>
      </dsp:nvSpPr>
      <dsp:spPr>
        <a:xfrm>
          <a:off x="115600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24</a:t>
          </a:r>
        </a:p>
      </dsp:txBody>
      <dsp:txXfrm>
        <a:off x="11685686" y="276520"/>
        <a:ext cx="376833" cy="2512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931C-DC60-664C-93C4-4B12C97CF870}">
      <dsp:nvSpPr>
        <dsp:cNvPr id="0" name=""/>
        <dsp:cNvSpPr/>
      </dsp:nvSpPr>
      <dsp:spPr>
        <a:xfrm>
          <a:off x="3869" y="276520"/>
          <a:ext cx="628054" cy="251221"/>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0" kern="1200" dirty="0">
              <a:solidFill>
                <a:schemeClr val="bg1"/>
              </a:solidFill>
            </a:rPr>
            <a:t>1</a:t>
          </a:r>
        </a:p>
      </dsp:txBody>
      <dsp:txXfrm>
        <a:off x="3869" y="276520"/>
        <a:ext cx="565249" cy="251221"/>
      </dsp:txXfrm>
    </dsp:sp>
    <dsp:sp modelId="{BCBB1DF6-6652-5A4A-9AA4-BB3B0336FD8D}">
      <dsp:nvSpPr>
        <dsp:cNvPr id="0" name=""/>
        <dsp:cNvSpPr/>
      </dsp:nvSpPr>
      <dsp:spPr>
        <a:xfrm>
          <a:off x="506313"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2</a:t>
          </a:r>
        </a:p>
      </dsp:txBody>
      <dsp:txXfrm>
        <a:off x="631924" y="276520"/>
        <a:ext cx="376833" cy="251221"/>
      </dsp:txXfrm>
    </dsp:sp>
    <dsp:sp modelId="{C1CC043F-39E0-2743-AD11-1BC6DB772A04}">
      <dsp:nvSpPr>
        <dsp:cNvPr id="0" name=""/>
        <dsp:cNvSpPr/>
      </dsp:nvSpPr>
      <dsp:spPr>
        <a:xfrm>
          <a:off x="100875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3</a:t>
          </a:r>
        </a:p>
      </dsp:txBody>
      <dsp:txXfrm>
        <a:off x="1134368" y="276520"/>
        <a:ext cx="376833" cy="251221"/>
      </dsp:txXfrm>
    </dsp:sp>
    <dsp:sp modelId="{6953732C-A69B-9148-9139-6A4990510EE1}">
      <dsp:nvSpPr>
        <dsp:cNvPr id="0" name=""/>
        <dsp:cNvSpPr/>
      </dsp:nvSpPr>
      <dsp:spPr>
        <a:xfrm>
          <a:off x="1511200"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4</a:t>
          </a:r>
        </a:p>
      </dsp:txBody>
      <dsp:txXfrm>
        <a:off x="1636811" y="276520"/>
        <a:ext cx="376833" cy="251221"/>
      </dsp:txXfrm>
    </dsp:sp>
    <dsp:sp modelId="{2C2887FF-889F-FE43-8D7D-502C65396CBF}">
      <dsp:nvSpPr>
        <dsp:cNvPr id="0" name=""/>
        <dsp:cNvSpPr/>
      </dsp:nvSpPr>
      <dsp:spPr>
        <a:xfrm>
          <a:off x="2013644"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5</a:t>
          </a:r>
        </a:p>
      </dsp:txBody>
      <dsp:txXfrm>
        <a:off x="2139255" y="276520"/>
        <a:ext cx="376833" cy="251221"/>
      </dsp:txXfrm>
    </dsp:sp>
    <dsp:sp modelId="{A1A9FEDC-52CC-A543-AC0B-C4F4046932B6}">
      <dsp:nvSpPr>
        <dsp:cNvPr id="0" name=""/>
        <dsp:cNvSpPr/>
      </dsp:nvSpPr>
      <dsp:spPr>
        <a:xfrm>
          <a:off x="25160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6</a:t>
          </a:r>
        </a:p>
      </dsp:txBody>
      <dsp:txXfrm>
        <a:off x="2641699" y="276520"/>
        <a:ext cx="376833" cy="251221"/>
      </dsp:txXfrm>
    </dsp:sp>
    <dsp:sp modelId="{F401ADCF-07C7-D940-8864-47EBA17462C7}">
      <dsp:nvSpPr>
        <dsp:cNvPr id="0" name=""/>
        <dsp:cNvSpPr/>
      </dsp:nvSpPr>
      <dsp:spPr>
        <a:xfrm>
          <a:off x="3018532" y="276520"/>
          <a:ext cx="628054" cy="251221"/>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7</a:t>
          </a:r>
        </a:p>
      </dsp:txBody>
      <dsp:txXfrm>
        <a:off x="3144143" y="276520"/>
        <a:ext cx="376833" cy="251221"/>
      </dsp:txXfrm>
    </dsp:sp>
    <dsp:sp modelId="{AFF5C2A6-3122-554B-970A-B0093A851811}">
      <dsp:nvSpPr>
        <dsp:cNvPr id="0" name=""/>
        <dsp:cNvSpPr/>
      </dsp:nvSpPr>
      <dsp:spPr>
        <a:xfrm>
          <a:off x="35209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8</a:t>
          </a:r>
        </a:p>
      </dsp:txBody>
      <dsp:txXfrm>
        <a:off x="3646586" y="276520"/>
        <a:ext cx="376833" cy="251221"/>
      </dsp:txXfrm>
    </dsp:sp>
    <dsp:sp modelId="{4AE41986-2E7E-204D-9512-10EDB4912E8F}">
      <dsp:nvSpPr>
        <dsp:cNvPr id="0" name=""/>
        <dsp:cNvSpPr/>
      </dsp:nvSpPr>
      <dsp:spPr>
        <a:xfrm>
          <a:off x="402341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9</a:t>
          </a:r>
        </a:p>
      </dsp:txBody>
      <dsp:txXfrm>
        <a:off x="4149030" y="276520"/>
        <a:ext cx="376833" cy="251221"/>
      </dsp:txXfrm>
    </dsp:sp>
    <dsp:sp modelId="{1FAE95F5-4A9E-104E-A367-C7FD55AE1190}">
      <dsp:nvSpPr>
        <dsp:cNvPr id="0" name=""/>
        <dsp:cNvSpPr/>
      </dsp:nvSpPr>
      <dsp:spPr>
        <a:xfrm>
          <a:off x="452586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10</a:t>
          </a:r>
        </a:p>
      </dsp:txBody>
      <dsp:txXfrm>
        <a:off x="4651474" y="276520"/>
        <a:ext cx="376833" cy="251221"/>
      </dsp:txXfrm>
    </dsp:sp>
    <dsp:sp modelId="{2FB95BE6-65EE-1047-9BBE-EDA8E0460D99}">
      <dsp:nvSpPr>
        <dsp:cNvPr id="0" name=""/>
        <dsp:cNvSpPr/>
      </dsp:nvSpPr>
      <dsp:spPr>
        <a:xfrm>
          <a:off x="502830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11</a:t>
          </a:r>
        </a:p>
      </dsp:txBody>
      <dsp:txXfrm>
        <a:off x="5153918" y="276520"/>
        <a:ext cx="376833" cy="251221"/>
      </dsp:txXfrm>
    </dsp:sp>
    <dsp:sp modelId="{EB086E2D-7692-E244-AE1E-E96CBC749908}">
      <dsp:nvSpPr>
        <dsp:cNvPr id="0" name=""/>
        <dsp:cNvSpPr/>
      </dsp:nvSpPr>
      <dsp:spPr>
        <a:xfrm>
          <a:off x="553075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12</a:t>
          </a:r>
        </a:p>
      </dsp:txBody>
      <dsp:txXfrm>
        <a:off x="5656361" y="276520"/>
        <a:ext cx="376833" cy="251221"/>
      </dsp:txXfrm>
    </dsp:sp>
    <dsp:sp modelId="{D886D044-6895-3447-8E6E-AEAA1C4D8635}">
      <dsp:nvSpPr>
        <dsp:cNvPr id="0" name=""/>
        <dsp:cNvSpPr/>
      </dsp:nvSpPr>
      <dsp:spPr>
        <a:xfrm>
          <a:off x="603319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13</a:t>
          </a:r>
        </a:p>
      </dsp:txBody>
      <dsp:txXfrm>
        <a:off x="6158805" y="276520"/>
        <a:ext cx="376833" cy="251221"/>
      </dsp:txXfrm>
    </dsp:sp>
    <dsp:sp modelId="{4FF06C1D-05C4-3544-93DC-550818092398}">
      <dsp:nvSpPr>
        <dsp:cNvPr id="0" name=""/>
        <dsp:cNvSpPr/>
      </dsp:nvSpPr>
      <dsp:spPr>
        <a:xfrm>
          <a:off x="653563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14</a:t>
          </a:r>
        </a:p>
      </dsp:txBody>
      <dsp:txXfrm>
        <a:off x="6661249" y="276520"/>
        <a:ext cx="376833" cy="251221"/>
      </dsp:txXfrm>
    </dsp:sp>
    <dsp:sp modelId="{AE1ECDC7-0B24-6D40-A652-01D35700777E}">
      <dsp:nvSpPr>
        <dsp:cNvPr id="0" name=""/>
        <dsp:cNvSpPr/>
      </dsp:nvSpPr>
      <dsp:spPr>
        <a:xfrm>
          <a:off x="703808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15</a:t>
          </a:r>
        </a:p>
      </dsp:txBody>
      <dsp:txXfrm>
        <a:off x="7163693" y="276520"/>
        <a:ext cx="376833" cy="251221"/>
      </dsp:txXfrm>
    </dsp:sp>
    <dsp:sp modelId="{D534CEC5-7E51-424C-97CC-77F50AD317F8}">
      <dsp:nvSpPr>
        <dsp:cNvPr id="0" name=""/>
        <dsp:cNvSpPr/>
      </dsp:nvSpPr>
      <dsp:spPr>
        <a:xfrm>
          <a:off x="754052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16</a:t>
          </a:r>
        </a:p>
      </dsp:txBody>
      <dsp:txXfrm>
        <a:off x="7666136" y="276520"/>
        <a:ext cx="376833" cy="251221"/>
      </dsp:txXfrm>
    </dsp:sp>
    <dsp:sp modelId="{4B3B1409-25BA-DA48-A629-B11851209F61}">
      <dsp:nvSpPr>
        <dsp:cNvPr id="0" name=""/>
        <dsp:cNvSpPr/>
      </dsp:nvSpPr>
      <dsp:spPr>
        <a:xfrm>
          <a:off x="804296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17</a:t>
          </a:r>
        </a:p>
      </dsp:txBody>
      <dsp:txXfrm>
        <a:off x="8168580" y="276520"/>
        <a:ext cx="376833" cy="251221"/>
      </dsp:txXfrm>
    </dsp:sp>
    <dsp:sp modelId="{25B44BC1-FCEE-1A4B-8277-CAC5DA28E2EB}">
      <dsp:nvSpPr>
        <dsp:cNvPr id="0" name=""/>
        <dsp:cNvSpPr/>
      </dsp:nvSpPr>
      <dsp:spPr>
        <a:xfrm>
          <a:off x="854541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18</a:t>
          </a:r>
        </a:p>
      </dsp:txBody>
      <dsp:txXfrm>
        <a:off x="8671024" y="276520"/>
        <a:ext cx="376833" cy="251221"/>
      </dsp:txXfrm>
    </dsp:sp>
    <dsp:sp modelId="{9D37CDB3-7182-1642-80E5-D98CD459D41E}">
      <dsp:nvSpPr>
        <dsp:cNvPr id="0" name=""/>
        <dsp:cNvSpPr/>
      </dsp:nvSpPr>
      <dsp:spPr>
        <a:xfrm>
          <a:off x="904785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19</a:t>
          </a:r>
        </a:p>
      </dsp:txBody>
      <dsp:txXfrm>
        <a:off x="9173468" y="276520"/>
        <a:ext cx="376833" cy="251221"/>
      </dsp:txXfrm>
    </dsp:sp>
    <dsp:sp modelId="{58A3F720-6E90-1C45-8D21-786090B1EE3F}">
      <dsp:nvSpPr>
        <dsp:cNvPr id="0" name=""/>
        <dsp:cNvSpPr/>
      </dsp:nvSpPr>
      <dsp:spPr>
        <a:xfrm>
          <a:off x="95503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20</a:t>
          </a:r>
        </a:p>
      </dsp:txBody>
      <dsp:txXfrm>
        <a:off x="9675911" y="276520"/>
        <a:ext cx="376833" cy="251221"/>
      </dsp:txXfrm>
    </dsp:sp>
    <dsp:sp modelId="{676F5F21-1F03-D244-860A-1CF9B3CA0FAE}">
      <dsp:nvSpPr>
        <dsp:cNvPr id="0" name=""/>
        <dsp:cNvSpPr/>
      </dsp:nvSpPr>
      <dsp:spPr>
        <a:xfrm>
          <a:off x="1005274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21</a:t>
          </a:r>
        </a:p>
      </dsp:txBody>
      <dsp:txXfrm>
        <a:off x="10178355" y="276520"/>
        <a:ext cx="376833" cy="251221"/>
      </dsp:txXfrm>
    </dsp:sp>
    <dsp:sp modelId="{0A91DB2E-FE68-D341-857C-7397DB1A244D}">
      <dsp:nvSpPr>
        <dsp:cNvPr id="0" name=""/>
        <dsp:cNvSpPr/>
      </dsp:nvSpPr>
      <dsp:spPr>
        <a:xfrm>
          <a:off x="105551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22</a:t>
          </a:r>
        </a:p>
      </dsp:txBody>
      <dsp:txXfrm>
        <a:off x="10680799" y="276520"/>
        <a:ext cx="376833" cy="251221"/>
      </dsp:txXfrm>
    </dsp:sp>
    <dsp:sp modelId="{DF685358-BFD6-F846-8E6D-20A4065E10EA}">
      <dsp:nvSpPr>
        <dsp:cNvPr id="0" name=""/>
        <dsp:cNvSpPr/>
      </dsp:nvSpPr>
      <dsp:spPr>
        <a:xfrm>
          <a:off x="110576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23</a:t>
          </a:r>
        </a:p>
      </dsp:txBody>
      <dsp:txXfrm>
        <a:off x="11183243" y="276520"/>
        <a:ext cx="376833" cy="251221"/>
      </dsp:txXfrm>
    </dsp:sp>
    <dsp:sp modelId="{C2CD2910-6A0E-F74F-B994-06A32548B331}">
      <dsp:nvSpPr>
        <dsp:cNvPr id="0" name=""/>
        <dsp:cNvSpPr/>
      </dsp:nvSpPr>
      <dsp:spPr>
        <a:xfrm>
          <a:off x="115600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24</a:t>
          </a:r>
        </a:p>
      </dsp:txBody>
      <dsp:txXfrm>
        <a:off x="11685686" y="276520"/>
        <a:ext cx="376833" cy="2512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931C-DC60-664C-93C4-4B12C97CF870}">
      <dsp:nvSpPr>
        <dsp:cNvPr id="0" name=""/>
        <dsp:cNvSpPr/>
      </dsp:nvSpPr>
      <dsp:spPr>
        <a:xfrm>
          <a:off x="3869" y="276520"/>
          <a:ext cx="628054" cy="251221"/>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0" kern="1200" dirty="0">
              <a:solidFill>
                <a:schemeClr val="bg1"/>
              </a:solidFill>
            </a:rPr>
            <a:t>1</a:t>
          </a:r>
        </a:p>
      </dsp:txBody>
      <dsp:txXfrm>
        <a:off x="3869" y="276520"/>
        <a:ext cx="565249" cy="251221"/>
      </dsp:txXfrm>
    </dsp:sp>
    <dsp:sp modelId="{BCBB1DF6-6652-5A4A-9AA4-BB3B0336FD8D}">
      <dsp:nvSpPr>
        <dsp:cNvPr id="0" name=""/>
        <dsp:cNvSpPr/>
      </dsp:nvSpPr>
      <dsp:spPr>
        <a:xfrm>
          <a:off x="506313"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2</a:t>
          </a:r>
        </a:p>
      </dsp:txBody>
      <dsp:txXfrm>
        <a:off x="631924" y="276520"/>
        <a:ext cx="376833" cy="251221"/>
      </dsp:txXfrm>
    </dsp:sp>
    <dsp:sp modelId="{C1CC043F-39E0-2743-AD11-1BC6DB772A04}">
      <dsp:nvSpPr>
        <dsp:cNvPr id="0" name=""/>
        <dsp:cNvSpPr/>
      </dsp:nvSpPr>
      <dsp:spPr>
        <a:xfrm>
          <a:off x="100875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3</a:t>
          </a:r>
        </a:p>
      </dsp:txBody>
      <dsp:txXfrm>
        <a:off x="1134368" y="276520"/>
        <a:ext cx="376833" cy="251221"/>
      </dsp:txXfrm>
    </dsp:sp>
    <dsp:sp modelId="{6953732C-A69B-9148-9139-6A4990510EE1}">
      <dsp:nvSpPr>
        <dsp:cNvPr id="0" name=""/>
        <dsp:cNvSpPr/>
      </dsp:nvSpPr>
      <dsp:spPr>
        <a:xfrm>
          <a:off x="1511200"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4</a:t>
          </a:r>
        </a:p>
      </dsp:txBody>
      <dsp:txXfrm>
        <a:off x="1636811" y="276520"/>
        <a:ext cx="376833" cy="251221"/>
      </dsp:txXfrm>
    </dsp:sp>
    <dsp:sp modelId="{2C2887FF-889F-FE43-8D7D-502C65396CBF}">
      <dsp:nvSpPr>
        <dsp:cNvPr id="0" name=""/>
        <dsp:cNvSpPr/>
      </dsp:nvSpPr>
      <dsp:spPr>
        <a:xfrm>
          <a:off x="2013644"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5</a:t>
          </a:r>
        </a:p>
      </dsp:txBody>
      <dsp:txXfrm>
        <a:off x="2139255" y="276520"/>
        <a:ext cx="376833" cy="251221"/>
      </dsp:txXfrm>
    </dsp:sp>
    <dsp:sp modelId="{A1A9FEDC-52CC-A543-AC0B-C4F4046932B6}">
      <dsp:nvSpPr>
        <dsp:cNvPr id="0" name=""/>
        <dsp:cNvSpPr/>
      </dsp:nvSpPr>
      <dsp:spPr>
        <a:xfrm>
          <a:off x="25160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6</a:t>
          </a:r>
        </a:p>
      </dsp:txBody>
      <dsp:txXfrm>
        <a:off x="2641699" y="276520"/>
        <a:ext cx="376833" cy="251221"/>
      </dsp:txXfrm>
    </dsp:sp>
    <dsp:sp modelId="{F401ADCF-07C7-D940-8864-47EBA17462C7}">
      <dsp:nvSpPr>
        <dsp:cNvPr id="0" name=""/>
        <dsp:cNvSpPr/>
      </dsp:nvSpPr>
      <dsp:spPr>
        <a:xfrm>
          <a:off x="3018532" y="276520"/>
          <a:ext cx="628054" cy="251221"/>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7</a:t>
          </a:r>
        </a:p>
      </dsp:txBody>
      <dsp:txXfrm>
        <a:off x="3144143" y="276520"/>
        <a:ext cx="376833" cy="251221"/>
      </dsp:txXfrm>
    </dsp:sp>
    <dsp:sp modelId="{AFF5C2A6-3122-554B-970A-B0093A851811}">
      <dsp:nvSpPr>
        <dsp:cNvPr id="0" name=""/>
        <dsp:cNvSpPr/>
      </dsp:nvSpPr>
      <dsp:spPr>
        <a:xfrm>
          <a:off x="35209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8</a:t>
          </a:r>
        </a:p>
      </dsp:txBody>
      <dsp:txXfrm>
        <a:off x="3646586" y="276520"/>
        <a:ext cx="376833" cy="251221"/>
      </dsp:txXfrm>
    </dsp:sp>
    <dsp:sp modelId="{4AE41986-2E7E-204D-9512-10EDB4912E8F}">
      <dsp:nvSpPr>
        <dsp:cNvPr id="0" name=""/>
        <dsp:cNvSpPr/>
      </dsp:nvSpPr>
      <dsp:spPr>
        <a:xfrm>
          <a:off x="402341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9</a:t>
          </a:r>
        </a:p>
      </dsp:txBody>
      <dsp:txXfrm>
        <a:off x="4149030" y="276520"/>
        <a:ext cx="376833" cy="251221"/>
      </dsp:txXfrm>
    </dsp:sp>
    <dsp:sp modelId="{1FAE95F5-4A9E-104E-A367-C7FD55AE1190}">
      <dsp:nvSpPr>
        <dsp:cNvPr id="0" name=""/>
        <dsp:cNvSpPr/>
      </dsp:nvSpPr>
      <dsp:spPr>
        <a:xfrm>
          <a:off x="452586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10</a:t>
          </a:r>
        </a:p>
      </dsp:txBody>
      <dsp:txXfrm>
        <a:off x="4651474" y="276520"/>
        <a:ext cx="376833" cy="251221"/>
      </dsp:txXfrm>
    </dsp:sp>
    <dsp:sp modelId="{2FB95BE6-65EE-1047-9BBE-EDA8E0460D99}">
      <dsp:nvSpPr>
        <dsp:cNvPr id="0" name=""/>
        <dsp:cNvSpPr/>
      </dsp:nvSpPr>
      <dsp:spPr>
        <a:xfrm>
          <a:off x="502830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11</a:t>
          </a:r>
        </a:p>
      </dsp:txBody>
      <dsp:txXfrm>
        <a:off x="5153918" y="276520"/>
        <a:ext cx="376833" cy="251221"/>
      </dsp:txXfrm>
    </dsp:sp>
    <dsp:sp modelId="{EB086E2D-7692-E244-AE1E-E96CBC749908}">
      <dsp:nvSpPr>
        <dsp:cNvPr id="0" name=""/>
        <dsp:cNvSpPr/>
      </dsp:nvSpPr>
      <dsp:spPr>
        <a:xfrm>
          <a:off x="553075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12</a:t>
          </a:r>
        </a:p>
      </dsp:txBody>
      <dsp:txXfrm>
        <a:off x="5656361" y="276520"/>
        <a:ext cx="376833" cy="251221"/>
      </dsp:txXfrm>
    </dsp:sp>
    <dsp:sp modelId="{D886D044-6895-3447-8E6E-AEAA1C4D8635}">
      <dsp:nvSpPr>
        <dsp:cNvPr id="0" name=""/>
        <dsp:cNvSpPr/>
      </dsp:nvSpPr>
      <dsp:spPr>
        <a:xfrm>
          <a:off x="603319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13</a:t>
          </a:r>
        </a:p>
      </dsp:txBody>
      <dsp:txXfrm>
        <a:off x="6158805" y="276520"/>
        <a:ext cx="376833" cy="251221"/>
      </dsp:txXfrm>
    </dsp:sp>
    <dsp:sp modelId="{4FF06C1D-05C4-3544-93DC-550818092398}">
      <dsp:nvSpPr>
        <dsp:cNvPr id="0" name=""/>
        <dsp:cNvSpPr/>
      </dsp:nvSpPr>
      <dsp:spPr>
        <a:xfrm>
          <a:off x="653563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14</a:t>
          </a:r>
        </a:p>
      </dsp:txBody>
      <dsp:txXfrm>
        <a:off x="6661249" y="276520"/>
        <a:ext cx="376833" cy="251221"/>
      </dsp:txXfrm>
    </dsp:sp>
    <dsp:sp modelId="{AE1ECDC7-0B24-6D40-A652-01D35700777E}">
      <dsp:nvSpPr>
        <dsp:cNvPr id="0" name=""/>
        <dsp:cNvSpPr/>
      </dsp:nvSpPr>
      <dsp:spPr>
        <a:xfrm>
          <a:off x="703808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15</a:t>
          </a:r>
        </a:p>
      </dsp:txBody>
      <dsp:txXfrm>
        <a:off x="7163693" y="276520"/>
        <a:ext cx="376833" cy="251221"/>
      </dsp:txXfrm>
    </dsp:sp>
    <dsp:sp modelId="{D534CEC5-7E51-424C-97CC-77F50AD317F8}">
      <dsp:nvSpPr>
        <dsp:cNvPr id="0" name=""/>
        <dsp:cNvSpPr/>
      </dsp:nvSpPr>
      <dsp:spPr>
        <a:xfrm>
          <a:off x="754052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16</a:t>
          </a:r>
        </a:p>
      </dsp:txBody>
      <dsp:txXfrm>
        <a:off x="7666136" y="276520"/>
        <a:ext cx="376833" cy="251221"/>
      </dsp:txXfrm>
    </dsp:sp>
    <dsp:sp modelId="{4B3B1409-25BA-DA48-A629-B11851209F61}">
      <dsp:nvSpPr>
        <dsp:cNvPr id="0" name=""/>
        <dsp:cNvSpPr/>
      </dsp:nvSpPr>
      <dsp:spPr>
        <a:xfrm>
          <a:off x="804296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17</a:t>
          </a:r>
        </a:p>
      </dsp:txBody>
      <dsp:txXfrm>
        <a:off x="8168580" y="276520"/>
        <a:ext cx="376833" cy="251221"/>
      </dsp:txXfrm>
    </dsp:sp>
    <dsp:sp modelId="{25B44BC1-FCEE-1A4B-8277-CAC5DA28E2EB}">
      <dsp:nvSpPr>
        <dsp:cNvPr id="0" name=""/>
        <dsp:cNvSpPr/>
      </dsp:nvSpPr>
      <dsp:spPr>
        <a:xfrm>
          <a:off x="854541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18</a:t>
          </a:r>
        </a:p>
      </dsp:txBody>
      <dsp:txXfrm>
        <a:off x="8671024" y="276520"/>
        <a:ext cx="376833" cy="251221"/>
      </dsp:txXfrm>
    </dsp:sp>
    <dsp:sp modelId="{9D37CDB3-7182-1642-80E5-D98CD459D41E}">
      <dsp:nvSpPr>
        <dsp:cNvPr id="0" name=""/>
        <dsp:cNvSpPr/>
      </dsp:nvSpPr>
      <dsp:spPr>
        <a:xfrm>
          <a:off x="904785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19</a:t>
          </a:r>
        </a:p>
      </dsp:txBody>
      <dsp:txXfrm>
        <a:off x="9173468" y="276520"/>
        <a:ext cx="376833" cy="251221"/>
      </dsp:txXfrm>
    </dsp:sp>
    <dsp:sp modelId="{58A3F720-6E90-1C45-8D21-786090B1EE3F}">
      <dsp:nvSpPr>
        <dsp:cNvPr id="0" name=""/>
        <dsp:cNvSpPr/>
      </dsp:nvSpPr>
      <dsp:spPr>
        <a:xfrm>
          <a:off x="95503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20</a:t>
          </a:r>
        </a:p>
      </dsp:txBody>
      <dsp:txXfrm>
        <a:off x="9675911" y="276520"/>
        <a:ext cx="376833" cy="251221"/>
      </dsp:txXfrm>
    </dsp:sp>
    <dsp:sp modelId="{676F5F21-1F03-D244-860A-1CF9B3CA0FAE}">
      <dsp:nvSpPr>
        <dsp:cNvPr id="0" name=""/>
        <dsp:cNvSpPr/>
      </dsp:nvSpPr>
      <dsp:spPr>
        <a:xfrm>
          <a:off x="1005274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21</a:t>
          </a:r>
        </a:p>
      </dsp:txBody>
      <dsp:txXfrm>
        <a:off x="10178355" y="276520"/>
        <a:ext cx="376833" cy="251221"/>
      </dsp:txXfrm>
    </dsp:sp>
    <dsp:sp modelId="{0A91DB2E-FE68-D341-857C-7397DB1A244D}">
      <dsp:nvSpPr>
        <dsp:cNvPr id="0" name=""/>
        <dsp:cNvSpPr/>
      </dsp:nvSpPr>
      <dsp:spPr>
        <a:xfrm>
          <a:off x="105551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22</a:t>
          </a:r>
        </a:p>
      </dsp:txBody>
      <dsp:txXfrm>
        <a:off x="10680799" y="276520"/>
        <a:ext cx="376833" cy="251221"/>
      </dsp:txXfrm>
    </dsp:sp>
    <dsp:sp modelId="{DF685358-BFD6-F846-8E6D-20A4065E10EA}">
      <dsp:nvSpPr>
        <dsp:cNvPr id="0" name=""/>
        <dsp:cNvSpPr/>
      </dsp:nvSpPr>
      <dsp:spPr>
        <a:xfrm>
          <a:off x="110576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23</a:t>
          </a:r>
        </a:p>
      </dsp:txBody>
      <dsp:txXfrm>
        <a:off x="11183243" y="276520"/>
        <a:ext cx="376833" cy="251221"/>
      </dsp:txXfrm>
    </dsp:sp>
    <dsp:sp modelId="{C2CD2910-6A0E-F74F-B994-06A32548B331}">
      <dsp:nvSpPr>
        <dsp:cNvPr id="0" name=""/>
        <dsp:cNvSpPr/>
      </dsp:nvSpPr>
      <dsp:spPr>
        <a:xfrm>
          <a:off x="115600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24</a:t>
          </a:r>
        </a:p>
      </dsp:txBody>
      <dsp:txXfrm>
        <a:off x="11685686" y="276520"/>
        <a:ext cx="376833" cy="2512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931C-DC60-664C-93C4-4B12C97CF870}">
      <dsp:nvSpPr>
        <dsp:cNvPr id="0" name=""/>
        <dsp:cNvSpPr/>
      </dsp:nvSpPr>
      <dsp:spPr>
        <a:xfrm>
          <a:off x="3869" y="276520"/>
          <a:ext cx="628054" cy="251221"/>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0" kern="1200" dirty="0">
              <a:solidFill>
                <a:schemeClr val="bg1"/>
              </a:solidFill>
            </a:rPr>
            <a:t>1</a:t>
          </a:r>
        </a:p>
      </dsp:txBody>
      <dsp:txXfrm>
        <a:off x="3869" y="276520"/>
        <a:ext cx="565249" cy="251221"/>
      </dsp:txXfrm>
    </dsp:sp>
    <dsp:sp modelId="{BCBB1DF6-6652-5A4A-9AA4-BB3B0336FD8D}">
      <dsp:nvSpPr>
        <dsp:cNvPr id="0" name=""/>
        <dsp:cNvSpPr/>
      </dsp:nvSpPr>
      <dsp:spPr>
        <a:xfrm>
          <a:off x="506313"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2</a:t>
          </a:r>
        </a:p>
      </dsp:txBody>
      <dsp:txXfrm>
        <a:off x="631924" y="276520"/>
        <a:ext cx="376833" cy="251221"/>
      </dsp:txXfrm>
    </dsp:sp>
    <dsp:sp modelId="{C1CC043F-39E0-2743-AD11-1BC6DB772A04}">
      <dsp:nvSpPr>
        <dsp:cNvPr id="0" name=""/>
        <dsp:cNvSpPr/>
      </dsp:nvSpPr>
      <dsp:spPr>
        <a:xfrm>
          <a:off x="100875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3</a:t>
          </a:r>
        </a:p>
      </dsp:txBody>
      <dsp:txXfrm>
        <a:off x="1134368" y="276520"/>
        <a:ext cx="376833" cy="251221"/>
      </dsp:txXfrm>
    </dsp:sp>
    <dsp:sp modelId="{6953732C-A69B-9148-9139-6A4990510EE1}">
      <dsp:nvSpPr>
        <dsp:cNvPr id="0" name=""/>
        <dsp:cNvSpPr/>
      </dsp:nvSpPr>
      <dsp:spPr>
        <a:xfrm>
          <a:off x="1511200"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4</a:t>
          </a:r>
        </a:p>
      </dsp:txBody>
      <dsp:txXfrm>
        <a:off x="1636811" y="276520"/>
        <a:ext cx="376833" cy="251221"/>
      </dsp:txXfrm>
    </dsp:sp>
    <dsp:sp modelId="{2C2887FF-889F-FE43-8D7D-502C65396CBF}">
      <dsp:nvSpPr>
        <dsp:cNvPr id="0" name=""/>
        <dsp:cNvSpPr/>
      </dsp:nvSpPr>
      <dsp:spPr>
        <a:xfrm>
          <a:off x="2013644"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5</a:t>
          </a:r>
        </a:p>
      </dsp:txBody>
      <dsp:txXfrm>
        <a:off x="2139255" y="276520"/>
        <a:ext cx="376833" cy="251221"/>
      </dsp:txXfrm>
    </dsp:sp>
    <dsp:sp modelId="{A1A9FEDC-52CC-A543-AC0B-C4F4046932B6}">
      <dsp:nvSpPr>
        <dsp:cNvPr id="0" name=""/>
        <dsp:cNvSpPr/>
      </dsp:nvSpPr>
      <dsp:spPr>
        <a:xfrm>
          <a:off x="25160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6</a:t>
          </a:r>
        </a:p>
      </dsp:txBody>
      <dsp:txXfrm>
        <a:off x="2641699" y="276520"/>
        <a:ext cx="376833" cy="251221"/>
      </dsp:txXfrm>
    </dsp:sp>
    <dsp:sp modelId="{F401ADCF-07C7-D940-8864-47EBA17462C7}">
      <dsp:nvSpPr>
        <dsp:cNvPr id="0" name=""/>
        <dsp:cNvSpPr/>
      </dsp:nvSpPr>
      <dsp:spPr>
        <a:xfrm>
          <a:off x="3018532" y="276520"/>
          <a:ext cx="628054" cy="251221"/>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7</a:t>
          </a:r>
        </a:p>
      </dsp:txBody>
      <dsp:txXfrm>
        <a:off x="3144143" y="276520"/>
        <a:ext cx="376833" cy="251221"/>
      </dsp:txXfrm>
    </dsp:sp>
    <dsp:sp modelId="{AFF5C2A6-3122-554B-970A-B0093A851811}">
      <dsp:nvSpPr>
        <dsp:cNvPr id="0" name=""/>
        <dsp:cNvSpPr/>
      </dsp:nvSpPr>
      <dsp:spPr>
        <a:xfrm>
          <a:off x="35209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8</a:t>
          </a:r>
        </a:p>
      </dsp:txBody>
      <dsp:txXfrm>
        <a:off x="3646586" y="276520"/>
        <a:ext cx="376833" cy="251221"/>
      </dsp:txXfrm>
    </dsp:sp>
    <dsp:sp modelId="{4AE41986-2E7E-204D-9512-10EDB4912E8F}">
      <dsp:nvSpPr>
        <dsp:cNvPr id="0" name=""/>
        <dsp:cNvSpPr/>
      </dsp:nvSpPr>
      <dsp:spPr>
        <a:xfrm>
          <a:off x="402341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9</a:t>
          </a:r>
        </a:p>
      </dsp:txBody>
      <dsp:txXfrm>
        <a:off x="4149030" y="276520"/>
        <a:ext cx="376833" cy="251221"/>
      </dsp:txXfrm>
    </dsp:sp>
    <dsp:sp modelId="{1FAE95F5-4A9E-104E-A367-C7FD55AE1190}">
      <dsp:nvSpPr>
        <dsp:cNvPr id="0" name=""/>
        <dsp:cNvSpPr/>
      </dsp:nvSpPr>
      <dsp:spPr>
        <a:xfrm>
          <a:off x="452586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10</a:t>
          </a:r>
        </a:p>
      </dsp:txBody>
      <dsp:txXfrm>
        <a:off x="4651474" y="276520"/>
        <a:ext cx="376833" cy="251221"/>
      </dsp:txXfrm>
    </dsp:sp>
    <dsp:sp modelId="{2FB95BE6-65EE-1047-9BBE-EDA8E0460D99}">
      <dsp:nvSpPr>
        <dsp:cNvPr id="0" name=""/>
        <dsp:cNvSpPr/>
      </dsp:nvSpPr>
      <dsp:spPr>
        <a:xfrm>
          <a:off x="502830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11</a:t>
          </a:r>
        </a:p>
      </dsp:txBody>
      <dsp:txXfrm>
        <a:off x="5153918" y="276520"/>
        <a:ext cx="376833" cy="251221"/>
      </dsp:txXfrm>
    </dsp:sp>
    <dsp:sp modelId="{EB086E2D-7692-E244-AE1E-E96CBC749908}">
      <dsp:nvSpPr>
        <dsp:cNvPr id="0" name=""/>
        <dsp:cNvSpPr/>
      </dsp:nvSpPr>
      <dsp:spPr>
        <a:xfrm>
          <a:off x="553075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12</a:t>
          </a:r>
        </a:p>
      </dsp:txBody>
      <dsp:txXfrm>
        <a:off x="5656361" y="276520"/>
        <a:ext cx="376833" cy="251221"/>
      </dsp:txXfrm>
    </dsp:sp>
    <dsp:sp modelId="{D886D044-6895-3447-8E6E-AEAA1C4D8635}">
      <dsp:nvSpPr>
        <dsp:cNvPr id="0" name=""/>
        <dsp:cNvSpPr/>
      </dsp:nvSpPr>
      <dsp:spPr>
        <a:xfrm>
          <a:off x="603319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13</a:t>
          </a:r>
        </a:p>
      </dsp:txBody>
      <dsp:txXfrm>
        <a:off x="6158805" y="276520"/>
        <a:ext cx="376833" cy="251221"/>
      </dsp:txXfrm>
    </dsp:sp>
    <dsp:sp modelId="{4FF06C1D-05C4-3544-93DC-550818092398}">
      <dsp:nvSpPr>
        <dsp:cNvPr id="0" name=""/>
        <dsp:cNvSpPr/>
      </dsp:nvSpPr>
      <dsp:spPr>
        <a:xfrm>
          <a:off x="653563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14</a:t>
          </a:r>
        </a:p>
      </dsp:txBody>
      <dsp:txXfrm>
        <a:off x="6661249" y="276520"/>
        <a:ext cx="376833" cy="251221"/>
      </dsp:txXfrm>
    </dsp:sp>
    <dsp:sp modelId="{AE1ECDC7-0B24-6D40-A652-01D35700777E}">
      <dsp:nvSpPr>
        <dsp:cNvPr id="0" name=""/>
        <dsp:cNvSpPr/>
      </dsp:nvSpPr>
      <dsp:spPr>
        <a:xfrm>
          <a:off x="703808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15</a:t>
          </a:r>
        </a:p>
      </dsp:txBody>
      <dsp:txXfrm>
        <a:off x="7163693" y="276520"/>
        <a:ext cx="376833" cy="251221"/>
      </dsp:txXfrm>
    </dsp:sp>
    <dsp:sp modelId="{D534CEC5-7E51-424C-97CC-77F50AD317F8}">
      <dsp:nvSpPr>
        <dsp:cNvPr id="0" name=""/>
        <dsp:cNvSpPr/>
      </dsp:nvSpPr>
      <dsp:spPr>
        <a:xfrm>
          <a:off x="754052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16</a:t>
          </a:r>
        </a:p>
      </dsp:txBody>
      <dsp:txXfrm>
        <a:off x="7666136" y="276520"/>
        <a:ext cx="376833" cy="251221"/>
      </dsp:txXfrm>
    </dsp:sp>
    <dsp:sp modelId="{4B3B1409-25BA-DA48-A629-B11851209F61}">
      <dsp:nvSpPr>
        <dsp:cNvPr id="0" name=""/>
        <dsp:cNvSpPr/>
      </dsp:nvSpPr>
      <dsp:spPr>
        <a:xfrm>
          <a:off x="804296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17</a:t>
          </a:r>
        </a:p>
      </dsp:txBody>
      <dsp:txXfrm>
        <a:off x="8168580" y="276520"/>
        <a:ext cx="376833" cy="251221"/>
      </dsp:txXfrm>
    </dsp:sp>
    <dsp:sp modelId="{25B44BC1-FCEE-1A4B-8277-CAC5DA28E2EB}">
      <dsp:nvSpPr>
        <dsp:cNvPr id="0" name=""/>
        <dsp:cNvSpPr/>
      </dsp:nvSpPr>
      <dsp:spPr>
        <a:xfrm>
          <a:off x="854541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18</a:t>
          </a:r>
        </a:p>
      </dsp:txBody>
      <dsp:txXfrm>
        <a:off x="8671024" y="276520"/>
        <a:ext cx="376833" cy="251221"/>
      </dsp:txXfrm>
    </dsp:sp>
    <dsp:sp modelId="{9D37CDB3-7182-1642-80E5-D98CD459D41E}">
      <dsp:nvSpPr>
        <dsp:cNvPr id="0" name=""/>
        <dsp:cNvSpPr/>
      </dsp:nvSpPr>
      <dsp:spPr>
        <a:xfrm>
          <a:off x="904785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19</a:t>
          </a:r>
        </a:p>
      </dsp:txBody>
      <dsp:txXfrm>
        <a:off x="9173468" y="276520"/>
        <a:ext cx="376833" cy="251221"/>
      </dsp:txXfrm>
    </dsp:sp>
    <dsp:sp modelId="{58A3F720-6E90-1C45-8D21-786090B1EE3F}">
      <dsp:nvSpPr>
        <dsp:cNvPr id="0" name=""/>
        <dsp:cNvSpPr/>
      </dsp:nvSpPr>
      <dsp:spPr>
        <a:xfrm>
          <a:off x="95503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20</a:t>
          </a:r>
        </a:p>
      </dsp:txBody>
      <dsp:txXfrm>
        <a:off x="9675911" y="276520"/>
        <a:ext cx="376833" cy="251221"/>
      </dsp:txXfrm>
    </dsp:sp>
    <dsp:sp modelId="{676F5F21-1F03-D244-860A-1CF9B3CA0FAE}">
      <dsp:nvSpPr>
        <dsp:cNvPr id="0" name=""/>
        <dsp:cNvSpPr/>
      </dsp:nvSpPr>
      <dsp:spPr>
        <a:xfrm>
          <a:off x="1005274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21</a:t>
          </a:r>
        </a:p>
      </dsp:txBody>
      <dsp:txXfrm>
        <a:off x="10178355" y="276520"/>
        <a:ext cx="376833" cy="251221"/>
      </dsp:txXfrm>
    </dsp:sp>
    <dsp:sp modelId="{0A91DB2E-FE68-D341-857C-7397DB1A244D}">
      <dsp:nvSpPr>
        <dsp:cNvPr id="0" name=""/>
        <dsp:cNvSpPr/>
      </dsp:nvSpPr>
      <dsp:spPr>
        <a:xfrm>
          <a:off x="105551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22</a:t>
          </a:r>
        </a:p>
      </dsp:txBody>
      <dsp:txXfrm>
        <a:off x="10680799" y="276520"/>
        <a:ext cx="376833" cy="251221"/>
      </dsp:txXfrm>
    </dsp:sp>
    <dsp:sp modelId="{DF685358-BFD6-F846-8E6D-20A4065E10EA}">
      <dsp:nvSpPr>
        <dsp:cNvPr id="0" name=""/>
        <dsp:cNvSpPr/>
      </dsp:nvSpPr>
      <dsp:spPr>
        <a:xfrm>
          <a:off x="110576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23</a:t>
          </a:r>
        </a:p>
      </dsp:txBody>
      <dsp:txXfrm>
        <a:off x="11183243" y="276520"/>
        <a:ext cx="376833" cy="251221"/>
      </dsp:txXfrm>
    </dsp:sp>
    <dsp:sp modelId="{C2CD2910-6A0E-F74F-B994-06A32548B331}">
      <dsp:nvSpPr>
        <dsp:cNvPr id="0" name=""/>
        <dsp:cNvSpPr/>
      </dsp:nvSpPr>
      <dsp:spPr>
        <a:xfrm>
          <a:off x="115600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24</a:t>
          </a:r>
        </a:p>
      </dsp:txBody>
      <dsp:txXfrm>
        <a:off x="11685686" y="276520"/>
        <a:ext cx="376833" cy="2512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931C-DC60-664C-93C4-4B12C97CF870}">
      <dsp:nvSpPr>
        <dsp:cNvPr id="0" name=""/>
        <dsp:cNvSpPr/>
      </dsp:nvSpPr>
      <dsp:spPr>
        <a:xfrm>
          <a:off x="3869" y="276520"/>
          <a:ext cx="628054" cy="251221"/>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b="0" kern="1200" dirty="0">
              <a:solidFill>
                <a:schemeClr val="bg1"/>
              </a:solidFill>
            </a:rPr>
            <a:t>1</a:t>
          </a:r>
        </a:p>
      </dsp:txBody>
      <dsp:txXfrm>
        <a:off x="3869" y="276520"/>
        <a:ext cx="565249" cy="251221"/>
      </dsp:txXfrm>
    </dsp:sp>
    <dsp:sp modelId="{BCBB1DF6-6652-5A4A-9AA4-BB3B0336FD8D}">
      <dsp:nvSpPr>
        <dsp:cNvPr id="0" name=""/>
        <dsp:cNvSpPr/>
      </dsp:nvSpPr>
      <dsp:spPr>
        <a:xfrm>
          <a:off x="506313"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2</a:t>
          </a:r>
        </a:p>
      </dsp:txBody>
      <dsp:txXfrm>
        <a:off x="631924" y="276520"/>
        <a:ext cx="376833" cy="251221"/>
      </dsp:txXfrm>
    </dsp:sp>
    <dsp:sp modelId="{C1CC043F-39E0-2743-AD11-1BC6DB772A04}">
      <dsp:nvSpPr>
        <dsp:cNvPr id="0" name=""/>
        <dsp:cNvSpPr/>
      </dsp:nvSpPr>
      <dsp:spPr>
        <a:xfrm>
          <a:off x="1008757"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3</a:t>
          </a:r>
        </a:p>
      </dsp:txBody>
      <dsp:txXfrm>
        <a:off x="1134368" y="276520"/>
        <a:ext cx="376833" cy="251221"/>
      </dsp:txXfrm>
    </dsp:sp>
    <dsp:sp modelId="{6953732C-A69B-9148-9139-6A4990510EE1}">
      <dsp:nvSpPr>
        <dsp:cNvPr id="0" name=""/>
        <dsp:cNvSpPr/>
      </dsp:nvSpPr>
      <dsp:spPr>
        <a:xfrm>
          <a:off x="1511200"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4</a:t>
          </a:r>
        </a:p>
      </dsp:txBody>
      <dsp:txXfrm>
        <a:off x="1636811" y="276520"/>
        <a:ext cx="376833" cy="251221"/>
      </dsp:txXfrm>
    </dsp:sp>
    <dsp:sp modelId="{2C2887FF-889F-FE43-8D7D-502C65396CBF}">
      <dsp:nvSpPr>
        <dsp:cNvPr id="0" name=""/>
        <dsp:cNvSpPr/>
      </dsp:nvSpPr>
      <dsp:spPr>
        <a:xfrm>
          <a:off x="2013644"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5</a:t>
          </a:r>
        </a:p>
      </dsp:txBody>
      <dsp:txXfrm>
        <a:off x="2139255" y="276520"/>
        <a:ext cx="376833" cy="251221"/>
      </dsp:txXfrm>
    </dsp:sp>
    <dsp:sp modelId="{A1A9FEDC-52CC-A543-AC0B-C4F4046932B6}">
      <dsp:nvSpPr>
        <dsp:cNvPr id="0" name=""/>
        <dsp:cNvSpPr/>
      </dsp:nvSpPr>
      <dsp:spPr>
        <a:xfrm>
          <a:off x="25160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6</a:t>
          </a:r>
        </a:p>
      </dsp:txBody>
      <dsp:txXfrm>
        <a:off x="2641699" y="276520"/>
        <a:ext cx="376833" cy="251221"/>
      </dsp:txXfrm>
    </dsp:sp>
    <dsp:sp modelId="{F401ADCF-07C7-D940-8864-47EBA17462C7}">
      <dsp:nvSpPr>
        <dsp:cNvPr id="0" name=""/>
        <dsp:cNvSpPr/>
      </dsp:nvSpPr>
      <dsp:spPr>
        <a:xfrm>
          <a:off x="3018532" y="276520"/>
          <a:ext cx="628054" cy="251221"/>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7</a:t>
          </a:r>
        </a:p>
      </dsp:txBody>
      <dsp:txXfrm>
        <a:off x="3144143" y="276520"/>
        <a:ext cx="376833" cy="251221"/>
      </dsp:txXfrm>
    </dsp:sp>
    <dsp:sp modelId="{AFF5C2A6-3122-554B-970A-B0093A851811}">
      <dsp:nvSpPr>
        <dsp:cNvPr id="0" name=""/>
        <dsp:cNvSpPr/>
      </dsp:nvSpPr>
      <dsp:spPr>
        <a:xfrm>
          <a:off x="35209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8</a:t>
          </a:r>
        </a:p>
      </dsp:txBody>
      <dsp:txXfrm>
        <a:off x="3646586" y="276520"/>
        <a:ext cx="376833" cy="251221"/>
      </dsp:txXfrm>
    </dsp:sp>
    <dsp:sp modelId="{4AE41986-2E7E-204D-9512-10EDB4912E8F}">
      <dsp:nvSpPr>
        <dsp:cNvPr id="0" name=""/>
        <dsp:cNvSpPr/>
      </dsp:nvSpPr>
      <dsp:spPr>
        <a:xfrm>
          <a:off x="402341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9</a:t>
          </a:r>
        </a:p>
      </dsp:txBody>
      <dsp:txXfrm>
        <a:off x="4149030" y="276520"/>
        <a:ext cx="376833" cy="251221"/>
      </dsp:txXfrm>
    </dsp:sp>
    <dsp:sp modelId="{1FAE95F5-4A9E-104E-A367-C7FD55AE1190}">
      <dsp:nvSpPr>
        <dsp:cNvPr id="0" name=""/>
        <dsp:cNvSpPr/>
      </dsp:nvSpPr>
      <dsp:spPr>
        <a:xfrm>
          <a:off x="452586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10</a:t>
          </a:r>
        </a:p>
      </dsp:txBody>
      <dsp:txXfrm>
        <a:off x="4651474" y="276520"/>
        <a:ext cx="376833" cy="251221"/>
      </dsp:txXfrm>
    </dsp:sp>
    <dsp:sp modelId="{2FB95BE6-65EE-1047-9BBE-EDA8E0460D99}">
      <dsp:nvSpPr>
        <dsp:cNvPr id="0" name=""/>
        <dsp:cNvSpPr/>
      </dsp:nvSpPr>
      <dsp:spPr>
        <a:xfrm>
          <a:off x="5028307" y="276520"/>
          <a:ext cx="628054" cy="251221"/>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11</a:t>
          </a:r>
        </a:p>
      </dsp:txBody>
      <dsp:txXfrm>
        <a:off x="5153918" y="276520"/>
        <a:ext cx="376833" cy="251221"/>
      </dsp:txXfrm>
    </dsp:sp>
    <dsp:sp modelId="{EB086E2D-7692-E244-AE1E-E96CBC749908}">
      <dsp:nvSpPr>
        <dsp:cNvPr id="0" name=""/>
        <dsp:cNvSpPr/>
      </dsp:nvSpPr>
      <dsp:spPr>
        <a:xfrm>
          <a:off x="553075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12</a:t>
          </a:r>
        </a:p>
      </dsp:txBody>
      <dsp:txXfrm>
        <a:off x="5656361" y="276520"/>
        <a:ext cx="376833" cy="251221"/>
      </dsp:txXfrm>
    </dsp:sp>
    <dsp:sp modelId="{D886D044-6895-3447-8E6E-AEAA1C4D8635}">
      <dsp:nvSpPr>
        <dsp:cNvPr id="0" name=""/>
        <dsp:cNvSpPr/>
      </dsp:nvSpPr>
      <dsp:spPr>
        <a:xfrm>
          <a:off x="603319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13</a:t>
          </a:r>
        </a:p>
      </dsp:txBody>
      <dsp:txXfrm>
        <a:off x="6158805" y="276520"/>
        <a:ext cx="376833" cy="251221"/>
      </dsp:txXfrm>
    </dsp:sp>
    <dsp:sp modelId="{4FF06C1D-05C4-3544-93DC-550818092398}">
      <dsp:nvSpPr>
        <dsp:cNvPr id="0" name=""/>
        <dsp:cNvSpPr/>
      </dsp:nvSpPr>
      <dsp:spPr>
        <a:xfrm>
          <a:off x="653563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14</a:t>
          </a:r>
        </a:p>
      </dsp:txBody>
      <dsp:txXfrm>
        <a:off x="6661249" y="276520"/>
        <a:ext cx="376833" cy="251221"/>
      </dsp:txXfrm>
    </dsp:sp>
    <dsp:sp modelId="{AE1ECDC7-0B24-6D40-A652-01D35700777E}">
      <dsp:nvSpPr>
        <dsp:cNvPr id="0" name=""/>
        <dsp:cNvSpPr/>
      </dsp:nvSpPr>
      <dsp:spPr>
        <a:xfrm>
          <a:off x="703808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15</a:t>
          </a:r>
        </a:p>
      </dsp:txBody>
      <dsp:txXfrm>
        <a:off x="7163693" y="276520"/>
        <a:ext cx="376833" cy="251221"/>
      </dsp:txXfrm>
    </dsp:sp>
    <dsp:sp modelId="{D534CEC5-7E51-424C-97CC-77F50AD317F8}">
      <dsp:nvSpPr>
        <dsp:cNvPr id="0" name=""/>
        <dsp:cNvSpPr/>
      </dsp:nvSpPr>
      <dsp:spPr>
        <a:xfrm>
          <a:off x="754052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16</a:t>
          </a:r>
        </a:p>
      </dsp:txBody>
      <dsp:txXfrm>
        <a:off x="7666136" y="276520"/>
        <a:ext cx="376833" cy="251221"/>
      </dsp:txXfrm>
    </dsp:sp>
    <dsp:sp modelId="{4B3B1409-25BA-DA48-A629-B11851209F61}">
      <dsp:nvSpPr>
        <dsp:cNvPr id="0" name=""/>
        <dsp:cNvSpPr/>
      </dsp:nvSpPr>
      <dsp:spPr>
        <a:xfrm>
          <a:off x="8042969"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17</a:t>
          </a:r>
        </a:p>
      </dsp:txBody>
      <dsp:txXfrm>
        <a:off x="8168580" y="276520"/>
        <a:ext cx="376833" cy="251221"/>
      </dsp:txXfrm>
    </dsp:sp>
    <dsp:sp modelId="{25B44BC1-FCEE-1A4B-8277-CAC5DA28E2EB}">
      <dsp:nvSpPr>
        <dsp:cNvPr id="0" name=""/>
        <dsp:cNvSpPr/>
      </dsp:nvSpPr>
      <dsp:spPr>
        <a:xfrm>
          <a:off x="8545413"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18</a:t>
          </a:r>
        </a:p>
      </dsp:txBody>
      <dsp:txXfrm>
        <a:off x="8671024" y="276520"/>
        <a:ext cx="376833" cy="251221"/>
      </dsp:txXfrm>
    </dsp:sp>
    <dsp:sp modelId="{9D37CDB3-7182-1642-80E5-D98CD459D41E}">
      <dsp:nvSpPr>
        <dsp:cNvPr id="0" name=""/>
        <dsp:cNvSpPr/>
      </dsp:nvSpPr>
      <dsp:spPr>
        <a:xfrm>
          <a:off x="9047857"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19</a:t>
          </a:r>
        </a:p>
      </dsp:txBody>
      <dsp:txXfrm>
        <a:off x="9173468" y="276520"/>
        <a:ext cx="376833" cy="251221"/>
      </dsp:txXfrm>
    </dsp:sp>
    <dsp:sp modelId="{58A3F720-6E90-1C45-8D21-786090B1EE3F}">
      <dsp:nvSpPr>
        <dsp:cNvPr id="0" name=""/>
        <dsp:cNvSpPr/>
      </dsp:nvSpPr>
      <dsp:spPr>
        <a:xfrm>
          <a:off x="9550300"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20</a:t>
          </a:r>
        </a:p>
      </dsp:txBody>
      <dsp:txXfrm>
        <a:off x="9675911" y="276520"/>
        <a:ext cx="376833" cy="251221"/>
      </dsp:txXfrm>
    </dsp:sp>
    <dsp:sp modelId="{676F5F21-1F03-D244-860A-1CF9B3CA0FAE}">
      <dsp:nvSpPr>
        <dsp:cNvPr id="0" name=""/>
        <dsp:cNvSpPr/>
      </dsp:nvSpPr>
      <dsp:spPr>
        <a:xfrm>
          <a:off x="10052744"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21</a:t>
          </a:r>
        </a:p>
      </dsp:txBody>
      <dsp:txXfrm>
        <a:off x="10178355" y="276520"/>
        <a:ext cx="376833" cy="251221"/>
      </dsp:txXfrm>
    </dsp:sp>
    <dsp:sp modelId="{0A91DB2E-FE68-D341-857C-7397DB1A244D}">
      <dsp:nvSpPr>
        <dsp:cNvPr id="0" name=""/>
        <dsp:cNvSpPr/>
      </dsp:nvSpPr>
      <dsp:spPr>
        <a:xfrm>
          <a:off x="10555188"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22</a:t>
          </a:r>
        </a:p>
      </dsp:txBody>
      <dsp:txXfrm>
        <a:off x="10680799" y="276520"/>
        <a:ext cx="376833" cy="251221"/>
      </dsp:txXfrm>
    </dsp:sp>
    <dsp:sp modelId="{DF685358-BFD6-F846-8E6D-20A4065E10EA}">
      <dsp:nvSpPr>
        <dsp:cNvPr id="0" name=""/>
        <dsp:cNvSpPr/>
      </dsp:nvSpPr>
      <dsp:spPr>
        <a:xfrm>
          <a:off x="11057632"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23</a:t>
          </a:r>
        </a:p>
      </dsp:txBody>
      <dsp:txXfrm>
        <a:off x="11183243" y="276520"/>
        <a:ext cx="376833" cy="251221"/>
      </dsp:txXfrm>
    </dsp:sp>
    <dsp:sp modelId="{C2CD2910-6A0E-F74F-B994-06A32548B331}">
      <dsp:nvSpPr>
        <dsp:cNvPr id="0" name=""/>
        <dsp:cNvSpPr/>
      </dsp:nvSpPr>
      <dsp:spPr>
        <a:xfrm>
          <a:off x="11560075" y="276520"/>
          <a:ext cx="628054" cy="2512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n-US" sz="1300" kern="1200" dirty="0"/>
            <a:t>24</a:t>
          </a:r>
        </a:p>
      </dsp:txBody>
      <dsp:txXfrm>
        <a:off x="11685686" y="276520"/>
        <a:ext cx="376833" cy="25122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2305-EF5A-6E44-83F7-C20578FE8B73}" type="datetimeFigureOut">
              <a:rPr lang="en-US" smtClean="0"/>
              <a:t>7/15/23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AE92F-495C-004C-8DBF-244B48DD9EBE}" type="slidenum">
              <a:rPr lang="en-US" smtClean="0"/>
              <a:t>‹#›</a:t>
            </a:fld>
            <a:endParaRPr lang="en-US"/>
          </a:p>
        </p:txBody>
      </p:sp>
    </p:spTree>
    <p:extLst>
      <p:ext uri="{BB962C8B-B14F-4D97-AF65-F5344CB8AC3E}">
        <p14:creationId xmlns:p14="http://schemas.microsoft.com/office/powerpoint/2010/main" val="32251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heultrasoundjournal.springeropen.com/articles/10.1186/s13089-020-0153-4#ref-CR16"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theultrasoundjournal.springeropen.com/articles/10.1186/s13089-020-0153-4#auth-Lu_s-Magalh_e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Placed in thumb spice then discharged </a:t>
            </a:r>
          </a:p>
        </p:txBody>
      </p:sp>
      <p:sp>
        <p:nvSpPr>
          <p:cNvPr id="4" name="Slide Number Placeholder 3"/>
          <p:cNvSpPr>
            <a:spLocks noGrp="1"/>
          </p:cNvSpPr>
          <p:nvPr>
            <p:ph type="sldNum" sz="quarter" idx="5"/>
          </p:nvPr>
        </p:nvSpPr>
        <p:spPr/>
        <p:txBody>
          <a:bodyPr/>
          <a:lstStyle/>
          <a:p>
            <a:fld id="{59AAE92F-495C-004C-8DBF-244B48DD9EBE}" type="slidenum">
              <a:rPr lang="en-US" smtClean="0"/>
              <a:t>8</a:t>
            </a:fld>
            <a:endParaRPr lang="en-US"/>
          </a:p>
        </p:txBody>
      </p:sp>
    </p:spTree>
    <p:extLst>
      <p:ext uri="{BB962C8B-B14F-4D97-AF65-F5344CB8AC3E}">
        <p14:creationId xmlns:p14="http://schemas.microsoft.com/office/powerpoint/2010/main" val="4073451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studies Report up to 80% mortality – Bonne</a:t>
            </a:r>
          </a:p>
          <a:p>
            <a:r>
              <a:rPr lang="en-US" dirty="0"/>
              <a:t>Higher for GAS than for polymicrobial</a:t>
            </a:r>
          </a:p>
        </p:txBody>
      </p:sp>
      <p:sp>
        <p:nvSpPr>
          <p:cNvPr id="4" name="Slide Number Placeholder 3"/>
          <p:cNvSpPr>
            <a:spLocks noGrp="1"/>
          </p:cNvSpPr>
          <p:nvPr>
            <p:ph type="sldNum" sz="quarter" idx="5"/>
          </p:nvPr>
        </p:nvSpPr>
        <p:spPr/>
        <p:txBody>
          <a:bodyPr/>
          <a:lstStyle/>
          <a:p>
            <a:fld id="{59AAE92F-495C-004C-8DBF-244B48DD9EBE}" type="slidenum">
              <a:rPr lang="en-US" smtClean="0"/>
              <a:t>35</a:t>
            </a:fld>
            <a:endParaRPr lang="en-US"/>
          </a:p>
        </p:txBody>
      </p:sp>
    </p:spTree>
    <p:extLst>
      <p:ext uri="{BB962C8B-B14F-4D97-AF65-F5344CB8AC3E}">
        <p14:creationId xmlns:p14="http://schemas.microsoft.com/office/powerpoint/2010/main" val="910243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emcrit.org</a:t>
            </a:r>
            <a:r>
              <a:rPr lang="en-US" dirty="0"/>
              <a:t>/</a:t>
            </a:r>
            <a:r>
              <a:rPr lang="en-US" dirty="0" err="1"/>
              <a:t>ibcc</a:t>
            </a:r>
            <a:r>
              <a:rPr lang="en-US" dirty="0"/>
              <a:t>/</a:t>
            </a:r>
            <a:r>
              <a:rPr lang="en-US" dirty="0" err="1"/>
              <a:t>necfas</a:t>
            </a:r>
            <a:r>
              <a:rPr lang="en-US" dirty="0"/>
              <a:t>/#ultrasonography</a:t>
            </a:r>
          </a:p>
        </p:txBody>
      </p:sp>
      <p:sp>
        <p:nvSpPr>
          <p:cNvPr id="4" name="Slide Number Placeholder 3"/>
          <p:cNvSpPr>
            <a:spLocks noGrp="1"/>
          </p:cNvSpPr>
          <p:nvPr>
            <p:ph type="sldNum" sz="quarter" idx="5"/>
          </p:nvPr>
        </p:nvSpPr>
        <p:spPr/>
        <p:txBody>
          <a:bodyPr/>
          <a:lstStyle/>
          <a:p>
            <a:fld id="{59AAE92F-495C-004C-8DBF-244B48DD9EBE}" type="slidenum">
              <a:rPr lang="en-US" smtClean="0"/>
              <a:t>36</a:t>
            </a:fld>
            <a:endParaRPr lang="en-US"/>
          </a:p>
        </p:txBody>
      </p:sp>
    </p:spTree>
    <p:extLst>
      <p:ext uri="{BB962C8B-B14F-4D97-AF65-F5344CB8AC3E}">
        <p14:creationId xmlns:p14="http://schemas.microsoft.com/office/powerpoint/2010/main" val="3344180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emcrit.org</a:t>
            </a:r>
            <a:r>
              <a:rPr lang="en-US" dirty="0"/>
              <a:t>/</a:t>
            </a:r>
            <a:r>
              <a:rPr lang="en-US" dirty="0" err="1"/>
              <a:t>ibcc</a:t>
            </a:r>
            <a:r>
              <a:rPr lang="en-US" dirty="0"/>
              <a:t>/</a:t>
            </a:r>
            <a:r>
              <a:rPr lang="en-US" dirty="0" err="1"/>
              <a:t>necfas</a:t>
            </a:r>
            <a:r>
              <a:rPr lang="en-US" dirty="0"/>
              <a:t>/#ultrasonography</a:t>
            </a:r>
          </a:p>
        </p:txBody>
      </p:sp>
      <p:sp>
        <p:nvSpPr>
          <p:cNvPr id="4" name="Slide Number Placeholder 3"/>
          <p:cNvSpPr>
            <a:spLocks noGrp="1"/>
          </p:cNvSpPr>
          <p:nvPr>
            <p:ph type="sldNum" sz="quarter" idx="5"/>
          </p:nvPr>
        </p:nvSpPr>
        <p:spPr/>
        <p:txBody>
          <a:bodyPr/>
          <a:lstStyle/>
          <a:p>
            <a:fld id="{59AAE92F-495C-004C-8DBF-244B48DD9EBE}" type="slidenum">
              <a:rPr lang="en-US" smtClean="0"/>
              <a:t>37</a:t>
            </a:fld>
            <a:endParaRPr lang="en-US"/>
          </a:p>
        </p:txBody>
      </p:sp>
    </p:spTree>
    <p:extLst>
      <p:ext uri="{BB962C8B-B14F-4D97-AF65-F5344CB8AC3E}">
        <p14:creationId xmlns:p14="http://schemas.microsoft.com/office/powerpoint/2010/main" val="3909544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IDSA citation </a:t>
            </a:r>
          </a:p>
        </p:txBody>
      </p:sp>
      <p:sp>
        <p:nvSpPr>
          <p:cNvPr id="4" name="Slide Number Placeholder 3"/>
          <p:cNvSpPr>
            <a:spLocks noGrp="1"/>
          </p:cNvSpPr>
          <p:nvPr>
            <p:ph type="sldNum" sz="quarter" idx="5"/>
          </p:nvPr>
        </p:nvSpPr>
        <p:spPr/>
        <p:txBody>
          <a:bodyPr/>
          <a:lstStyle/>
          <a:p>
            <a:fld id="{59AAE92F-495C-004C-8DBF-244B48DD9EBE}" type="slidenum">
              <a:rPr lang="en-US" smtClean="0"/>
              <a:t>38</a:t>
            </a:fld>
            <a:endParaRPr lang="en-US"/>
          </a:p>
        </p:txBody>
      </p:sp>
    </p:spTree>
    <p:extLst>
      <p:ext uri="{BB962C8B-B14F-4D97-AF65-F5344CB8AC3E}">
        <p14:creationId xmlns:p14="http://schemas.microsoft.com/office/powerpoint/2010/main" val="2201563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IDSA citation </a:t>
            </a:r>
          </a:p>
        </p:txBody>
      </p:sp>
      <p:sp>
        <p:nvSpPr>
          <p:cNvPr id="4" name="Slide Number Placeholder 3"/>
          <p:cNvSpPr>
            <a:spLocks noGrp="1"/>
          </p:cNvSpPr>
          <p:nvPr>
            <p:ph type="sldNum" sz="quarter" idx="5"/>
          </p:nvPr>
        </p:nvSpPr>
        <p:spPr/>
        <p:txBody>
          <a:bodyPr/>
          <a:lstStyle/>
          <a:p>
            <a:fld id="{59AAE92F-495C-004C-8DBF-244B48DD9EBE}" type="slidenum">
              <a:rPr lang="en-US" smtClean="0"/>
              <a:t>39</a:t>
            </a:fld>
            <a:endParaRPr lang="en-US"/>
          </a:p>
        </p:txBody>
      </p:sp>
    </p:spTree>
    <p:extLst>
      <p:ext uri="{BB962C8B-B14F-4D97-AF65-F5344CB8AC3E}">
        <p14:creationId xmlns:p14="http://schemas.microsoft.com/office/powerpoint/2010/main" val="1018055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2E2E2E"/>
                </a:solidFill>
                <a:effectLst/>
                <a:latin typeface="ElsevierGulliver"/>
              </a:rPr>
              <a:t>This is the first study to directly assess diagnostic accuracy of the clinical examination for NF. No individual findings on history or physical examination are sufficiently sensitive to rule out NF. However, the absence of all 9 ‘red flags’ may rule out NF. Presence of 3 or more ‘red flags’ may rule in NF – Al </a:t>
            </a:r>
            <a:r>
              <a:rPr lang="en-US" b="0" i="0" dirty="0" err="1">
                <a:solidFill>
                  <a:srgbClr val="2E2E2E"/>
                </a:solidFill>
                <a:effectLst/>
                <a:latin typeface="ElsevierGulliver"/>
              </a:rPr>
              <a:t>Alayed</a:t>
            </a:r>
            <a:r>
              <a:rPr lang="en-US" b="0" i="0" dirty="0">
                <a:solidFill>
                  <a:srgbClr val="2E2E2E"/>
                </a:solidFill>
                <a:effectLst/>
                <a:latin typeface="ElsevierGulliver"/>
              </a:rPr>
              <a:t> </a:t>
            </a:r>
          </a:p>
          <a:p>
            <a:endParaRPr lang="en-US" dirty="0"/>
          </a:p>
        </p:txBody>
      </p:sp>
      <p:sp>
        <p:nvSpPr>
          <p:cNvPr id="4" name="Slide Number Placeholder 3"/>
          <p:cNvSpPr>
            <a:spLocks noGrp="1"/>
          </p:cNvSpPr>
          <p:nvPr>
            <p:ph type="sldNum" sz="quarter" idx="5"/>
          </p:nvPr>
        </p:nvSpPr>
        <p:spPr/>
        <p:txBody>
          <a:bodyPr/>
          <a:lstStyle/>
          <a:p>
            <a:fld id="{59AAE92F-495C-004C-8DBF-244B48DD9EBE}" type="slidenum">
              <a:rPr lang="en-US" smtClean="0"/>
              <a:t>40</a:t>
            </a:fld>
            <a:endParaRPr lang="en-US"/>
          </a:p>
        </p:txBody>
      </p:sp>
    </p:spTree>
    <p:extLst>
      <p:ext uri="{BB962C8B-B14F-4D97-AF65-F5344CB8AC3E}">
        <p14:creationId xmlns:p14="http://schemas.microsoft.com/office/powerpoint/2010/main" val="2350764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XR – gas highly supportive but absence doesn’t rule it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Neither Sensitive nor specific but could show gas tracking along fascial planes which would be highly suggestive of NSTI. Could also eval for other causes of infection such as FB – Tso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9AAE92F-495C-004C-8DBF-244B48DD9EBE}" type="slidenum">
              <a:rPr lang="en-US" smtClean="0"/>
              <a:t>44</a:t>
            </a:fld>
            <a:endParaRPr lang="en-US"/>
          </a:p>
        </p:txBody>
      </p:sp>
    </p:spTree>
    <p:extLst>
      <p:ext uri="{BB962C8B-B14F-4D97-AF65-F5344CB8AC3E}">
        <p14:creationId xmlns:p14="http://schemas.microsoft.com/office/powerpoint/2010/main" val="3628753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CT is the primary imaging modality in the work-up of necrotizing fasciitis given its wide availability and high spatial resolution compared to radiography or ultrasound. Soft-tissue gas is a pertinent CT finding, but absence of it should not exclude the diagnosis of necrotizing fasciitis if clinically suspected.</a:t>
            </a:r>
            <a:r>
              <a:rPr lang="en-US" b="0" i="0" u="sng" baseline="30000" dirty="0">
                <a:solidFill>
                  <a:srgbClr val="376FAA"/>
                </a:solidFill>
                <a:effectLst/>
                <a:latin typeface="Cambria" panose="02040503050406030204" pitchFamily="18" charset="0"/>
              </a:rPr>
              <a:t> \</a:t>
            </a:r>
            <a:r>
              <a:rPr lang="en-US" b="0" i="0" dirty="0">
                <a:solidFill>
                  <a:srgbClr val="212121"/>
                </a:solidFill>
                <a:effectLst/>
                <a:latin typeface="Cambria" panose="02040503050406030204" pitchFamily="18" charset="0"/>
              </a:rPr>
              <a:t>Gas within fluid collections along subfascial planes is the hallmark of necrotizing fasciitis The lack of soft-tissue gas on CT may be due to early disease, aerobic infections, or if the patient is diabetic. - Tso</a:t>
            </a:r>
            <a:endParaRPr lang="en-US" dirty="0"/>
          </a:p>
        </p:txBody>
      </p:sp>
      <p:sp>
        <p:nvSpPr>
          <p:cNvPr id="4" name="Slide Number Placeholder 3"/>
          <p:cNvSpPr>
            <a:spLocks noGrp="1"/>
          </p:cNvSpPr>
          <p:nvPr>
            <p:ph type="sldNum" sz="quarter" idx="5"/>
          </p:nvPr>
        </p:nvSpPr>
        <p:spPr/>
        <p:txBody>
          <a:bodyPr/>
          <a:lstStyle/>
          <a:p>
            <a:fld id="{59AAE92F-495C-004C-8DBF-244B48DD9EBE}" type="slidenum">
              <a:rPr lang="en-US" smtClean="0"/>
              <a:t>45</a:t>
            </a:fld>
            <a:endParaRPr lang="en-US"/>
          </a:p>
        </p:txBody>
      </p:sp>
    </p:spTree>
    <p:extLst>
      <p:ext uri="{BB962C8B-B14F-4D97-AF65-F5344CB8AC3E}">
        <p14:creationId xmlns:p14="http://schemas.microsoft.com/office/powerpoint/2010/main" val="3785848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Subfascial and intermuscular fluid accumulation can also be seen on CT, and may represent early findings of necrotizing fasciitis – Tso</a:t>
            </a:r>
          </a:p>
          <a:p>
            <a:endParaRPr lang="en-US"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When CT is non-diagnostic, it could still help the surgeon by identifying the ideal spot to explore </a:t>
            </a:r>
            <a:endParaRPr lang="en-US" dirty="0"/>
          </a:p>
        </p:txBody>
      </p:sp>
      <p:sp>
        <p:nvSpPr>
          <p:cNvPr id="4" name="Slide Number Placeholder 3"/>
          <p:cNvSpPr>
            <a:spLocks noGrp="1"/>
          </p:cNvSpPr>
          <p:nvPr>
            <p:ph type="sldNum" sz="quarter" idx="5"/>
          </p:nvPr>
        </p:nvSpPr>
        <p:spPr/>
        <p:txBody>
          <a:bodyPr/>
          <a:lstStyle/>
          <a:p>
            <a:fld id="{59AAE92F-495C-004C-8DBF-244B48DD9EBE}" type="slidenum">
              <a:rPr lang="en-US" smtClean="0"/>
              <a:t>46</a:t>
            </a:fld>
            <a:endParaRPr lang="en-US"/>
          </a:p>
        </p:txBody>
      </p:sp>
    </p:spTree>
    <p:extLst>
      <p:ext uri="{BB962C8B-B14F-4D97-AF65-F5344CB8AC3E}">
        <p14:creationId xmlns:p14="http://schemas.microsoft.com/office/powerpoint/2010/main" val="2187376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Cambria" panose="02040503050406030204" pitchFamily="18" charset="0"/>
              </a:rPr>
              <a:t>Cross-sectional schematic diagram through the right thigh demonstrating the various findings of necrotizing fasciitis. Subcutaneous and </a:t>
            </a:r>
            <a:r>
              <a:rPr lang="en-US" b="0" i="0" dirty="0" err="1">
                <a:solidFill>
                  <a:srgbClr val="333333"/>
                </a:solidFill>
                <a:effectLst/>
                <a:latin typeface="Cambria" panose="02040503050406030204" pitchFamily="18" charset="0"/>
              </a:rPr>
              <a:t>subfacial</a:t>
            </a:r>
            <a:r>
              <a:rPr lang="en-US" b="0" i="0" dirty="0">
                <a:solidFill>
                  <a:srgbClr val="333333"/>
                </a:solidFill>
                <a:effectLst/>
                <a:latin typeface="Cambria" panose="02040503050406030204" pitchFamily="18" charset="0"/>
              </a:rPr>
              <a:t> emphysema, which are classical finding of necrotizing fasciitis (a). </a:t>
            </a:r>
            <a:r>
              <a:rPr lang="en-US" b="0" i="0" dirty="0" err="1">
                <a:solidFill>
                  <a:srgbClr val="333333"/>
                </a:solidFill>
                <a:effectLst/>
                <a:latin typeface="Cambria" panose="02040503050406030204" pitchFamily="18" charset="0"/>
              </a:rPr>
              <a:t>Subfacial</a:t>
            </a:r>
            <a:r>
              <a:rPr lang="en-US" b="0" i="0" dirty="0">
                <a:solidFill>
                  <a:srgbClr val="333333"/>
                </a:solidFill>
                <a:effectLst/>
                <a:latin typeface="Cambria" panose="02040503050406030204" pitchFamily="18" charset="0"/>
              </a:rPr>
              <a:t> fluid along the superficial fascial layers, which can be seen in early necrotizing fasciitis (b). Diffuse thickening of the superficial fascia, which can be seen in the early phase of necrotizing fasciitis (c). Fluid tracking along deep and intermuscular fascia, which can be seen in advanced cases (d). - Tso</a:t>
            </a:r>
            <a:endParaRPr lang="en-US" dirty="0"/>
          </a:p>
        </p:txBody>
      </p:sp>
      <p:sp>
        <p:nvSpPr>
          <p:cNvPr id="4" name="Slide Number Placeholder 3"/>
          <p:cNvSpPr>
            <a:spLocks noGrp="1"/>
          </p:cNvSpPr>
          <p:nvPr>
            <p:ph type="sldNum" sz="quarter" idx="5"/>
          </p:nvPr>
        </p:nvSpPr>
        <p:spPr/>
        <p:txBody>
          <a:bodyPr/>
          <a:lstStyle/>
          <a:p>
            <a:fld id="{59AAE92F-495C-004C-8DBF-244B48DD9EBE}" type="slidenum">
              <a:rPr lang="en-US" smtClean="0"/>
              <a:t>47</a:t>
            </a:fld>
            <a:endParaRPr lang="en-US"/>
          </a:p>
        </p:txBody>
      </p:sp>
    </p:spTree>
    <p:extLst>
      <p:ext uri="{BB962C8B-B14F-4D97-AF65-F5344CB8AC3E}">
        <p14:creationId xmlns:p14="http://schemas.microsoft.com/office/powerpoint/2010/main" val="2214845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AE92F-495C-004C-8DBF-244B48DD9EBE}" type="slidenum">
              <a:rPr lang="en-US" smtClean="0"/>
              <a:t>9</a:t>
            </a:fld>
            <a:endParaRPr lang="en-US"/>
          </a:p>
        </p:txBody>
      </p:sp>
    </p:spTree>
    <p:extLst>
      <p:ext uri="{BB962C8B-B14F-4D97-AF65-F5344CB8AC3E}">
        <p14:creationId xmlns:p14="http://schemas.microsoft.com/office/powerpoint/2010/main" val="829694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eorgia" panose="02040502050405020303" pitchFamily="18" charset="0"/>
              </a:rPr>
              <a:t>Some ultrasound findings, including an irregularity of the fascia and an abnormal fluid collection along the fascial plane can help distinguish between the NSTI and cellulitis [</a:t>
            </a:r>
            <a:r>
              <a:rPr lang="en-US" b="0" i="0" dirty="0">
                <a:solidFill>
                  <a:srgbClr val="004B83"/>
                </a:solidFill>
                <a:effectLst/>
                <a:latin typeface="Georgia" panose="02040502050405020303" pitchFamily="18" charset="0"/>
                <a:hlinkClick r:id="rId3" tooltip="Tsai CC, Lai CS, Yu ML, Chou CK, Lin SD (1996) Early diagnosis of necrotizing fasciitis by utilization of ultrasonography. Kaohsiung J Med Sci 12(4):235–240"/>
              </a:rPr>
              <a:t>16</a:t>
            </a:r>
            <a:r>
              <a:rPr lang="en-US" b="0" i="0" dirty="0">
                <a:solidFill>
                  <a:srgbClr val="333333"/>
                </a:solidFill>
                <a:effectLst/>
                <a:latin typeface="Georgia" panose="02040502050405020303" pitchFamily="18" charset="0"/>
              </a:rPr>
              <a:t>]. However, this evaluation is more difficult, strengthening the importance of taking the information obtained by POCUS together with the clinical evaluation and laboratory results. - </a:t>
            </a:r>
            <a:r>
              <a:rPr lang="en-US" b="0" i="0" dirty="0">
                <a:solidFill>
                  <a:srgbClr val="0061A9"/>
                </a:solidFill>
                <a:effectLst/>
                <a:latin typeface="-apple-system"/>
                <a:hlinkClick r:id="rId4"/>
              </a:rPr>
              <a:t>Luís Magalhães</a:t>
            </a:r>
            <a:r>
              <a:rPr lang="en-US" b="0" i="0" dirty="0">
                <a:solidFill>
                  <a:srgbClr val="0061A9"/>
                </a:solidFill>
                <a:effectLst/>
                <a:latin typeface="-apple-system"/>
              </a:rPr>
              <a:t> 2020</a:t>
            </a:r>
          </a:p>
          <a:p>
            <a:endParaRPr lang="en-US" b="0" i="0" dirty="0">
              <a:solidFill>
                <a:srgbClr val="0061A9"/>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 be useful similarly to FAST exam in Trauma patients, to expedite surgical intervention prior to more lengthy imaging modalities (</a:t>
            </a:r>
            <a:r>
              <a:rPr lang="en-US" dirty="0" err="1"/>
              <a:t>Casteleberg</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Gas will not form in aerobic monomicrobial infections like GAS </a:t>
            </a:r>
          </a:p>
          <a:p>
            <a:endParaRPr lang="en-US" dirty="0"/>
          </a:p>
        </p:txBody>
      </p:sp>
      <p:sp>
        <p:nvSpPr>
          <p:cNvPr id="4" name="Slide Number Placeholder 3"/>
          <p:cNvSpPr>
            <a:spLocks noGrp="1"/>
          </p:cNvSpPr>
          <p:nvPr>
            <p:ph type="sldNum" sz="quarter" idx="5"/>
          </p:nvPr>
        </p:nvSpPr>
        <p:spPr/>
        <p:txBody>
          <a:bodyPr/>
          <a:lstStyle/>
          <a:p>
            <a:fld id="{59AAE92F-495C-004C-8DBF-244B48DD9EBE}" type="slidenum">
              <a:rPr lang="en-US" smtClean="0"/>
              <a:t>49</a:t>
            </a:fld>
            <a:endParaRPr lang="en-US"/>
          </a:p>
        </p:txBody>
      </p:sp>
    </p:spTree>
    <p:extLst>
      <p:ext uri="{BB962C8B-B14F-4D97-AF65-F5344CB8AC3E}">
        <p14:creationId xmlns:p14="http://schemas.microsoft.com/office/powerpoint/2010/main" val="314684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it could be useful to compare findings to the unaffected contralateral side </a:t>
            </a:r>
          </a:p>
        </p:txBody>
      </p:sp>
      <p:sp>
        <p:nvSpPr>
          <p:cNvPr id="4" name="Slide Number Placeholder 3"/>
          <p:cNvSpPr>
            <a:spLocks noGrp="1"/>
          </p:cNvSpPr>
          <p:nvPr>
            <p:ph type="sldNum" sz="quarter" idx="5"/>
          </p:nvPr>
        </p:nvSpPr>
        <p:spPr/>
        <p:txBody>
          <a:bodyPr/>
          <a:lstStyle/>
          <a:p>
            <a:fld id="{59AAE92F-495C-004C-8DBF-244B48DD9EBE}" type="slidenum">
              <a:rPr lang="en-US" smtClean="0"/>
              <a:t>52</a:t>
            </a:fld>
            <a:endParaRPr lang="en-US"/>
          </a:p>
        </p:txBody>
      </p:sp>
    </p:spTree>
    <p:extLst>
      <p:ext uri="{BB962C8B-B14F-4D97-AF65-F5344CB8AC3E}">
        <p14:creationId xmlns:p14="http://schemas.microsoft.com/office/powerpoint/2010/main" val="1391648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eorgia" panose="02040502050405020303" pitchFamily="18" charset="0"/>
              </a:rPr>
              <a:t>Transverse view of posterior left lower extremity distal to popliteal crease. Fascia is indicated by arrowhead. Anechoic fluid collection is noted anterior to fascia (*). Deep to fascial layer, a complex fluid collection is noted (arrow) with diffuse </a:t>
            </a:r>
            <a:r>
              <a:rPr lang="en-US" b="0" i="0" dirty="0" err="1">
                <a:solidFill>
                  <a:srgbClr val="333333"/>
                </a:solidFill>
                <a:effectLst/>
                <a:latin typeface="Georgia" panose="02040502050405020303" pitchFamily="18" charset="0"/>
              </a:rPr>
              <a:t>hyperechogenicity</a:t>
            </a:r>
            <a:r>
              <a:rPr lang="en-US" b="0" i="0" dirty="0">
                <a:solidFill>
                  <a:srgbClr val="333333"/>
                </a:solidFill>
                <a:effectLst/>
                <a:latin typeface="Georgia" panose="02040502050405020303" pitchFamily="18" charset="0"/>
              </a:rPr>
              <a:t> of gastrocnemius</a:t>
            </a:r>
            <a:endParaRPr lang="en-US" dirty="0"/>
          </a:p>
        </p:txBody>
      </p:sp>
      <p:sp>
        <p:nvSpPr>
          <p:cNvPr id="4" name="Slide Number Placeholder 3"/>
          <p:cNvSpPr>
            <a:spLocks noGrp="1"/>
          </p:cNvSpPr>
          <p:nvPr>
            <p:ph type="sldNum" sz="quarter" idx="5"/>
          </p:nvPr>
        </p:nvSpPr>
        <p:spPr/>
        <p:txBody>
          <a:bodyPr/>
          <a:lstStyle/>
          <a:p>
            <a:fld id="{59AAE92F-495C-004C-8DBF-244B48DD9EBE}" type="slidenum">
              <a:rPr lang="en-US" smtClean="0"/>
              <a:t>53</a:t>
            </a:fld>
            <a:endParaRPr lang="en-US"/>
          </a:p>
        </p:txBody>
      </p:sp>
    </p:spTree>
    <p:extLst>
      <p:ext uri="{BB962C8B-B14F-4D97-AF65-F5344CB8AC3E}">
        <p14:creationId xmlns:p14="http://schemas.microsoft.com/office/powerpoint/2010/main" val="2512755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of these imaging modalities is 100% Sensitive so the only way to not miss necrotizing infections is to surgically explore the area. </a:t>
            </a:r>
          </a:p>
        </p:txBody>
      </p:sp>
      <p:sp>
        <p:nvSpPr>
          <p:cNvPr id="4" name="Slide Number Placeholder 3"/>
          <p:cNvSpPr>
            <a:spLocks noGrp="1"/>
          </p:cNvSpPr>
          <p:nvPr>
            <p:ph type="sldNum" sz="quarter" idx="5"/>
          </p:nvPr>
        </p:nvSpPr>
        <p:spPr/>
        <p:txBody>
          <a:bodyPr/>
          <a:lstStyle/>
          <a:p>
            <a:fld id="{59AAE92F-495C-004C-8DBF-244B48DD9EBE}" type="slidenum">
              <a:rPr lang="en-US" smtClean="0"/>
              <a:t>54</a:t>
            </a:fld>
            <a:endParaRPr lang="en-US"/>
          </a:p>
        </p:txBody>
      </p:sp>
    </p:spTree>
    <p:extLst>
      <p:ext uri="{BB962C8B-B14F-4D97-AF65-F5344CB8AC3E}">
        <p14:creationId xmlns:p14="http://schemas.microsoft.com/office/powerpoint/2010/main" val="2492312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you want o get antibiotics in these patients as soon as possible, but the definitive diagnosis is surgical debridement and washout</a:t>
            </a:r>
          </a:p>
          <a:p>
            <a:endParaRPr lang="en-US" dirty="0"/>
          </a:p>
          <a:p>
            <a:r>
              <a:rPr lang="en-US" dirty="0"/>
              <a:t>Polymicrobial infections get MRSA and anaerobe coverage </a:t>
            </a:r>
            <a:r>
              <a:rPr lang="en-US" dirty="0" err="1"/>
              <a:t>Vanc</a:t>
            </a:r>
            <a:r>
              <a:rPr lang="en-US" dirty="0"/>
              <a:t>/linezolid and one of piperacillin/tazobactam, carbapenem, CTX/metronidazole, fluoroquinolone/metronidazole</a:t>
            </a:r>
          </a:p>
          <a:p>
            <a:r>
              <a:rPr lang="en-US" dirty="0"/>
              <a:t>GAS infections should be treated with a penicillin and clindamycin since clindamycin has been shown to suppress strep toxin and cytokine production </a:t>
            </a:r>
          </a:p>
          <a:p>
            <a:endParaRPr lang="en-US" dirty="0"/>
          </a:p>
        </p:txBody>
      </p:sp>
      <p:sp>
        <p:nvSpPr>
          <p:cNvPr id="4" name="Slide Number Placeholder 3"/>
          <p:cNvSpPr>
            <a:spLocks noGrp="1"/>
          </p:cNvSpPr>
          <p:nvPr>
            <p:ph type="sldNum" sz="quarter" idx="5"/>
          </p:nvPr>
        </p:nvSpPr>
        <p:spPr/>
        <p:txBody>
          <a:bodyPr/>
          <a:lstStyle/>
          <a:p>
            <a:fld id="{59AAE92F-495C-004C-8DBF-244B48DD9EBE}" type="slidenum">
              <a:rPr lang="en-US" smtClean="0"/>
              <a:t>56</a:t>
            </a:fld>
            <a:endParaRPr lang="en-US"/>
          </a:p>
        </p:txBody>
      </p:sp>
    </p:spTree>
    <p:extLst>
      <p:ext uri="{BB962C8B-B14F-4D97-AF65-F5344CB8AC3E}">
        <p14:creationId xmlns:p14="http://schemas.microsoft.com/office/powerpoint/2010/main" val="18457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AE92F-495C-004C-8DBF-244B48DD9EBE}" type="slidenum">
              <a:rPr lang="en-US" smtClean="0"/>
              <a:t>62</a:t>
            </a:fld>
            <a:endParaRPr lang="en-US"/>
          </a:p>
        </p:txBody>
      </p:sp>
    </p:spTree>
    <p:extLst>
      <p:ext uri="{BB962C8B-B14F-4D97-AF65-F5344CB8AC3E}">
        <p14:creationId xmlns:p14="http://schemas.microsoft.com/office/powerpoint/2010/main" val="50818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ASA, fentanyl for chest pain with improvement</a:t>
            </a:r>
          </a:p>
          <a:p>
            <a:endParaRPr lang="en-US" dirty="0"/>
          </a:p>
        </p:txBody>
      </p:sp>
      <p:sp>
        <p:nvSpPr>
          <p:cNvPr id="4" name="Slide Number Placeholder 3"/>
          <p:cNvSpPr>
            <a:spLocks noGrp="1"/>
          </p:cNvSpPr>
          <p:nvPr>
            <p:ph type="sldNum" sz="quarter" idx="5"/>
          </p:nvPr>
        </p:nvSpPr>
        <p:spPr/>
        <p:txBody>
          <a:bodyPr/>
          <a:lstStyle/>
          <a:p>
            <a:fld id="{59AAE92F-495C-004C-8DBF-244B48DD9EBE}" type="slidenum">
              <a:rPr lang="en-US" smtClean="0"/>
              <a:t>11</a:t>
            </a:fld>
            <a:endParaRPr lang="en-US"/>
          </a:p>
        </p:txBody>
      </p:sp>
    </p:spTree>
    <p:extLst>
      <p:ext uri="{BB962C8B-B14F-4D97-AF65-F5344CB8AC3E}">
        <p14:creationId xmlns:p14="http://schemas.microsoft.com/office/powerpoint/2010/main" val="3287957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XR left shoulder and chest unremarkable</a:t>
            </a:r>
          </a:p>
          <a:p>
            <a:endParaRPr lang="en-US" dirty="0"/>
          </a:p>
        </p:txBody>
      </p:sp>
      <p:sp>
        <p:nvSpPr>
          <p:cNvPr id="4" name="Slide Number Placeholder 3"/>
          <p:cNvSpPr>
            <a:spLocks noGrp="1"/>
          </p:cNvSpPr>
          <p:nvPr>
            <p:ph type="sldNum" sz="quarter" idx="5"/>
          </p:nvPr>
        </p:nvSpPr>
        <p:spPr/>
        <p:txBody>
          <a:bodyPr/>
          <a:lstStyle/>
          <a:p>
            <a:fld id="{59AAE92F-495C-004C-8DBF-244B48DD9EBE}" type="slidenum">
              <a:rPr lang="en-US" smtClean="0"/>
              <a:t>12</a:t>
            </a:fld>
            <a:endParaRPr lang="en-US"/>
          </a:p>
        </p:txBody>
      </p:sp>
    </p:spTree>
    <p:extLst>
      <p:ext uri="{BB962C8B-B14F-4D97-AF65-F5344CB8AC3E}">
        <p14:creationId xmlns:p14="http://schemas.microsoft.com/office/powerpoint/2010/main" val="698488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AE92F-495C-004C-8DBF-244B48DD9EBE}" type="slidenum">
              <a:rPr lang="en-US" smtClean="0"/>
              <a:t>25</a:t>
            </a:fld>
            <a:endParaRPr lang="en-US"/>
          </a:p>
        </p:txBody>
      </p:sp>
    </p:spTree>
    <p:extLst>
      <p:ext uri="{BB962C8B-B14F-4D97-AF65-F5344CB8AC3E}">
        <p14:creationId xmlns:p14="http://schemas.microsoft.com/office/powerpoint/2010/main" val="1768716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 Chino intra-operative findings</a:t>
            </a:r>
          </a:p>
        </p:txBody>
      </p:sp>
      <p:sp>
        <p:nvSpPr>
          <p:cNvPr id="4" name="Slide Number Placeholder 3"/>
          <p:cNvSpPr>
            <a:spLocks noGrp="1"/>
          </p:cNvSpPr>
          <p:nvPr>
            <p:ph type="sldNum" sz="quarter" idx="5"/>
          </p:nvPr>
        </p:nvSpPr>
        <p:spPr/>
        <p:txBody>
          <a:bodyPr/>
          <a:lstStyle/>
          <a:p>
            <a:fld id="{59AAE92F-495C-004C-8DBF-244B48DD9EBE}" type="slidenum">
              <a:rPr lang="en-US" smtClean="0"/>
              <a:t>26</a:t>
            </a:fld>
            <a:endParaRPr lang="en-US"/>
          </a:p>
        </p:txBody>
      </p:sp>
    </p:spTree>
    <p:extLst>
      <p:ext uri="{BB962C8B-B14F-4D97-AF65-F5344CB8AC3E}">
        <p14:creationId xmlns:p14="http://schemas.microsoft.com/office/powerpoint/2010/main" val="3460557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units blood and FFP </a:t>
            </a:r>
          </a:p>
          <a:p>
            <a:endParaRPr lang="en-US" dirty="0"/>
          </a:p>
        </p:txBody>
      </p:sp>
      <p:sp>
        <p:nvSpPr>
          <p:cNvPr id="4" name="Slide Number Placeholder 3"/>
          <p:cNvSpPr>
            <a:spLocks noGrp="1"/>
          </p:cNvSpPr>
          <p:nvPr>
            <p:ph type="sldNum" sz="quarter" idx="5"/>
          </p:nvPr>
        </p:nvSpPr>
        <p:spPr/>
        <p:txBody>
          <a:bodyPr/>
          <a:lstStyle/>
          <a:p>
            <a:fld id="{59AAE92F-495C-004C-8DBF-244B48DD9EBE}" type="slidenum">
              <a:rPr lang="en-US" smtClean="0"/>
              <a:t>27</a:t>
            </a:fld>
            <a:endParaRPr lang="en-US"/>
          </a:p>
        </p:txBody>
      </p:sp>
    </p:spTree>
    <p:extLst>
      <p:ext uri="{BB962C8B-B14F-4D97-AF65-F5344CB8AC3E}">
        <p14:creationId xmlns:p14="http://schemas.microsoft.com/office/powerpoint/2010/main" val="4220746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Phenyleprhine</a:t>
            </a:r>
            <a:r>
              <a:rPr lang="en-US" dirty="0"/>
              <a:t> ordered in addition to </a:t>
            </a:r>
            <a:r>
              <a:rPr lang="en-US" dirty="0" err="1"/>
              <a:t>Norepi</a:t>
            </a:r>
            <a:r>
              <a:rPr lang="en-US" dirty="0"/>
              <a:t>, Vaso, Epi. Treated for </a:t>
            </a:r>
            <a:r>
              <a:rPr lang="en-US" dirty="0" err="1"/>
              <a:t>HyperK</a:t>
            </a:r>
            <a:r>
              <a:rPr lang="en-US" dirty="0"/>
              <a:t> with </a:t>
            </a:r>
            <a:r>
              <a:rPr lang="en-US" dirty="0" err="1"/>
              <a:t>insuling</a:t>
            </a:r>
            <a:r>
              <a:rPr lang="en-US" dirty="0"/>
              <a:t> bolus, albuterol, Calcium, additional bicarb</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Family discussion – maximal medical management but DNR </a:t>
            </a:r>
          </a:p>
          <a:p>
            <a:endParaRPr lang="en-US" dirty="0"/>
          </a:p>
        </p:txBody>
      </p:sp>
      <p:sp>
        <p:nvSpPr>
          <p:cNvPr id="4" name="Slide Number Placeholder 3"/>
          <p:cNvSpPr>
            <a:spLocks noGrp="1"/>
          </p:cNvSpPr>
          <p:nvPr>
            <p:ph type="sldNum" sz="quarter" idx="5"/>
          </p:nvPr>
        </p:nvSpPr>
        <p:spPr/>
        <p:txBody>
          <a:bodyPr/>
          <a:lstStyle/>
          <a:p>
            <a:fld id="{59AAE92F-495C-004C-8DBF-244B48DD9EBE}" type="slidenum">
              <a:rPr lang="en-US" smtClean="0"/>
              <a:t>31</a:t>
            </a:fld>
            <a:endParaRPr lang="en-US"/>
          </a:p>
        </p:txBody>
      </p:sp>
    </p:spTree>
    <p:extLst>
      <p:ext uri="{BB962C8B-B14F-4D97-AF65-F5344CB8AC3E}">
        <p14:creationId xmlns:p14="http://schemas.microsoft.com/office/powerpoint/2010/main" val="427805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 too unstable to go back to OR (intermittent coding, escalating pressors)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Family discussion – maximal medical management but DNR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9AAE92F-495C-004C-8DBF-244B48DD9EBE}" type="slidenum">
              <a:rPr lang="en-US" smtClean="0"/>
              <a:t>32</a:t>
            </a:fld>
            <a:endParaRPr lang="en-US"/>
          </a:p>
        </p:txBody>
      </p:sp>
    </p:spTree>
    <p:extLst>
      <p:ext uri="{BB962C8B-B14F-4D97-AF65-F5344CB8AC3E}">
        <p14:creationId xmlns:p14="http://schemas.microsoft.com/office/powerpoint/2010/main" val="3981456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B9FC6-7DA4-3442-8FA0-9F1337F20D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303EDB-032A-B598-9031-C494B37F28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1F4287-27E6-6DB6-0D4C-C1B19FD659C6}"/>
              </a:ext>
            </a:extLst>
          </p:cNvPr>
          <p:cNvSpPr>
            <a:spLocks noGrp="1"/>
          </p:cNvSpPr>
          <p:nvPr>
            <p:ph type="dt" sz="half" idx="10"/>
          </p:nvPr>
        </p:nvSpPr>
        <p:spPr/>
        <p:txBody>
          <a:bodyPr/>
          <a:lstStyle/>
          <a:p>
            <a:fld id="{D8EFABF6-79BD-4C4E-8983-E6781F496FB2}" type="datetimeFigureOut">
              <a:rPr lang="en-US" smtClean="0"/>
              <a:t>7/15/23</a:t>
            </a:fld>
            <a:endParaRPr lang="en-US"/>
          </a:p>
        </p:txBody>
      </p:sp>
      <p:sp>
        <p:nvSpPr>
          <p:cNvPr id="5" name="Footer Placeholder 4">
            <a:extLst>
              <a:ext uri="{FF2B5EF4-FFF2-40B4-BE49-F238E27FC236}">
                <a16:creationId xmlns:a16="http://schemas.microsoft.com/office/drawing/2014/main" id="{A96496CA-FC60-61AF-0039-BFBEB7558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D00D3-F49B-904A-23DE-20F3AA0EBB26}"/>
              </a:ext>
            </a:extLst>
          </p:cNvPr>
          <p:cNvSpPr>
            <a:spLocks noGrp="1"/>
          </p:cNvSpPr>
          <p:nvPr>
            <p:ph type="sldNum" sz="quarter" idx="12"/>
          </p:nvPr>
        </p:nvSpPr>
        <p:spPr/>
        <p:txBody>
          <a:bodyPr/>
          <a:lstStyle/>
          <a:p>
            <a:fld id="{98827FEF-75DE-4A40-A00C-17E66A0735C0}" type="slidenum">
              <a:rPr lang="en-US" smtClean="0"/>
              <a:t>‹#›</a:t>
            </a:fld>
            <a:endParaRPr lang="en-US"/>
          </a:p>
        </p:txBody>
      </p:sp>
    </p:spTree>
    <p:extLst>
      <p:ext uri="{BB962C8B-B14F-4D97-AF65-F5344CB8AC3E}">
        <p14:creationId xmlns:p14="http://schemas.microsoft.com/office/powerpoint/2010/main" val="4063692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4998B-8660-8306-F8AB-F875F31BB9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20933D-56E1-587A-E03C-ED50634FC9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73989-C2DA-E608-DF42-F5D4F3C0FBF1}"/>
              </a:ext>
            </a:extLst>
          </p:cNvPr>
          <p:cNvSpPr>
            <a:spLocks noGrp="1"/>
          </p:cNvSpPr>
          <p:nvPr>
            <p:ph type="dt" sz="half" idx="10"/>
          </p:nvPr>
        </p:nvSpPr>
        <p:spPr/>
        <p:txBody>
          <a:bodyPr/>
          <a:lstStyle/>
          <a:p>
            <a:fld id="{D8EFABF6-79BD-4C4E-8983-E6781F496FB2}" type="datetimeFigureOut">
              <a:rPr lang="en-US" smtClean="0"/>
              <a:t>7/15/23</a:t>
            </a:fld>
            <a:endParaRPr lang="en-US"/>
          </a:p>
        </p:txBody>
      </p:sp>
      <p:sp>
        <p:nvSpPr>
          <p:cNvPr id="5" name="Footer Placeholder 4">
            <a:extLst>
              <a:ext uri="{FF2B5EF4-FFF2-40B4-BE49-F238E27FC236}">
                <a16:creationId xmlns:a16="http://schemas.microsoft.com/office/drawing/2014/main" id="{858D82E9-AA1A-D734-BAF8-C0FCD3F0F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4997D-612D-2749-7FEC-342A82E4C2A5}"/>
              </a:ext>
            </a:extLst>
          </p:cNvPr>
          <p:cNvSpPr>
            <a:spLocks noGrp="1"/>
          </p:cNvSpPr>
          <p:nvPr>
            <p:ph type="sldNum" sz="quarter" idx="12"/>
          </p:nvPr>
        </p:nvSpPr>
        <p:spPr/>
        <p:txBody>
          <a:bodyPr/>
          <a:lstStyle/>
          <a:p>
            <a:fld id="{98827FEF-75DE-4A40-A00C-17E66A0735C0}" type="slidenum">
              <a:rPr lang="en-US" smtClean="0"/>
              <a:t>‹#›</a:t>
            </a:fld>
            <a:endParaRPr lang="en-US"/>
          </a:p>
        </p:txBody>
      </p:sp>
    </p:spTree>
    <p:extLst>
      <p:ext uri="{BB962C8B-B14F-4D97-AF65-F5344CB8AC3E}">
        <p14:creationId xmlns:p14="http://schemas.microsoft.com/office/powerpoint/2010/main" val="3373209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8EC55-3A89-5D6A-5F99-6CAF73C846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3F7929-02D7-FD33-7532-F1E477FB82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FB20E-03C7-EA91-6773-F2B8A8D0992F}"/>
              </a:ext>
            </a:extLst>
          </p:cNvPr>
          <p:cNvSpPr>
            <a:spLocks noGrp="1"/>
          </p:cNvSpPr>
          <p:nvPr>
            <p:ph type="dt" sz="half" idx="10"/>
          </p:nvPr>
        </p:nvSpPr>
        <p:spPr/>
        <p:txBody>
          <a:bodyPr/>
          <a:lstStyle/>
          <a:p>
            <a:fld id="{D8EFABF6-79BD-4C4E-8983-E6781F496FB2}" type="datetimeFigureOut">
              <a:rPr lang="en-US" smtClean="0"/>
              <a:t>7/15/23</a:t>
            </a:fld>
            <a:endParaRPr lang="en-US"/>
          </a:p>
        </p:txBody>
      </p:sp>
      <p:sp>
        <p:nvSpPr>
          <p:cNvPr id="5" name="Footer Placeholder 4">
            <a:extLst>
              <a:ext uri="{FF2B5EF4-FFF2-40B4-BE49-F238E27FC236}">
                <a16:creationId xmlns:a16="http://schemas.microsoft.com/office/drawing/2014/main" id="{1F354486-FB9A-1EC4-FB69-5088948C0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631B6-1321-7538-3E86-7B0BD823A53D}"/>
              </a:ext>
            </a:extLst>
          </p:cNvPr>
          <p:cNvSpPr>
            <a:spLocks noGrp="1"/>
          </p:cNvSpPr>
          <p:nvPr>
            <p:ph type="sldNum" sz="quarter" idx="12"/>
          </p:nvPr>
        </p:nvSpPr>
        <p:spPr/>
        <p:txBody>
          <a:bodyPr/>
          <a:lstStyle/>
          <a:p>
            <a:fld id="{98827FEF-75DE-4A40-A00C-17E66A0735C0}" type="slidenum">
              <a:rPr lang="en-US" smtClean="0"/>
              <a:t>‹#›</a:t>
            </a:fld>
            <a:endParaRPr lang="en-US"/>
          </a:p>
        </p:txBody>
      </p:sp>
    </p:spTree>
    <p:extLst>
      <p:ext uri="{BB962C8B-B14F-4D97-AF65-F5344CB8AC3E}">
        <p14:creationId xmlns:p14="http://schemas.microsoft.com/office/powerpoint/2010/main" val="2546814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BD45-C1E1-71D3-1C0A-1CD3E00A6C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E96FD5-C1F9-2F46-F43E-CBF2C27A40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5C3A1-D9D9-A583-66E5-192B78E31A46}"/>
              </a:ext>
            </a:extLst>
          </p:cNvPr>
          <p:cNvSpPr>
            <a:spLocks noGrp="1"/>
          </p:cNvSpPr>
          <p:nvPr>
            <p:ph type="dt" sz="half" idx="10"/>
          </p:nvPr>
        </p:nvSpPr>
        <p:spPr/>
        <p:txBody>
          <a:bodyPr/>
          <a:lstStyle/>
          <a:p>
            <a:fld id="{D8EFABF6-79BD-4C4E-8983-E6781F496FB2}" type="datetimeFigureOut">
              <a:rPr lang="en-US" smtClean="0"/>
              <a:t>7/15/23</a:t>
            </a:fld>
            <a:endParaRPr lang="en-US"/>
          </a:p>
        </p:txBody>
      </p:sp>
      <p:sp>
        <p:nvSpPr>
          <p:cNvPr id="5" name="Footer Placeholder 4">
            <a:extLst>
              <a:ext uri="{FF2B5EF4-FFF2-40B4-BE49-F238E27FC236}">
                <a16:creationId xmlns:a16="http://schemas.microsoft.com/office/drawing/2014/main" id="{BA5BE6F4-FA8A-33C3-75E0-237A1E540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7874F-79CE-8672-23D9-5BBAC14774D1}"/>
              </a:ext>
            </a:extLst>
          </p:cNvPr>
          <p:cNvSpPr>
            <a:spLocks noGrp="1"/>
          </p:cNvSpPr>
          <p:nvPr>
            <p:ph type="sldNum" sz="quarter" idx="12"/>
          </p:nvPr>
        </p:nvSpPr>
        <p:spPr/>
        <p:txBody>
          <a:bodyPr/>
          <a:lstStyle/>
          <a:p>
            <a:fld id="{98827FEF-75DE-4A40-A00C-17E66A0735C0}" type="slidenum">
              <a:rPr lang="en-US" smtClean="0"/>
              <a:t>‹#›</a:t>
            </a:fld>
            <a:endParaRPr lang="en-US"/>
          </a:p>
        </p:txBody>
      </p:sp>
    </p:spTree>
    <p:extLst>
      <p:ext uri="{BB962C8B-B14F-4D97-AF65-F5344CB8AC3E}">
        <p14:creationId xmlns:p14="http://schemas.microsoft.com/office/powerpoint/2010/main" val="2961839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38800-45F8-C7F2-66BD-A39EC23230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D2532D-CB6E-2939-46A5-8753DF5301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6F4150-5A07-AD96-A7F9-7D2C7ECD435D}"/>
              </a:ext>
            </a:extLst>
          </p:cNvPr>
          <p:cNvSpPr>
            <a:spLocks noGrp="1"/>
          </p:cNvSpPr>
          <p:nvPr>
            <p:ph type="dt" sz="half" idx="10"/>
          </p:nvPr>
        </p:nvSpPr>
        <p:spPr/>
        <p:txBody>
          <a:bodyPr/>
          <a:lstStyle/>
          <a:p>
            <a:fld id="{D8EFABF6-79BD-4C4E-8983-E6781F496FB2}" type="datetimeFigureOut">
              <a:rPr lang="en-US" smtClean="0"/>
              <a:t>7/15/23</a:t>
            </a:fld>
            <a:endParaRPr lang="en-US"/>
          </a:p>
        </p:txBody>
      </p:sp>
      <p:sp>
        <p:nvSpPr>
          <p:cNvPr id="5" name="Footer Placeholder 4">
            <a:extLst>
              <a:ext uri="{FF2B5EF4-FFF2-40B4-BE49-F238E27FC236}">
                <a16:creationId xmlns:a16="http://schemas.microsoft.com/office/drawing/2014/main" id="{D397D0B7-0E90-10EC-B38F-954507EF6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70DCC-4DD3-B0C8-62A3-9556B618E241}"/>
              </a:ext>
            </a:extLst>
          </p:cNvPr>
          <p:cNvSpPr>
            <a:spLocks noGrp="1"/>
          </p:cNvSpPr>
          <p:nvPr>
            <p:ph type="sldNum" sz="quarter" idx="12"/>
          </p:nvPr>
        </p:nvSpPr>
        <p:spPr/>
        <p:txBody>
          <a:bodyPr/>
          <a:lstStyle/>
          <a:p>
            <a:fld id="{98827FEF-75DE-4A40-A00C-17E66A0735C0}" type="slidenum">
              <a:rPr lang="en-US" smtClean="0"/>
              <a:t>‹#›</a:t>
            </a:fld>
            <a:endParaRPr lang="en-US"/>
          </a:p>
        </p:txBody>
      </p:sp>
    </p:spTree>
    <p:extLst>
      <p:ext uri="{BB962C8B-B14F-4D97-AF65-F5344CB8AC3E}">
        <p14:creationId xmlns:p14="http://schemas.microsoft.com/office/powerpoint/2010/main" val="286440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A7156-5049-730D-AA7F-5A91EC6C9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278309-03DE-4CFD-E602-7DCF1B44D5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EF7D22-F274-B81F-6AA6-15C452CC3D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9B8AD4-9F56-1772-4BB9-6485C8787E2A}"/>
              </a:ext>
            </a:extLst>
          </p:cNvPr>
          <p:cNvSpPr>
            <a:spLocks noGrp="1"/>
          </p:cNvSpPr>
          <p:nvPr>
            <p:ph type="dt" sz="half" idx="10"/>
          </p:nvPr>
        </p:nvSpPr>
        <p:spPr/>
        <p:txBody>
          <a:bodyPr/>
          <a:lstStyle/>
          <a:p>
            <a:fld id="{D8EFABF6-79BD-4C4E-8983-E6781F496FB2}" type="datetimeFigureOut">
              <a:rPr lang="en-US" smtClean="0"/>
              <a:t>7/15/23</a:t>
            </a:fld>
            <a:endParaRPr lang="en-US"/>
          </a:p>
        </p:txBody>
      </p:sp>
      <p:sp>
        <p:nvSpPr>
          <p:cNvPr id="6" name="Footer Placeholder 5">
            <a:extLst>
              <a:ext uri="{FF2B5EF4-FFF2-40B4-BE49-F238E27FC236}">
                <a16:creationId xmlns:a16="http://schemas.microsoft.com/office/drawing/2014/main" id="{51E32644-E4C7-ACEC-1721-AFD8A78111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F8E045-A2B0-1DDB-6EDB-599970B666F8}"/>
              </a:ext>
            </a:extLst>
          </p:cNvPr>
          <p:cNvSpPr>
            <a:spLocks noGrp="1"/>
          </p:cNvSpPr>
          <p:nvPr>
            <p:ph type="sldNum" sz="quarter" idx="12"/>
          </p:nvPr>
        </p:nvSpPr>
        <p:spPr/>
        <p:txBody>
          <a:bodyPr/>
          <a:lstStyle/>
          <a:p>
            <a:fld id="{98827FEF-75DE-4A40-A00C-17E66A0735C0}" type="slidenum">
              <a:rPr lang="en-US" smtClean="0"/>
              <a:t>‹#›</a:t>
            </a:fld>
            <a:endParaRPr lang="en-US"/>
          </a:p>
        </p:txBody>
      </p:sp>
    </p:spTree>
    <p:extLst>
      <p:ext uri="{BB962C8B-B14F-4D97-AF65-F5344CB8AC3E}">
        <p14:creationId xmlns:p14="http://schemas.microsoft.com/office/powerpoint/2010/main" val="776832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73E74-23AE-20FA-E233-B3003CF037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16B8E9-DF72-C5BF-8D40-A6FCC63D12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3B41A3-0F9D-6A84-2D81-0E210338FF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B34BB4-6C2B-82DC-06C7-42C2D0D820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D2B711-33B6-71F7-BF44-36044BE217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97683A-1B45-CBCD-1B26-B9F591D501A2}"/>
              </a:ext>
            </a:extLst>
          </p:cNvPr>
          <p:cNvSpPr>
            <a:spLocks noGrp="1"/>
          </p:cNvSpPr>
          <p:nvPr>
            <p:ph type="dt" sz="half" idx="10"/>
          </p:nvPr>
        </p:nvSpPr>
        <p:spPr/>
        <p:txBody>
          <a:bodyPr/>
          <a:lstStyle/>
          <a:p>
            <a:fld id="{D8EFABF6-79BD-4C4E-8983-E6781F496FB2}" type="datetimeFigureOut">
              <a:rPr lang="en-US" smtClean="0"/>
              <a:t>7/15/23</a:t>
            </a:fld>
            <a:endParaRPr lang="en-US"/>
          </a:p>
        </p:txBody>
      </p:sp>
      <p:sp>
        <p:nvSpPr>
          <p:cNvPr id="8" name="Footer Placeholder 7">
            <a:extLst>
              <a:ext uri="{FF2B5EF4-FFF2-40B4-BE49-F238E27FC236}">
                <a16:creationId xmlns:a16="http://schemas.microsoft.com/office/drawing/2014/main" id="{46851874-13A3-7C07-5962-5BABA78329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6EACCC-FC22-55F2-223A-B3DEBF2C7B6B}"/>
              </a:ext>
            </a:extLst>
          </p:cNvPr>
          <p:cNvSpPr>
            <a:spLocks noGrp="1"/>
          </p:cNvSpPr>
          <p:nvPr>
            <p:ph type="sldNum" sz="quarter" idx="12"/>
          </p:nvPr>
        </p:nvSpPr>
        <p:spPr/>
        <p:txBody>
          <a:bodyPr/>
          <a:lstStyle/>
          <a:p>
            <a:fld id="{98827FEF-75DE-4A40-A00C-17E66A0735C0}" type="slidenum">
              <a:rPr lang="en-US" smtClean="0"/>
              <a:t>‹#›</a:t>
            </a:fld>
            <a:endParaRPr lang="en-US"/>
          </a:p>
        </p:txBody>
      </p:sp>
    </p:spTree>
    <p:extLst>
      <p:ext uri="{BB962C8B-B14F-4D97-AF65-F5344CB8AC3E}">
        <p14:creationId xmlns:p14="http://schemas.microsoft.com/office/powerpoint/2010/main" val="3963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D8E14-1802-2D52-35C8-FEFE1A45BF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6DD6C-FC7E-928A-76F6-FDAC1667B0F8}"/>
              </a:ext>
            </a:extLst>
          </p:cNvPr>
          <p:cNvSpPr>
            <a:spLocks noGrp="1"/>
          </p:cNvSpPr>
          <p:nvPr>
            <p:ph type="dt" sz="half" idx="10"/>
          </p:nvPr>
        </p:nvSpPr>
        <p:spPr/>
        <p:txBody>
          <a:bodyPr/>
          <a:lstStyle/>
          <a:p>
            <a:fld id="{D8EFABF6-79BD-4C4E-8983-E6781F496FB2}" type="datetimeFigureOut">
              <a:rPr lang="en-US" smtClean="0"/>
              <a:t>7/15/23</a:t>
            </a:fld>
            <a:endParaRPr lang="en-US"/>
          </a:p>
        </p:txBody>
      </p:sp>
      <p:sp>
        <p:nvSpPr>
          <p:cNvPr id="4" name="Footer Placeholder 3">
            <a:extLst>
              <a:ext uri="{FF2B5EF4-FFF2-40B4-BE49-F238E27FC236}">
                <a16:creationId xmlns:a16="http://schemas.microsoft.com/office/drawing/2014/main" id="{181C4C6B-AF91-2608-4293-91465DE9E9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E484B6-615F-F5D5-2283-8E81219615E5}"/>
              </a:ext>
            </a:extLst>
          </p:cNvPr>
          <p:cNvSpPr>
            <a:spLocks noGrp="1"/>
          </p:cNvSpPr>
          <p:nvPr>
            <p:ph type="sldNum" sz="quarter" idx="12"/>
          </p:nvPr>
        </p:nvSpPr>
        <p:spPr/>
        <p:txBody>
          <a:bodyPr/>
          <a:lstStyle/>
          <a:p>
            <a:fld id="{98827FEF-75DE-4A40-A00C-17E66A0735C0}" type="slidenum">
              <a:rPr lang="en-US" smtClean="0"/>
              <a:t>‹#›</a:t>
            </a:fld>
            <a:endParaRPr lang="en-US"/>
          </a:p>
        </p:txBody>
      </p:sp>
    </p:spTree>
    <p:extLst>
      <p:ext uri="{BB962C8B-B14F-4D97-AF65-F5344CB8AC3E}">
        <p14:creationId xmlns:p14="http://schemas.microsoft.com/office/powerpoint/2010/main" val="164929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061DC5-AA5F-7D53-0A37-94678624BA79}"/>
              </a:ext>
            </a:extLst>
          </p:cNvPr>
          <p:cNvSpPr>
            <a:spLocks noGrp="1"/>
          </p:cNvSpPr>
          <p:nvPr>
            <p:ph type="dt" sz="half" idx="10"/>
          </p:nvPr>
        </p:nvSpPr>
        <p:spPr/>
        <p:txBody>
          <a:bodyPr/>
          <a:lstStyle/>
          <a:p>
            <a:fld id="{D8EFABF6-79BD-4C4E-8983-E6781F496FB2}" type="datetimeFigureOut">
              <a:rPr lang="en-US" smtClean="0"/>
              <a:t>7/15/23</a:t>
            </a:fld>
            <a:endParaRPr lang="en-US"/>
          </a:p>
        </p:txBody>
      </p:sp>
      <p:sp>
        <p:nvSpPr>
          <p:cNvPr id="3" name="Footer Placeholder 2">
            <a:extLst>
              <a:ext uri="{FF2B5EF4-FFF2-40B4-BE49-F238E27FC236}">
                <a16:creationId xmlns:a16="http://schemas.microsoft.com/office/drawing/2014/main" id="{ECE2BE50-C259-FE05-DD16-E907E3F06E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9BC69D-51D8-15BE-F769-F5CCB4FD3ED2}"/>
              </a:ext>
            </a:extLst>
          </p:cNvPr>
          <p:cNvSpPr>
            <a:spLocks noGrp="1"/>
          </p:cNvSpPr>
          <p:nvPr>
            <p:ph type="sldNum" sz="quarter" idx="12"/>
          </p:nvPr>
        </p:nvSpPr>
        <p:spPr/>
        <p:txBody>
          <a:bodyPr/>
          <a:lstStyle/>
          <a:p>
            <a:fld id="{98827FEF-75DE-4A40-A00C-17E66A0735C0}" type="slidenum">
              <a:rPr lang="en-US" smtClean="0"/>
              <a:t>‹#›</a:t>
            </a:fld>
            <a:endParaRPr lang="en-US"/>
          </a:p>
        </p:txBody>
      </p:sp>
    </p:spTree>
    <p:extLst>
      <p:ext uri="{BB962C8B-B14F-4D97-AF65-F5344CB8AC3E}">
        <p14:creationId xmlns:p14="http://schemas.microsoft.com/office/powerpoint/2010/main" val="1167833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7DE1A-C39D-DF65-6E41-19266C684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2408E9-226D-7456-6C61-915EA2D4F5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EBB981-4A23-9BB2-2750-D65843D3F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BB60F-5E5D-7077-F3E4-03B9A31615AA}"/>
              </a:ext>
            </a:extLst>
          </p:cNvPr>
          <p:cNvSpPr>
            <a:spLocks noGrp="1"/>
          </p:cNvSpPr>
          <p:nvPr>
            <p:ph type="dt" sz="half" idx="10"/>
          </p:nvPr>
        </p:nvSpPr>
        <p:spPr/>
        <p:txBody>
          <a:bodyPr/>
          <a:lstStyle/>
          <a:p>
            <a:fld id="{D8EFABF6-79BD-4C4E-8983-E6781F496FB2}" type="datetimeFigureOut">
              <a:rPr lang="en-US" smtClean="0"/>
              <a:t>7/15/23</a:t>
            </a:fld>
            <a:endParaRPr lang="en-US"/>
          </a:p>
        </p:txBody>
      </p:sp>
      <p:sp>
        <p:nvSpPr>
          <p:cNvPr id="6" name="Footer Placeholder 5">
            <a:extLst>
              <a:ext uri="{FF2B5EF4-FFF2-40B4-BE49-F238E27FC236}">
                <a16:creationId xmlns:a16="http://schemas.microsoft.com/office/drawing/2014/main" id="{80B5A670-6CA2-EDAC-DDEA-D3FA6E961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BE2A0-A52C-BAD3-AB6B-FFFDD53E0D1F}"/>
              </a:ext>
            </a:extLst>
          </p:cNvPr>
          <p:cNvSpPr>
            <a:spLocks noGrp="1"/>
          </p:cNvSpPr>
          <p:nvPr>
            <p:ph type="sldNum" sz="quarter" idx="12"/>
          </p:nvPr>
        </p:nvSpPr>
        <p:spPr/>
        <p:txBody>
          <a:bodyPr/>
          <a:lstStyle/>
          <a:p>
            <a:fld id="{98827FEF-75DE-4A40-A00C-17E66A0735C0}" type="slidenum">
              <a:rPr lang="en-US" smtClean="0"/>
              <a:t>‹#›</a:t>
            </a:fld>
            <a:endParaRPr lang="en-US"/>
          </a:p>
        </p:txBody>
      </p:sp>
    </p:spTree>
    <p:extLst>
      <p:ext uri="{BB962C8B-B14F-4D97-AF65-F5344CB8AC3E}">
        <p14:creationId xmlns:p14="http://schemas.microsoft.com/office/powerpoint/2010/main" val="1032223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8814B-31BE-6E6D-C3CA-AB616AD5CC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C3371E-9A5A-327B-F382-764BB99D57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6221E2-4F37-8177-8C27-62BCC8DE97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F0D0D8-00D5-E743-D499-EF7406C03980}"/>
              </a:ext>
            </a:extLst>
          </p:cNvPr>
          <p:cNvSpPr>
            <a:spLocks noGrp="1"/>
          </p:cNvSpPr>
          <p:nvPr>
            <p:ph type="dt" sz="half" idx="10"/>
          </p:nvPr>
        </p:nvSpPr>
        <p:spPr/>
        <p:txBody>
          <a:bodyPr/>
          <a:lstStyle/>
          <a:p>
            <a:fld id="{D8EFABF6-79BD-4C4E-8983-E6781F496FB2}" type="datetimeFigureOut">
              <a:rPr lang="en-US" smtClean="0"/>
              <a:t>7/15/23</a:t>
            </a:fld>
            <a:endParaRPr lang="en-US"/>
          </a:p>
        </p:txBody>
      </p:sp>
      <p:sp>
        <p:nvSpPr>
          <p:cNvPr id="6" name="Footer Placeholder 5">
            <a:extLst>
              <a:ext uri="{FF2B5EF4-FFF2-40B4-BE49-F238E27FC236}">
                <a16:creationId xmlns:a16="http://schemas.microsoft.com/office/drawing/2014/main" id="{04B48C21-205F-0A13-E3CF-8F82D6B2B9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3075DC-0CAE-9936-E09D-EB49456D22DE}"/>
              </a:ext>
            </a:extLst>
          </p:cNvPr>
          <p:cNvSpPr>
            <a:spLocks noGrp="1"/>
          </p:cNvSpPr>
          <p:nvPr>
            <p:ph type="sldNum" sz="quarter" idx="12"/>
          </p:nvPr>
        </p:nvSpPr>
        <p:spPr/>
        <p:txBody>
          <a:bodyPr/>
          <a:lstStyle/>
          <a:p>
            <a:fld id="{98827FEF-75DE-4A40-A00C-17E66A0735C0}" type="slidenum">
              <a:rPr lang="en-US" smtClean="0"/>
              <a:t>‹#›</a:t>
            </a:fld>
            <a:endParaRPr lang="en-US"/>
          </a:p>
        </p:txBody>
      </p:sp>
    </p:spTree>
    <p:extLst>
      <p:ext uri="{BB962C8B-B14F-4D97-AF65-F5344CB8AC3E}">
        <p14:creationId xmlns:p14="http://schemas.microsoft.com/office/powerpoint/2010/main" val="3320584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31A196-7BC6-9C0D-B406-91D95F4900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F11869-A402-B043-C26C-D7A552DF8B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28C35-661E-9701-6432-329C77EF18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FABF6-79BD-4C4E-8983-E6781F496FB2}" type="datetimeFigureOut">
              <a:rPr lang="en-US" smtClean="0"/>
              <a:t>7/15/23</a:t>
            </a:fld>
            <a:endParaRPr lang="en-US"/>
          </a:p>
        </p:txBody>
      </p:sp>
      <p:sp>
        <p:nvSpPr>
          <p:cNvPr id="5" name="Footer Placeholder 4">
            <a:extLst>
              <a:ext uri="{FF2B5EF4-FFF2-40B4-BE49-F238E27FC236}">
                <a16:creationId xmlns:a16="http://schemas.microsoft.com/office/drawing/2014/main" id="{B2B013F8-15E2-A049-76B8-808A0E203A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111F81-6D47-98C6-34FC-025E1BB09C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827FEF-75DE-4A40-A00C-17E66A0735C0}" type="slidenum">
              <a:rPr lang="en-US" smtClean="0"/>
              <a:t>‹#›</a:t>
            </a:fld>
            <a:endParaRPr lang="en-US"/>
          </a:p>
        </p:txBody>
      </p:sp>
    </p:spTree>
    <p:extLst>
      <p:ext uri="{BB962C8B-B14F-4D97-AF65-F5344CB8AC3E}">
        <p14:creationId xmlns:p14="http://schemas.microsoft.com/office/powerpoint/2010/main" val="35694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0.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0.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0.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10.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5minsono.com/nf/"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text and a circle&#10;&#10;Description automatically generated">
            <a:extLst>
              <a:ext uri="{FF2B5EF4-FFF2-40B4-BE49-F238E27FC236}">
                <a16:creationId xmlns:a16="http://schemas.microsoft.com/office/drawing/2014/main" id="{5E8CD2FA-A7A7-7F4B-9821-F8C4A27D7100}"/>
              </a:ext>
            </a:extLst>
          </p:cNvPr>
          <p:cNvPicPr>
            <a:picLocks noChangeAspect="1"/>
          </p:cNvPicPr>
          <p:nvPr/>
        </p:nvPicPr>
        <p:blipFill>
          <a:blip r:embed="rId2"/>
          <a:stretch>
            <a:fillRect/>
          </a:stretch>
        </p:blipFill>
        <p:spPr>
          <a:xfrm>
            <a:off x="0" y="-369300"/>
            <a:ext cx="12192000" cy="4431367"/>
          </a:xfrm>
          <a:prstGeom prst="rect">
            <a:avLst/>
          </a:prstGeom>
        </p:spPr>
      </p:pic>
      <p:sp>
        <p:nvSpPr>
          <p:cNvPr id="7" name="Subtitle 6">
            <a:extLst>
              <a:ext uri="{FF2B5EF4-FFF2-40B4-BE49-F238E27FC236}">
                <a16:creationId xmlns:a16="http://schemas.microsoft.com/office/drawing/2014/main" id="{0B605220-E67A-6C46-BF66-316D68EA5AFB}"/>
              </a:ext>
            </a:extLst>
          </p:cNvPr>
          <p:cNvSpPr>
            <a:spLocks noGrp="1"/>
          </p:cNvSpPr>
          <p:nvPr>
            <p:ph type="subTitle" idx="1"/>
          </p:nvPr>
        </p:nvSpPr>
        <p:spPr/>
        <p:txBody>
          <a:bodyPr>
            <a:normAutofit/>
          </a:bodyPr>
          <a:lstStyle/>
          <a:p>
            <a:r>
              <a:rPr lang="en-US" sz="4000" dirty="0"/>
              <a:t>July 2023</a:t>
            </a:r>
          </a:p>
        </p:txBody>
      </p:sp>
    </p:spTree>
    <p:extLst>
      <p:ext uri="{BB962C8B-B14F-4D97-AF65-F5344CB8AC3E}">
        <p14:creationId xmlns:p14="http://schemas.microsoft.com/office/powerpoint/2010/main" val="3675617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6DD9F-667C-21FA-50EF-F335B51F91D8}"/>
              </a:ext>
            </a:extLst>
          </p:cNvPr>
          <p:cNvSpPr>
            <a:spLocks noGrp="1"/>
          </p:cNvSpPr>
          <p:nvPr>
            <p:ph type="title"/>
          </p:nvPr>
        </p:nvSpPr>
        <p:spPr/>
        <p:txBody>
          <a:bodyPr>
            <a:normAutofit/>
          </a:bodyPr>
          <a:lstStyle/>
          <a:p>
            <a:pPr algn="ctr"/>
            <a:r>
              <a:rPr lang="en-US" sz="7200" dirty="0"/>
              <a:t>Physical Exam</a:t>
            </a:r>
          </a:p>
        </p:txBody>
      </p:sp>
      <p:sp>
        <p:nvSpPr>
          <p:cNvPr id="3" name="Content Placeholder 2">
            <a:extLst>
              <a:ext uri="{FF2B5EF4-FFF2-40B4-BE49-F238E27FC236}">
                <a16:creationId xmlns:a16="http://schemas.microsoft.com/office/drawing/2014/main" id="{DF944E7D-7ADF-97A3-AA6A-4034FFD823BB}"/>
              </a:ext>
            </a:extLst>
          </p:cNvPr>
          <p:cNvSpPr>
            <a:spLocks noGrp="1"/>
          </p:cNvSpPr>
          <p:nvPr>
            <p:ph idx="1"/>
          </p:nvPr>
        </p:nvSpPr>
        <p:spPr/>
        <p:txBody>
          <a:bodyPr/>
          <a:lstStyle/>
          <a:p>
            <a:pPr marL="0" indent="0">
              <a:buNone/>
            </a:pPr>
            <a:r>
              <a:rPr lang="en-US" dirty="0"/>
              <a:t>Cardiac: RRR</a:t>
            </a:r>
          </a:p>
          <a:p>
            <a:pPr marL="0" indent="0">
              <a:buNone/>
            </a:pPr>
            <a:r>
              <a:rPr lang="en-US" dirty="0"/>
              <a:t>Resp: CTAB</a:t>
            </a:r>
          </a:p>
          <a:p>
            <a:pPr marL="0" indent="0">
              <a:buNone/>
            </a:pPr>
            <a:r>
              <a:rPr lang="en-US" dirty="0"/>
              <a:t>GI: Soft, NTTP</a:t>
            </a:r>
          </a:p>
          <a:p>
            <a:pPr marL="0" indent="0">
              <a:buNone/>
            </a:pPr>
            <a:r>
              <a:rPr lang="en-US" dirty="0"/>
              <a:t>LUE – swelling and erythema over left chest and left shoulder with an area of darker color on left anterior chest 2x3cm. Wrist in splint, no overlying skin changes or swelling</a:t>
            </a:r>
          </a:p>
        </p:txBody>
      </p:sp>
    </p:spTree>
    <p:extLst>
      <p:ext uri="{BB962C8B-B14F-4D97-AF65-F5344CB8AC3E}">
        <p14:creationId xmlns:p14="http://schemas.microsoft.com/office/powerpoint/2010/main" val="3541290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pill with text engraved on it&#10;&#10;Description automatically generated">
            <a:extLst>
              <a:ext uri="{FF2B5EF4-FFF2-40B4-BE49-F238E27FC236}">
                <a16:creationId xmlns:a16="http://schemas.microsoft.com/office/drawing/2014/main" id="{E67D667A-7450-B445-B1E4-D303B659AF3C}"/>
              </a:ext>
            </a:extLst>
          </p:cNvPr>
          <p:cNvPicPr>
            <a:picLocks noChangeAspect="1"/>
          </p:cNvPicPr>
          <p:nvPr/>
        </p:nvPicPr>
        <p:blipFill>
          <a:blip r:embed="rId3"/>
          <a:stretch>
            <a:fillRect/>
          </a:stretch>
        </p:blipFill>
        <p:spPr>
          <a:xfrm>
            <a:off x="1776455" y="1543050"/>
            <a:ext cx="3721100" cy="3771900"/>
          </a:xfrm>
          <a:prstGeom prst="rect">
            <a:avLst/>
          </a:prstGeom>
        </p:spPr>
      </p:pic>
      <p:pic>
        <p:nvPicPr>
          <p:cNvPr id="7" name="Picture 6" descr="A close-up of a bottle&#10;&#10;Description automatically generated">
            <a:extLst>
              <a:ext uri="{FF2B5EF4-FFF2-40B4-BE49-F238E27FC236}">
                <a16:creationId xmlns:a16="http://schemas.microsoft.com/office/drawing/2014/main" id="{F58F05CC-443B-BD4D-825C-955DE29AB8FD}"/>
              </a:ext>
            </a:extLst>
          </p:cNvPr>
          <p:cNvPicPr>
            <a:picLocks noChangeAspect="1"/>
          </p:cNvPicPr>
          <p:nvPr/>
        </p:nvPicPr>
        <p:blipFill>
          <a:blip r:embed="rId4"/>
          <a:stretch>
            <a:fillRect/>
          </a:stretch>
        </p:blipFill>
        <p:spPr>
          <a:xfrm>
            <a:off x="6823504" y="965200"/>
            <a:ext cx="3314700" cy="4927600"/>
          </a:xfrm>
          <a:prstGeom prst="rect">
            <a:avLst/>
          </a:prstGeom>
        </p:spPr>
      </p:pic>
    </p:spTree>
    <p:extLst>
      <p:ext uri="{BB962C8B-B14F-4D97-AF65-F5344CB8AC3E}">
        <p14:creationId xmlns:p14="http://schemas.microsoft.com/office/powerpoint/2010/main" val="677410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x-ray of a person's chest&#10;&#10;Description automatically generated">
            <a:extLst>
              <a:ext uri="{FF2B5EF4-FFF2-40B4-BE49-F238E27FC236}">
                <a16:creationId xmlns:a16="http://schemas.microsoft.com/office/drawing/2014/main" id="{E7A57C35-F906-9243-96EB-83B8E9625657}"/>
              </a:ext>
            </a:extLst>
          </p:cNvPr>
          <p:cNvPicPr>
            <a:picLocks noChangeAspect="1"/>
          </p:cNvPicPr>
          <p:nvPr/>
        </p:nvPicPr>
        <p:blipFill>
          <a:blip r:embed="rId3"/>
          <a:stretch>
            <a:fillRect/>
          </a:stretch>
        </p:blipFill>
        <p:spPr>
          <a:xfrm>
            <a:off x="2440414" y="0"/>
            <a:ext cx="7311172" cy="6858000"/>
          </a:xfrm>
          <a:prstGeom prst="rect">
            <a:avLst/>
          </a:prstGeom>
        </p:spPr>
      </p:pic>
    </p:spTree>
    <p:extLst>
      <p:ext uri="{BB962C8B-B14F-4D97-AF65-F5344CB8AC3E}">
        <p14:creationId xmlns:p14="http://schemas.microsoft.com/office/powerpoint/2010/main" val="3210624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X-ray of a person's shoulder&#10;&#10;Description automatically generated">
            <a:extLst>
              <a:ext uri="{FF2B5EF4-FFF2-40B4-BE49-F238E27FC236}">
                <a16:creationId xmlns:a16="http://schemas.microsoft.com/office/drawing/2014/main" id="{05475B9A-579E-7C49-AFAF-D9D2EB625488}"/>
              </a:ext>
            </a:extLst>
          </p:cNvPr>
          <p:cNvPicPr>
            <a:picLocks noChangeAspect="1"/>
          </p:cNvPicPr>
          <p:nvPr/>
        </p:nvPicPr>
        <p:blipFill>
          <a:blip r:embed="rId2"/>
          <a:stretch>
            <a:fillRect/>
          </a:stretch>
        </p:blipFill>
        <p:spPr>
          <a:xfrm>
            <a:off x="1883397" y="0"/>
            <a:ext cx="8425206" cy="6858000"/>
          </a:xfrm>
          <a:prstGeom prst="rect">
            <a:avLst/>
          </a:prstGeom>
        </p:spPr>
      </p:pic>
    </p:spTree>
    <p:extLst>
      <p:ext uri="{BB962C8B-B14F-4D97-AF65-F5344CB8AC3E}">
        <p14:creationId xmlns:p14="http://schemas.microsoft.com/office/powerpoint/2010/main" val="2686062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0715-AC37-2377-97DE-B17DBFE41C7C}"/>
              </a:ext>
            </a:extLst>
          </p:cNvPr>
          <p:cNvSpPr>
            <a:spLocks noGrp="1"/>
          </p:cNvSpPr>
          <p:nvPr>
            <p:ph type="title"/>
          </p:nvPr>
        </p:nvSpPr>
        <p:spPr/>
        <p:txBody>
          <a:bodyPr/>
          <a:lstStyle/>
          <a:p>
            <a:r>
              <a:rPr lang="en-US" dirty="0"/>
              <a:t>Labs (initial – waiting on CMP)	</a:t>
            </a:r>
          </a:p>
        </p:txBody>
      </p:sp>
      <p:sp>
        <p:nvSpPr>
          <p:cNvPr id="3" name="Content Placeholder 2">
            <a:extLst>
              <a:ext uri="{FF2B5EF4-FFF2-40B4-BE49-F238E27FC236}">
                <a16:creationId xmlns:a16="http://schemas.microsoft.com/office/drawing/2014/main" id="{6ED8D687-0160-209F-0870-C370A4DD4B15}"/>
              </a:ext>
            </a:extLst>
          </p:cNvPr>
          <p:cNvSpPr>
            <a:spLocks noGrp="1"/>
          </p:cNvSpPr>
          <p:nvPr>
            <p:ph idx="1"/>
          </p:nvPr>
        </p:nvSpPr>
        <p:spPr/>
        <p:txBody>
          <a:bodyPr/>
          <a:lstStyle/>
          <a:p>
            <a:pPr marL="0" indent="0">
              <a:buNone/>
            </a:pPr>
            <a:r>
              <a:rPr lang="en-US" dirty="0"/>
              <a:t>Hgb 17.5</a:t>
            </a:r>
          </a:p>
          <a:p>
            <a:pPr marL="0" indent="0">
              <a:buNone/>
            </a:pPr>
            <a:r>
              <a:rPr lang="en-US" dirty="0" err="1"/>
              <a:t>Plt</a:t>
            </a:r>
            <a:r>
              <a:rPr lang="en-US" dirty="0"/>
              <a:t> 75</a:t>
            </a:r>
          </a:p>
          <a:p>
            <a:pPr marL="0" indent="0">
              <a:buNone/>
            </a:pPr>
            <a:r>
              <a:rPr lang="en-US" dirty="0"/>
              <a:t>WBC 13.9</a:t>
            </a:r>
          </a:p>
        </p:txBody>
      </p:sp>
    </p:spTree>
    <p:extLst>
      <p:ext uri="{BB962C8B-B14F-4D97-AF65-F5344CB8AC3E}">
        <p14:creationId xmlns:p14="http://schemas.microsoft.com/office/powerpoint/2010/main" val="1558623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AB76D-8BA3-EFF1-4949-A426324CAC8F}"/>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7BF8FBC-CEC9-188B-3A25-8BF791C10203}"/>
              </a:ext>
            </a:extLst>
          </p:cNvPr>
          <p:cNvSpPr>
            <a:spLocks noGrp="1"/>
          </p:cNvSpPr>
          <p:nvPr>
            <p:ph idx="1"/>
          </p:nvPr>
        </p:nvSpPr>
        <p:spPr/>
        <p:txBody>
          <a:bodyPr/>
          <a:lstStyle/>
          <a:p>
            <a:pPr marL="0" indent="0">
              <a:buNone/>
            </a:pPr>
            <a:r>
              <a:rPr lang="en-US" dirty="0"/>
              <a:t>Blisters noted on left shoulder and left anterior chest in the areas of earlier erythema</a:t>
            </a:r>
          </a:p>
          <a:p>
            <a:pPr marL="0" indent="0">
              <a:buNone/>
            </a:pPr>
            <a:r>
              <a:rPr lang="en-US" dirty="0"/>
              <a:t>No crepitus, but lesion more indurated </a:t>
            </a:r>
          </a:p>
          <a:p>
            <a:pPr marL="0" indent="0">
              <a:buNone/>
            </a:pPr>
            <a:endParaRPr lang="en-US" dirty="0"/>
          </a:p>
          <a:p>
            <a:pPr marL="0" indent="0">
              <a:buNone/>
            </a:pPr>
            <a:r>
              <a:rPr lang="en-US" dirty="0" err="1"/>
              <a:t>Vanc</a:t>
            </a:r>
            <a:r>
              <a:rPr lang="en-US" dirty="0"/>
              <a:t>/Zosyn, </a:t>
            </a:r>
            <a:r>
              <a:rPr lang="en-US" dirty="0" err="1"/>
              <a:t>Clinda</a:t>
            </a:r>
            <a:r>
              <a:rPr lang="en-US" dirty="0"/>
              <a:t> started</a:t>
            </a:r>
          </a:p>
          <a:p>
            <a:pPr marL="0" indent="0">
              <a:buNone/>
            </a:pPr>
            <a:endParaRPr lang="en-US" dirty="0"/>
          </a:p>
          <a:p>
            <a:pPr marL="0" indent="0">
              <a:buNone/>
            </a:pPr>
            <a:r>
              <a:rPr lang="en-US" dirty="0"/>
              <a:t>Surgery consulted and immediately came to bedside</a:t>
            </a:r>
          </a:p>
        </p:txBody>
      </p:sp>
      <p:graphicFrame>
        <p:nvGraphicFramePr>
          <p:cNvPr id="4" name="Diagram 3">
            <a:extLst>
              <a:ext uri="{FF2B5EF4-FFF2-40B4-BE49-F238E27FC236}">
                <a16:creationId xmlns:a16="http://schemas.microsoft.com/office/drawing/2014/main" id="{11179113-CF88-A048-A0F3-B2C6E1D65CFE}"/>
              </a:ext>
            </a:extLst>
          </p:cNvPr>
          <p:cNvGraphicFramePr/>
          <p:nvPr>
            <p:extLst>
              <p:ext uri="{D42A27DB-BD31-4B8C-83A1-F6EECF244321}">
                <p14:modId xmlns:p14="http://schemas.microsoft.com/office/powerpoint/2010/main" val="3038682435"/>
              </p:ext>
            </p:extLst>
          </p:nvPr>
        </p:nvGraphicFramePr>
        <p:xfrm>
          <a:off x="0" y="-123225"/>
          <a:ext cx="12192000" cy="804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6311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DB3C-A049-B90B-7C83-F3448FBC6DEE}"/>
              </a:ext>
            </a:extLst>
          </p:cNvPr>
          <p:cNvSpPr>
            <a:spLocks noGrp="1"/>
          </p:cNvSpPr>
          <p:nvPr>
            <p:ph type="title"/>
          </p:nvPr>
        </p:nvSpPr>
        <p:spPr/>
        <p:txBody>
          <a:bodyPr/>
          <a:lstStyle/>
          <a:p>
            <a:r>
              <a:rPr lang="en-US" dirty="0"/>
              <a:t>Additional Labs	</a:t>
            </a:r>
          </a:p>
        </p:txBody>
      </p:sp>
      <p:sp>
        <p:nvSpPr>
          <p:cNvPr id="3" name="Content Placeholder 2">
            <a:extLst>
              <a:ext uri="{FF2B5EF4-FFF2-40B4-BE49-F238E27FC236}">
                <a16:creationId xmlns:a16="http://schemas.microsoft.com/office/drawing/2014/main" id="{F8B99C28-71ED-0F63-C684-E5D9C66D61DD}"/>
              </a:ext>
            </a:extLst>
          </p:cNvPr>
          <p:cNvSpPr>
            <a:spLocks noGrp="1"/>
          </p:cNvSpPr>
          <p:nvPr>
            <p:ph idx="1"/>
          </p:nvPr>
        </p:nvSpPr>
        <p:spPr/>
        <p:txBody>
          <a:bodyPr>
            <a:normAutofit lnSpcReduction="10000"/>
          </a:bodyPr>
          <a:lstStyle/>
          <a:p>
            <a:pPr marL="0" indent="0">
              <a:buNone/>
            </a:pPr>
            <a:r>
              <a:rPr lang="en-US" dirty="0"/>
              <a:t>Glucose 521</a:t>
            </a:r>
          </a:p>
          <a:p>
            <a:pPr marL="0" indent="0">
              <a:buNone/>
            </a:pPr>
            <a:r>
              <a:rPr lang="en-US" dirty="0"/>
              <a:t>Cr 3.8</a:t>
            </a:r>
          </a:p>
          <a:p>
            <a:pPr marL="0" indent="0">
              <a:buNone/>
            </a:pPr>
            <a:r>
              <a:rPr lang="en-US" dirty="0"/>
              <a:t>HCO3 10</a:t>
            </a:r>
          </a:p>
          <a:p>
            <a:pPr marL="0" indent="0">
              <a:buNone/>
            </a:pPr>
            <a:r>
              <a:rPr lang="en-US" dirty="0"/>
              <a:t>AG 22</a:t>
            </a:r>
          </a:p>
          <a:p>
            <a:pPr marL="0" indent="0">
              <a:buNone/>
            </a:pPr>
            <a:r>
              <a:rPr lang="en-US" dirty="0"/>
              <a:t>Na 115</a:t>
            </a:r>
          </a:p>
          <a:p>
            <a:pPr marL="0" indent="0">
              <a:buNone/>
            </a:pPr>
            <a:r>
              <a:rPr lang="en-US" dirty="0"/>
              <a:t>Lactate 10</a:t>
            </a:r>
          </a:p>
          <a:p>
            <a:pPr marL="0" indent="0">
              <a:buNone/>
            </a:pPr>
            <a:r>
              <a:rPr lang="en-US" dirty="0"/>
              <a:t>VBG pH 7.17</a:t>
            </a:r>
          </a:p>
          <a:p>
            <a:pPr marL="0" indent="0">
              <a:buNone/>
            </a:pPr>
            <a:r>
              <a:rPr lang="en-US" dirty="0"/>
              <a:t>CRP 33.2</a:t>
            </a:r>
          </a:p>
          <a:p>
            <a:pPr marL="0" indent="0">
              <a:buNone/>
            </a:pPr>
            <a:r>
              <a:rPr lang="en-US" dirty="0"/>
              <a:t>ESR 1</a:t>
            </a:r>
          </a:p>
        </p:txBody>
      </p:sp>
    </p:spTree>
    <p:extLst>
      <p:ext uri="{BB962C8B-B14F-4D97-AF65-F5344CB8AC3E}">
        <p14:creationId xmlns:p14="http://schemas.microsoft.com/office/powerpoint/2010/main" val="2702421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08209-4A22-3806-15CB-A027EF0FD3D2}"/>
              </a:ext>
            </a:extLst>
          </p:cNvPr>
          <p:cNvSpPr>
            <a:spLocks noGrp="1"/>
          </p:cNvSpPr>
          <p:nvPr>
            <p:ph type="title"/>
          </p:nvPr>
        </p:nvSpPr>
        <p:spPr/>
        <p:txBody>
          <a:bodyPr/>
          <a:lstStyle/>
          <a:p>
            <a:r>
              <a:rPr lang="en-US" dirty="0"/>
              <a:t>Dispo</a:t>
            </a:r>
          </a:p>
        </p:txBody>
      </p:sp>
      <p:sp>
        <p:nvSpPr>
          <p:cNvPr id="3" name="Content Placeholder 2">
            <a:extLst>
              <a:ext uri="{FF2B5EF4-FFF2-40B4-BE49-F238E27FC236}">
                <a16:creationId xmlns:a16="http://schemas.microsoft.com/office/drawing/2014/main" id="{09EB9ED1-167E-9587-0612-7F78F22D2346}"/>
              </a:ext>
            </a:extLst>
          </p:cNvPr>
          <p:cNvSpPr>
            <a:spLocks noGrp="1"/>
          </p:cNvSpPr>
          <p:nvPr>
            <p:ph idx="1"/>
          </p:nvPr>
        </p:nvSpPr>
        <p:spPr/>
        <p:txBody>
          <a:bodyPr/>
          <a:lstStyle/>
          <a:p>
            <a:pPr marL="0" indent="0">
              <a:buNone/>
            </a:pPr>
            <a:r>
              <a:rPr lang="en-US" dirty="0"/>
              <a:t>No ICU beds at our facility</a:t>
            </a:r>
          </a:p>
          <a:p>
            <a:pPr marL="0" indent="0">
              <a:buNone/>
            </a:pPr>
            <a:endParaRPr lang="en-US" dirty="0"/>
          </a:p>
          <a:p>
            <a:pPr marL="0" indent="0">
              <a:buNone/>
            </a:pPr>
            <a:r>
              <a:rPr lang="en-US" dirty="0"/>
              <a:t>Call to FMC, Banner facilities, Sunrise Las Vegas</a:t>
            </a:r>
          </a:p>
          <a:p>
            <a:pPr marL="0" indent="0">
              <a:buNone/>
            </a:pPr>
            <a:endParaRPr lang="en-US" dirty="0"/>
          </a:p>
          <a:p>
            <a:pPr marL="0" indent="0">
              <a:buNone/>
            </a:pPr>
            <a:r>
              <a:rPr lang="en-US" dirty="0"/>
              <a:t>No flights due to weather. No ground crews available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80369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020630-0B19-AFB6-AAFF-520A95A50BE9}"/>
              </a:ext>
            </a:extLst>
          </p:cNvPr>
          <p:cNvSpPr>
            <a:spLocks noGrp="1"/>
          </p:cNvSpPr>
          <p:nvPr>
            <p:ph idx="1"/>
          </p:nvPr>
        </p:nvSpPr>
        <p:spPr/>
        <p:txBody>
          <a:bodyPr/>
          <a:lstStyle/>
          <a:p>
            <a:pPr marL="0" indent="0">
              <a:buNone/>
            </a:pPr>
            <a:r>
              <a:rPr lang="en-US" dirty="0"/>
              <a:t>Accepted to Las Vegas, however, surgeon requested CT scan prior to transfer. </a:t>
            </a:r>
          </a:p>
          <a:p>
            <a:pPr marL="0" indent="0">
              <a:buNone/>
            </a:pPr>
            <a:endParaRPr lang="en-US" dirty="0"/>
          </a:p>
          <a:p>
            <a:pPr marL="0" indent="0">
              <a:buNone/>
            </a:pPr>
            <a:r>
              <a:rPr lang="en-US" dirty="0"/>
              <a:t>Patient admits now to drinking ½ gallon of ETOH daily, was assaulted as initial injury, didn’t actually fall off truck. </a:t>
            </a:r>
          </a:p>
        </p:txBody>
      </p:sp>
      <p:graphicFrame>
        <p:nvGraphicFramePr>
          <p:cNvPr id="4" name="Diagram 3">
            <a:extLst>
              <a:ext uri="{FF2B5EF4-FFF2-40B4-BE49-F238E27FC236}">
                <a16:creationId xmlns:a16="http://schemas.microsoft.com/office/drawing/2014/main" id="{9CDD09C8-2BE0-D543-8502-7D9AAAF69E3D}"/>
              </a:ext>
            </a:extLst>
          </p:cNvPr>
          <p:cNvGraphicFramePr/>
          <p:nvPr>
            <p:extLst>
              <p:ext uri="{D42A27DB-BD31-4B8C-83A1-F6EECF244321}">
                <p14:modId xmlns:p14="http://schemas.microsoft.com/office/powerpoint/2010/main" val="1078349312"/>
              </p:ext>
            </p:extLst>
          </p:nvPr>
        </p:nvGraphicFramePr>
        <p:xfrm>
          <a:off x="0" y="-123225"/>
          <a:ext cx="12192000" cy="804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6044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C52AFC-5D66-D213-A804-B20C8A1B5BBE}"/>
              </a:ext>
            </a:extLst>
          </p:cNvPr>
          <p:cNvSpPr>
            <a:spLocks noGrp="1"/>
          </p:cNvSpPr>
          <p:nvPr>
            <p:ph idx="1"/>
          </p:nvPr>
        </p:nvSpPr>
        <p:spPr/>
        <p:txBody>
          <a:bodyPr/>
          <a:lstStyle/>
          <a:p>
            <a:pPr marL="0" indent="0">
              <a:buNone/>
            </a:pPr>
            <a:r>
              <a:rPr lang="en-US" dirty="0"/>
              <a:t>CT results</a:t>
            </a:r>
          </a:p>
          <a:p>
            <a:pPr marL="0" indent="0">
              <a:buNone/>
            </a:pPr>
            <a:endParaRPr lang="en-US" dirty="0"/>
          </a:p>
          <a:p>
            <a:pPr marL="0" indent="0">
              <a:buNone/>
            </a:pPr>
            <a:endParaRPr lang="en-US" dirty="0"/>
          </a:p>
          <a:p>
            <a:pPr marL="0" indent="0">
              <a:buNone/>
            </a:pPr>
            <a:r>
              <a:rPr lang="en-US" dirty="0"/>
              <a:t>Las Vegas called regarding imaging</a:t>
            </a:r>
          </a:p>
          <a:p>
            <a:pPr marL="0" indent="0">
              <a:buNone/>
            </a:pPr>
            <a:endParaRPr lang="en-US" dirty="0"/>
          </a:p>
          <a:p>
            <a:pPr marL="0" indent="0">
              <a:buNone/>
            </a:pPr>
            <a:endParaRPr lang="en-US" dirty="0"/>
          </a:p>
          <a:p>
            <a:pPr marL="0" indent="0">
              <a:buNone/>
            </a:pPr>
            <a:r>
              <a:rPr lang="en-US" dirty="0"/>
              <a:t>Nursing assessment, patient comfortable</a:t>
            </a:r>
          </a:p>
        </p:txBody>
      </p:sp>
      <p:graphicFrame>
        <p:nvGraphicFramePr>
          <p:cNvPr id="4" name="Diagram 3">
            <a:extLst>
              <a:ext uri="{FF2B5EF4-FFF2-40B4-BE49-F238E27FC236}">
                <a16:creationId xmlns:a16="http://schemas.microsoft.com/office/drawing/2014/main" id="{AEAACAB5-918C-5C47-83A0-534D199D8F0B}"/>
              </a:ext>
            </a:extLst>
          </p:cNvPr>
          <p:cNvGraphicFramePr/>
          <p:nvPr>
            <p:extLst>
              <p:ext uri="{D42A27DB-BD31-4B8C-83A1-F6EECF244321}">
                <p14:modId xmlns:p14="http://schemas.microsoft.com/office/powerpoint/2010/main" val="3132105657"/>
              </p:ext>
            </p:extLst>
          </p:nvPr>
        </p:nvGraphicFramePr>
        <p:xfrm>
          <a:off x="0" y="-123225"/>
          <a:ext cx="12192000" cy="804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0113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x-ray of a hand&#10;&#10;Description automatically generated">
            <a:extLst>
              <a:ext uri="{FF2B5EF4-FFF2-40B4-BE49-F238E27FC236}">
                <a16:creationId xmlns:a16="http://schemas.microsoft.com/office/drawing/2014/main" id="{9A439CAE-41EC-C848-AD67-B67B0E990DA6}"/>
              </a:ext>
            </a:extLst>
          </p:cNvPr>
          <p:cNvPicPr>
            <a:picLocks noChangeAspect="1"/>
          </p:cNvPicPr>
          <p:nvPr/>
        </p:nvPicPr>
        <p:blipFill>
          <a:blip r:embed="rId2"/>
          <a:stretch>
            <a:fillRect/>
          </a:stretch>
        </p:blipFill>
        <p:spPr>
          <a:xfrm rot="6476221">
            <a:off x="567061" y="-3313793"/>
            <a:ext cx="10594207" cy="13765403"/>
          </a:xfrm>
          <a:prstGeom prst="rect">
            <a:avLst/>
          </a:prstGeom>
        </p:spPr>
      </p:pic>
      <p:sp>
        <p:nvSpPr>
          <p:cNvPr id="8" name="TextBox 7">
            <a:extLst>
              <a:ext uri="{FF2B5EF4-FFF2-40B4-BE49-F238E27FC236}">
                <a16:creationId xmlns:a16="http://schemas.microsoft.com/office/drawing/2014/main" id="{392863CB-F630-6B47-98A4-D6DFE65C6C8E}"/>
              </a:ext>
            </a:extLst>
          </p:cNvPr>
          <p:cNvSpPr txBox="1"/>
          <p:nvPr/>
        </p:nvSpPr>
        <p:spPr>
          <a:xfrm>
            <a:off x="90380" y="76200"/>
            <a:ext cx="12011237" cy="923330"/>
          </a:xfrm>
          <a:prstGeom prst="rect">
            <a:avLst/>
          </a:prstGeom>
          <a:noFill/>
        </p:spPr>
        <p:txBody>
          <a:bodyPr wrap="none" rtlCol="0">
            <a:spAutoFit/>
          </a:bodyPr>
          <a:lstStyle/>
          <a:p>
            <a:r>
              <a:rPr lang="en-US" sz="5400" dirty="0">
                <a:solidFill>
                  <a:schemeClr val="bg1"/>
                </a:solidFill>
              </a:rPr>
              <a:t>Necrotizing Skin and Soft Tissue Infections</a:t>
            </a:r>
          </a:p>
        </p:txBody>
      </p:sp>
      <p:sp>
        <p:nvSpPr>
          <p:cNvPr id="9" name="TextBox 8">
            <a:extLst>
              <a:ext uri="{FF2B5EF4-FFF2-40B4-BE49-F238E27FC236}">
                <a16:creationId xmlns:a16="http://schemas.microsoft.com/office/drawing/2014/main" id="{82BB077E-8419-1B47-8F26-BA25393A20A4}"/>
              </a:ext>
            </a:extLst>
          </p:cNvPr>
          <p:cNvSpPr txBox="1"/>
          <p:nvPr/>
        </p:nvSpPr>
        <p:spPr>
          <a:xfrm>
            <a:off x="1795105" y="5780782"/>
            <a:ext cx="7392793" cy="1077218"/>
          </a:xfrm>
          <a:prstGeom prst="rect">
            <a:avLst/>
          </a:prstGeom>
          <a:noFill/>
        </p:spPr>
        <p:txBody>
          <a:bodyPr wrap="none" rtlCol="0">
            <a:spAutoFit/>
          </a:bodyPr>
          <a:lstStyle/>
          <a:p>
            <a:pPr algn="ctr"/>
            <a:r>
              <a:rPr lang="en-US" sz="3200" dirty="0">
                <a:solidFill>
                  <a:schemeClr val="bg1"/>
                </a:solidFill>
              </a:rPr>
              <a:t>Nick </a:t>
            </a:r>
            <a:r>
              <a:rPr lang="en-US" sz="3200" dirty="0" err="1">
                <a:solidFill>
                  <a:schemeClr val="bg1"/>
                </a:solidFill>
              </a:rPr>
              <a:t>Stadlberger</a:t>
            </a:r>
            <a:r>
              <a:rPr lang="en-US" sz="3200" dirty="0">
                <a:solidFill>
                  <a:schemeClr val="bg1"/>
                </a:solidFill>
              </a:rPr>
              <a:t>, MD</a:t>
            </a:r>
          </a:p>
          <a:p>
            <a:r>
              <a:rPr lang="en-US" sz="3200" dirty="0">
                <a:solidFill>
                  <a:schemeClr val="bg1"/>
                </a:solidFill>
              </a:rPr>
              <a:t>Tuba City Regional Health Care Corporation</a:t>
            </a:r>
          </a:p>
        </p:txBody>
      </p:sp>
    </p:spTree>
    <p:extLst>
      <p:ext uri="{BB962C8B-B14F-4D97-AF65-F5344CB8AC3E}">
        <p14:creationId xmlns:p14="http://schemas.microsoft.com/office/powerpoint/2010/main" val="3247706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B4CDA-7DA6-A4E9-2F41-FD6845C12DD4}"/>
              </a:ext>
            </a:extLst>
          </p:cNvPr>
          <p:cNvSpPr>
            <a:spLocks noGrp="1"/>
          </p:cNvSpPr>
          <p:nvPr>
            <p:ph type="title"/>
          </p:nvPr>
        </p:nvSpPr>
        <p:spPr/>
        <p:txBody>
          <a:bodyPr/>
          <a:lstStyle/>
          <a:p>
            <a:r>
              <a:rPr lang="en-US" dirty="0"/>
              <a:t>Hour 7</a:t>
            </a:r>
          </a:p>
        </p:txBody>
      </p:sp>
      <p:sp>
        <p:nvSpPr>
          <p:cNvPr id="3" name="Content Placeholder 2">
            <a:extLst>
              <a:ext uri="{FF2B5EF4-FFF2-40B4-BE49-F238E27FC236}">
                <a16:creationId xmlns:a16="http://schemas.microsoft.com/office/drawing/2014/main" id="{1E39B83C-8A75-8AF6-38DC-5651B0C690AD}"/>
              </a:ext>
            </a:extLst>
          </p:cNvPr>
          <p:cNvSpPr>
            <a:spLocks noGrp="1"/>
          </p:cNvSpPr>
          <p:nvPr>
            <p:ph idx="1"/>
          </p:nvPr>
        </p:nvSpPr>
        <p:spPr/>
        <p:txBody>
          <a:bodyPr/>
          <a:lstStyle/>
          <a:p>
            <a:pPr marL="0" indent="0">
              <a:buNone/>
            </a:pPr>
            <a:r>
              <a:rPr lang="en-US" dirty="0"/>
              <a:t>Labs worsening despite </a:t>
            </a:r>
            <a:r>
              <a:rPr lang="en-US" dirty="0" err="1"/>
              <a:t>abx</a:t>
            </a:r>
            <a:r>
              <a:rPr lang="en-US" dirty="0"/>
              <a:t>, insulin, aggressive fluid (4L NS, maintenance 200/</a:t>
            </a:r>
            <a:r>
              <a:rPr lang="en-US" dirty="0" err="1"/>
              <a:t>hr</a:t>
            </a:r>
            <a:r>
              <a:rPr lang="en-US" dirty="0"/>
              <a:t>)</a:t>
            </a:r>
          </a:p>
          <a:p>
            <a:pPr marL="0" indent="0">
              <a:buNone/>
            </a:pPr>
            <a:endParaRPr lang="en-US" dirty="0"/>
          </a:p>
          <a:p>
            <a:pPr marL="0" indent="0">
              <a:buNone/>
            </a:pPr>
            <a:r>
              <a:rPr lang="en-US" dirty="0"/>
              <a:t>Lactate 10—12.4—15.9</a:t>
            </a:r>
          </a:p>
          <a:p>
            <a:pPr marL="0" indent="0">
              <a:buNone/>
            </a:pPr>
            <a:r>
              <a:rPr lang="en-US" dirty="0"/>
              <a:t>pH 6.7</a:t>
            </a:r>
          </a:p>
          <a:p>
            <a:pPr marL="0" indent="0">
              <a:buNone/>
            </a:pPr>
            <a:endParaRPr lang="en-US" dirty="0"/>
          </a:p>
          <a:p>
            <a:pPr marL="0" indent="0">
              <a:buNone/>
            </a:pPr>
            <a:r>
              <a:rPr lang="en-US" dirty="0"/>
              <a:t>Mental status deteriorating, confusion</a:t>
            </a:r>
          </a:p>
        </p:txBody>
      </p:sp>
      <p:graphicFrame>
        <p:nvGraphicFramePr>
          <p:cNvPr id="4" name="Diagram 3">
            <a:extLst>
              <a:ext uri="{FF2B5EF4-FFF2-40B4-BE49-F238E27FC236}">
                <a16:creationId xmlns:a16="http://schemas.microsoft.com/office/drawing/2014/main" id="{B7B4F04F-34E2-CE48-AFDB-0781178424F1}"/>
              </a:ext>
            </a:extLst>
          </p:cNvPr>
          <p:cNvGraphicFramePr/>
          <p:nvPr>
            <p:extLst>
              <p:ext uri="{D42A27DB-BD31-4B8C-83A1-F6EECF244321}">
                <p14:modId xmlns:p14="http://schemas.microsoft.com/office/powerpoint/2010/main" val="3763889713"/>
              </p:ext>
            </p:extLst>
          </p:nvPr>
        </p:nvGraphicFramePr>
        <p:xfrm>
          <a:off x="0" y="-123225"/>
          <a:ext cx="12192000" cy="804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3702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08C2026-49F7-8149-9A8E-0B9FD11DF8DC}"/>
              </a:ext>
            </a:extLst>
          </p:cNvPr>
          <p:cNvGraphicFramePr/>
          <p:nvPr>
            <p:extLst>
              <p:ext uri="{D42A27DB-BD31-4B8C-83A1-F6EECF244321}">
                <p14:modId xmlns:p14="http://schemas.microsoft.com/office/powerpoint/2010/main" val="3225766312"/>
              </p:ext>
            </p:extLst>
          </p:nvPr>
        </p:nvGraphicFramePr>
        <p:xfrm>
          <a:off x="0" y="-123225"/>
          <a:ext cx="12192000" cy="804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graph with a line drawn on it&#10;&#10;Description automatically generated">
            <a:extLst>
              <a:ext uri="{FF2B5EF4-FFF2-40B4-BE49-F238E27FC236}">
                <a16:creationId xmlns:a16="http://schemas.microsoft.com/office/drawing/2014/main" id="{92DCFE3B-B6F5-0E4A-B25A-707925272CF5}"/>
              </a:ext>
            </a:extLst>
          </p:cNvPr>
          <p:cNvPicPr>
            <a:picLocks noChangeAspect="1"/>
          </p:cNvPicPr>
          <p:nvPr/>
        </p:nvPicPr>
        <p:blipFill>
          <a:blip r:embed="rId7"/>
          <a:stretch>
            <a:fillRect/>
          </a:stretch>
        </p:blipFill>
        <p:spPr>
          <a:xfrm>
            <a:off x="1948347" y="681037"/>
            <a:ext cx="6961191" cy="2520066"/>
          </a:xfrm>
          <a:prstGeom prst="rect">
            <a:avLst/>
          </a:prstGeom>
        </p:spPr>
      </p:pic>
    </p:spTree>
    <p:extLst>
      <p:ext uri="{BB962C8B-B14F-4D97-AF65-F5344CB8AC3E}">
        <p14:creationId xmlns:p14="http://schemas.microsoft.com/office/powerpoint/2010/main" val="1504459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08C2026-49F7-8149-9A8E-0B9FD11DF8DC}"/>
              </a:ext>
            </a:extLst>
          </p:cNvPr>
          <p:cNvGraphicFramePr/>
          <p:nvPr/>
        </p:nvGraphicFramePr>
        <p:xfrm>
          <a:off x="0" y="-123225"/>
          <a:ext cx="12192000" cy="804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graph with a line drawn on it&#10;&#10;Description automatically generated">
            <a:extLst>
              <a:ext uri="{FF2B5EF4-FFF2-40B4-BE49-F238E27FC236}">
                <a16:creationId xmlns:a16="http://schemas.microsoft.com/office/drawing/2014/main" id="{92DCFE3B-B6F5-0E4A-B25A-707925272CF5}"/>
              </a:ext>
            </a:extLst>
          </p:cNvPr>
          <p:cNvPicPr>
            <a:picLocks noChangeAspect="1"/>
          </p:cNvPicPr>
          <p:nvPr/>
        </p:nvPicPr>
        <p:blipFill>
          <a:blip r:embed="rId7"/>
          <a:stretch>
            <a:fillRect/>
          </a:stretch>
        </p:blipFill>
        <p:spPr>
          <a:xfrm>
            <a:off x="1948347" y="681037"/>
            <a:ext cx="6961191" cy="2520066"/>
          </a:xfrm>
          <a:prstGeom prst="rect">
            <a:avLst/>
          </a:prstGeom>
        </p:spPr>
      </p:pic>
      <p:sp>
        <p:nvSpPr>
          <p:cNvPr id="8" name="TextBox 7">
            <a:extLst>
              <a:ext uri="{FF2B5EF4-FFF2-40B4-BE49-F238E27FC236}">
                <a16:creationId xmlns:a16="http://schemas.microsoft.com/office/drawing/2014/main" id="{E05D88AE-7FD1-F949-A811-E1B0E8EB0D8B}"/>
              </a:ext>
            </a:extLst>
          </p:cNvPr>
          <p:cNvSpPr txBox="1"/>
          <p:nvPr/>
        </p:nvSpPr>
        <p:spPr>
          <a:xfrm>
            <a:off x="9390185" y="968638"/>
            <a:ext cx="1093248" cy="1200329"/>
          </a:xfrm>
          <a:prstGeom prst="rect">
            <a:avLst/>
          </a:prstGeom>
          <a:noFill/>
        </p:spPr>
        <p:txBody>
          <a:bodyPr wrap="none" rtlCol="0">
            <a:spAutoFit/>
          </a:bodyPr>
          <a:lstStyle/>
          <a:p>
            <a:pPr marL="0" indent="0">
              <a:buNone/>
            </a:pPr>
            <a:r>
              <a:rPr lang="en-US" dirty="0"/>
              <a:t>Epi x 3 </a:t>
            </a:r>
          </a:p>
          <a:p>
            <a:pPr marL="0" indent="0">
              <a:buNone/>
            </a:pPr>
            <a:r>
              <a:rPr lang="en-US" dirty="0"/>
              <a:t>Bicarb x 4</a:t>
            </a:r>
          </a:p>
          <a:p>
            <a:pPr marL="0" indent="0">
              <a:buNone/>
            </a:pPr>
            <a:r>
              <a:rPr lang="en-US" dirty="0" err="1"/>
              <a:t>CaCl</a:t>
            </a:r>
            <a:r>
              <a:rPr lang="en-US" dirty="0"/>
              <a:t> x 1</a:t>
            </a:r>
          </a:p>
          <a:p>
            <a:endParaRPr lang="en-US" dirty="0"/>
          </a:p>
        </p:txBody>
      </p:sp>
    </p:spTree>
    <p:extLst>
      <p:ext uri="{BB962C8B-B14F-4D97-AF65-F5344CB8AC3E}">
        <p14:creationId xmlns:p14="http://schemas.microsoft.com/office/powerpoint/2010/main" val="3875648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08C2026-49F7-8149-9A8E-0B9FD11DF8DC}"/>
              </a:ext>
            </a:extLst>
          </p:cNvPr>
          <p:cNvGraphicFramePr/>
          <p:nvPr/>
        </p:nvGraphicFramePr>
        <p:xfrm>
          <a:off x="0" y="-123225"/>
          <a:ext cx="12192000" cy="804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graph with a line drawn on it&#10;&#10;Description automatically generated">
            <a:extLst>
              <a:ext uri="{FF2B5EF4-FFF2-40B4-BE49-F238E27FC236}">
                <a16:creationId xmlns:a16="http://schemas.microsoft.com/office/drawing/2014/main" id="{92DCFE3B-B6F5-0E4A-B25A-707925272CF5}"/>
              </a:ext>
            </a:extLst>
          </p:cNvPr>
          <p:cNvPicPr>
            <a:picLocks noChangeAspect="1"/>
          </p:cNvPicPr>
          <p:nvPr/>
        </p:nvPicPr>
        <p:blipFill>
          <a:blip r:embed="rId7"/>
          <a:stretch>
            <a:fillRect/>
          </a:stretch>
        </p:blipFill>
        <p:spPr>
          <a:xfrm>
            <a:off x="1948347" y="681037"/>
            <a:ext cx="6961191" cy="2520066"/>
          </a:xfrm>
          <a:prstGeom prst="rect">
            <a:avLst/>
          </a:prstGeom>
        </p:spPr>
      </p:pic>
      <p:sp>
        <p:nvSpPr>
          <p:cNvPr id="8" name="TextBox 7">
            <a:extLst>
              <a:ext uri="{FF2B5EF4-FFF2-40B4-BE49-F238E27FC236}">
                <a16:creationId xmlns:a16="http://schemas.microsoft.com/office/drawing/2014/main" id="{E05D88AE-7FD1-F949-A811-E1B0E8EB0D8B}"/>
              </a:ext>
            </a:extLst>
          </p:cNvPr>
          <p:cNvSpPr txBox="1"/>
          <p:nvPr/>
        </p:nvSpPr>
        <p:spPr>
          <a:xfrm>
            <a:off x="9240625" y="968638"/>
            <a:ext cx="1598771" cy="1661993"/>
          </a:xfrm>
          <a:prstGeom prst="rect">
            <a:avLst/>
          </a:prstGeom>
          <a:noFill/>
        </p:spPr>
        <p:txBody>
          <a:bodyPr wrap="none" rtlCol="0">
            <a:spAutoFit/>
          </a:bodyPr>
          <a:lstStyle/>
          <a:p>
            <a:pPr marL="0" indent="0">
              <a:buNone/>
            </a:pPr>
            <a:r>
              <a:rPr lang="en-US" sz="2800" dirty="0"/>
              <a:t>Epi x 3 </a:t>
            </a:r>
          </a:p>
          <a:p>
            <a:pPr marL="0" indent="0">
              <a:buNone/>
            </a:pPr>
            <a:r>
              <a:rPr lang="en-US" sz="2800" dirty="0"/>
              <a:t>Bicarb x 4</a:t>
            </a:r>
          </a:p>
          <a:p>
            <a:pPr marL="0" indent="0">
              <a:buNone/>
            </a:pPr>
            <a:r>
              <a:rPr lang="en-US" sz="2800" dirty="0" err="1"/>
              <a:t>CaCl</a:t>
            </a:r>
            <a:r>
              <a:rPr lang="en-US" sz="2800" dirty="0"/>
              <a:t> x 1</a:t>
            </a:r>
          </a:p>
          <a:p>
            <a:endParaRPr lang="en-US" dirty="0"/>
          </a:p>
        </p:txBody>
      </p:sp>
      <p:sp>
        <p:nvSpPr>
          <p:cNvPr id="9" name="TextBox 8">
            <a:extLst>
              <a:ext uri="{FF2B5EF4-FFF2-40B4-BE49-F238E27FC236}">
                <a16:creationId xmlns:a16="http://schemas.microsoft.com/office/drawing/2014/main" id="{2719C46C-9EF2-654C-B414-93AA73A60C07}"/>
              </a:ext>
            </a:extLst>
          </p:cNvPr>
          <p:cNvSpPr txBox="1"/>
          <p:nvPr/>
        </p:nvSpPr>
        <p:spPr>
          <a:xfrm>
            <a:off x="4704463" y="3656898"/>
            <a:ext cx="2783074" cy="1200329"/>
          </a:xfrm>
          <a:prstGeom prst="rect">
            <a:avLst/>
          </a:prstGeom>
          <a:noFill/>
        </p:spPr>
        <p:txBody>
          <a:bodyPr wrap="square">
            <a:spAutoFit/>
          </a:bodyPr>
          <a:lstStyle/>
          <a:p>
            <a:r>
              <a:rPr lang="en-US" sz="7200" dirty="0"/>
              <a:t>ROSC</a:t>
            </a:r>
          </a:p>
        </p:txBody>
      </p:sp>
    </p:spTree>
    <p:extLst>
      <p:ext uri="{BB962C8B-B14F-4D97-AF65-F5344CB8AC3E}">
        <p14:creationId xmlns:p14="http://schemas.microsoft.com/office/powerpoint/2010/main" val="2985333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tool&#10;&#10;Description automatically generated">
            <a:extLst>
              <a:ext uri="{FF2B5EF4-FFF2-40B4-BE49-F238E27FC236}">
                <a16:creationId xmlns:a16="http://schemas.microsoft.com/office/drawing/2014/main" id="{ADEFF9BD-27D8-FC45-8C86-ABBF1290B6E2}"/>
              </a:ext>
            </a:extLst>
          </p:cNvPr>
          <p:cNvPicPr>
            <a:picLocks noChangeAspect="1"/>
          </p:cNvPicPr>
          <p:nvPr/>
        </p:nvPicPr>
        <p:blipFill>
          <a:blip r:embed="rId2"/>
          <a:stretch>
            <a:fillRect/>
          </a:stretch>
        </p:blipFill>
        <p:spPr>
          <a:xfrm rot="12397485">
            <a:off x="1069731" y="713735"/>
            <a:ext cx="4510454" cy="5421015"/>
          </a:xfrm>
          <a:prstGeom prst="rect">
            <a:avLst/>
          </a:prstGeom>
        </p:spPr>
      </p:pic>
      <p:pic>
        <p:nvPicPr>
          <p:cNvPr id="7" name="Picture 6">
            <a:extLst>
              <a:ext uri="{FF2B5EF4-FFF2-40B4-BE49-F238E27FC236}">
                <a16:creationId xmlns:a16="http://schemas.microsoft.com/office/drawing/2014/main" id="{C6986752-381B-1446-AB5D-0E59EE03801F}"/>
              </a:ext>
            </a:extLst>
          </p:cNvPr>
          <p:cNvPicPr>
            <a:picLocks noChangeAspect="1"/>
          </p:cNvPicPr>
          <p:nvPr/>
        </p:nvPicPr>
        <p:blipFill>
          <a:blip r:embed="rId3"/>
          <a:stretch>
            <a:fillRect/>
          </a:stretch>
        </p:blipFill>
        <p:spPr>
          <a:xfrm>
            <a:off x="5472406" y="93785"/>
            <a:ext cx="2166676" cy="3429000"/>
          </a:xfrm>
          <a:prstGeom prst="rect">
            <a:avLst/>
          </a:prstGeom>
        </p:spPr>
      </p:pic>
      <p:pic>
        <p:nvPicPr>
          <p:cNvPr id="9" name="Picture 8">
            <a:extLst>
              <a:ext uri="{FF2B5EF4-FFF2-40B4-BE49-F238E27FC236}">
                <a16:creationId xmlns:a16="http://schemas.microsoft.com/office/drawing/2014/main" id="{FB12B4D4-F69C-A240-BCCD-68EB8E94BCF7}"/>
              </a:ext>
            </a:extLst>
          </p:cNvPr>
          <p:cNvPicPr>
            <a:picLocks noChangeAspect="1"/>
          </p:cNvPicPr>
          <p:nvPr/>
        </p:nvPicPr>
        <p:blipFill>
          <a:blip r:embed="rId4"/>
          <a:stretch>
            <a:fillRect/>
          </a:stretch>
        </p:blipFill>
        <p:spPr>
          <a:xfrm>
            <a:off x="8755359" y="93785"/>
            <a:ext cx="1489319" cy="3143204"/>
          </a:xfrm>
          <a:prstGeom prst="rect">
            <a:avLst/>
          </a:prstGeom>
        </p:spPr>
      </p:pic>
      <p:pic>
        <p:nvPicPr>
          <p:cNvPr id="11" name="Picture 10">
            <a:extLst>
              <a:ext uri="{FF2B5EF4-FFF2-40B4-BE49-F238E27FC236}">
                <a16:creationId xmlns:a16="http://schemas.microsoft.com/office/drawing/2014/main" id="{E7E2DAB2-8C56-3F4C-B660-28D85B7CDE0A}"/>
              </a:ext>
            </a:extLst>
          </p:cNvPr>
          <p:cNvPicPr>
            <a:picLocks noChangeAspect="1"/>
          </p:cNvPicPr>
          <p:nvPr/>
        </p:nvPicPr>
        <p:blipFill>
          <a:blip r:embed="rId5"/>
          <a:stretch>
            <a:fillRect/>
          </a:stretch>
        </p:blipFill>
        <p:spPr>
          <a:xfrm>
            <a:off x="4883376" y="3714262"/>
            <a:ext cx="3344736" cy="2786185"/>
          </a:xfrm>
          <a:prstGeom prst="rect">
            <a:avLst/>
          </a:prstGeom>
        </p:spPr>
      </p:pic>
      <p:pic>
        <p:nvPicPr>
          <p:cNvPr id="13" name="Picture 12">
            <a:extLst>
              <a:ext uri="{FF2B5EF4-FFF2-40B4-BE49-F238E27FC236}">
                <a16:creationId xmlns:a16="http://schemas.microsoft.com/office/drawing/2014/main" id="{63BD760F-B461-CE4D-A77F-3AD84F4457EE}"/>
              </a:ext>
            </a:extLst>
          </p:cNvPr>
          <p:cNvPicPr>
            <a:picLocks noChangeAspect="1"/>
          </p:cNvPicPr>
          <p:nvPr/>
        </p:nvPicPr>
        <p:blipFill>
          <a:blip r:embed="rId6"/>
          <a:stretch>
            <a:fillRect/>
          </a:stretch>
        </p:blipFill>
        <p:spPr>
          <a:xfrm>
            <a:off x="8416681" y="3236989"/>
            <a:ext cx="2209198" cy="3429000"/>
          </a:xfrm>
          <a:prstGeom prst="rect">
            <a:avLst/>
          </a:prstGeom>
        </p:spPr>
      </p:pic>
    </p:spTree>
    <p:extLst>
      <p:ext uri="{BB962C8B-B14F-4D97-AF65-F5344CB8AC3E}">
        <p14:creationId xmlns:p14="http://schemas.microsoft.com/office/powerpoint/2010/main" val="2939792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edical equipment in a plastic container&#10;&#10;Description automatically generated">
            <a:extLst>
              <a:ext uri="{FF2B5EF4-FFF2-40B4-BE49-F238E27FC236}">
                <a16:creationId xmlns:a16="http://schemas.microsoft.com/office/drawing/2014/main" id="{2E59F1D6-1026-664F-A2AB-909545742E03}"/>
              </a:ext>
            </a:extLst>
          </p:cNvPr>
          <p:cNvPicPr>
            <a:picLocks noChangeAspect="1"/>
          </p:cNvPicPr>
          <p:nvPr/>
        </p:nvPicPr>
        <p:blipFill>
          <a:blip r:embed="rId3"/>
          <a:stretch>
            <a:fillRect/>
          </a:stretch>
        </p:blipFill>
        <p:spPr>
          <a:xfrm>
            <a:off x="1087229" y="806621"/>
            <a:ext cx="5254209" cy="5244758"/>
          </a:xfrm>
          <a:prstGeom prst="rect">
            <a:avLst/>
          </a:prstGeom>
        </p:spPr>
      </p:pic>
      <p:pic>
        <p:nvPicPr>
          <p:cNvPr id="6" name="Picture 5" descr="A close-up of a needle&#10;&#10;Description automatically generated">
            <a:extLst>
              <a:ext uri="{FF2B5EF4-FFF2-40B4-BE49-F238E27FC236}">
                <a16:creationId xmlns:a16="http://schemas.microsoft.com/office/drawing/2014/main" id="{222B1C35-E672-5A4A-81DC-B2BC4D17C7CC}"/>
              </a:ext>
            </a:extLst>
          </p:cNvPr>
          <p:cNvPicPr>
            <a:picLocks noChangeAspect="1"/>
          </p:cNvPicPr>
          <p:nvPr/>
        </p:nvPicPr>
        <p:blipFill>
          <a:blip r:embed="rId4"/>
          <a:stretch>
            <a:fillRect/>
          </a:stretch>
        </p:blipFill>
        <p:spPr>
          <a:xfrm rot="8590951">
            <a:off x="6704199" y="2323119"/>
            <a:ext cx="4294998" cy="1781826"/>
          </a:xfrm>
          <a:prstGeom prst="rect">
            <a:avLst/>
          </a:prstGeom>
        </p:spPr>
      </p:pic>
      <p:sp>
        <p:nvSpPr>
          <p:cNvPr id="7" name="Rectangle 6">
            <a:extLst>
              <a:ext uri="{FF2B5EF4-FFF2-40B4-BE49-F238E27FC236}">
                <a16:creationId xmlns:a16="http://schemas.microsoft.com/office/drawing/2014/main" id="{C7160A4E-B250-1448-8CE7-6642A545F1CB}"/>
              </a:ext>
            </a:extLst>
          </p:cNvPr>
          <p:cNvSpPr/>
          <p:nvPr/>
        </p:nvSpPr>
        <p:spPr>
          <a:xfrm>
            <a:off x="1316153" y="1779317"/>
            <a:ext cx="852616" cy="3434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C46D696-EA0E-BB41-B85B-C4772F62C532}"/>
              </a:ext>
            </a:extLst>
          </p:cNvPr>
          <p:cNvSpPr txBox="1"/>
          <p:nvPr/>
        </p:nvSpPr>
        <p:spPr>
          <a:xfrm>
            <a:off x="9319847" y="6642556"/>
            <a:ext cx="2986715" cy="215444"/>
          </a:xfrm>
          <a:prstGeom prst="rect">
            <a:avLst/>
          </a:prstGeom>
          <a:noFill/>
        </p:spPr>
        <p:txBody>
          <a:bodyPr wrap="none" rtlCol="0">
            <a:spAutoFit/>
          </a:bodyPr>
          <a:lstStyle/>
          <a:p>
            <a:r>
              <a:rPr lang="en-US" sz="800" dirty="0"/>
              <a:t>https://</a:t>
            </a:r>
            <a:r>
              <a:rPr lang="en-US" sz="800" dirty="0" err="1"/>
              <a:t>onlinelibrary.wiley.com</a:t>
            </a:r>
            <a:r>
              <a:rPr lang="en-US" sz="800" dirty="0"/>
              <a:t>/</a:t>
            </a:r>
            <a:r>
              <a:rPr lang="en-US" sz="800" dirty="0" err="1"/>
              <a:t>doi</a:t>
            </a:r>
            <a:r>
              <a:rPr lang="en-US" sz="800" dirty="0"/>
              <a:t>/abs/10.1111/1742-6723.14148</a:t>
            </a:r>
          </a:p>
        </p:txBody>
      </p:sp>
      <p:sp>
        <p:nvSpPr>
          <p:cNvPr id="9" name="TextBox 8">
            <a:extLst>
              <a:ext uri="{FF2B5EF4-FFF2-40B4-BE49-F238E27FC236}">
                <a16:creationId xmlns:a16="http://schemas.microsoft.com/office/drawing/2014/main" id="{7B03249D-D1A9-E841-8C65-C9BDDB290ACF}"/>
              </a:ext>
            </a:extLst>
          </p:cNvPr>
          <p:cNvSpPr txBox="1"/>
          <p:nvPr/>
        </p:nvSpPr>
        <p:spPr>
          <a:xfrm>
            <a:off x="9860817" y="6427112"/>
            <a:ext cx="2366353" cy="215444"/>
          </a:xfrm>
          <a:prstGeom prst="rect">
            <a:avLst/>
          </a:prstGeom>
          <a:noFill/>
        </p:spPr>
        <p:txBody>
          <a:bodyPr wrap="none" rtlCol="0">
            <a:spAutoFit/>
          </a:bodyPr>
          <a:lstStyle/>
          <a:p>
            <a:r>
              <a:rPr lang="en-US" sz="800" dirty="0"/>
              <a:t>https://</a:t>
            </a:r>
            <a:r>
              <a:rPr lang="en-US" sz="800" dirty="0" err="1"/>
              <a:t>invumed.com</a:t>
            </a:r>
            <a:r>
              <a:rPr lang="en-US" sz="800" dirty="0"/>
              <a:t>/cat/</a:t>
            </a:r>
            <a:r>
              <a:rPr lang="en-US" sz="800" dirty="0" err="1"/>
              <a:t>cvc</a:t>
            </a:r>
            <a:r>
              <a:rPr lang="en-US" sz="800" dirty="0"/>
              <a:t>/</a:t>
            </a:r>
            <a:r>
              <a:rPr lang="en-US" sz="800" dirty="0" err="1"/>
              <a:t>cvc</a:t>
            </a:r>
            <a:r>
              <a:rPr lang="en-US" sz="800" dirty="0"/>
              <a:t>-kit-</a:t>
            </a:r>
            <a:r>
              <a:rPr lang="en-US" sz="800" dirty="0" err="1"/>
              <a:t>optimum.html</a:t>
            </a:r>
            <a:endParaRPr lang="en-US" sz="800" dirty="0"/>
          </a:p>
        </p:txBody>
      </p:sp>
    </p:spTree>
    <p:extLst>
      <p:ext uri="{BB962C8B-B14F-4D97-AF65-F5344CB8AC3E}">
        <p14:creationId xmlns:p14="http://schemas.microsoft.com/office/powerpoint/2010/main" val="3198363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edical equipment in a room&#10;&#10;Description automatically generated">
            <a:extLst>
              <a:ext uri="{FF2B5EF4-FFF2-40B4-BE49-F238E27FC236}">
                <a16:creationId xmlns:a16="http://schemas.microsoft.com/office/drawing/2014/main" id="{1F9EE597-2D6B-CC48-9C19-79FB0D2E76C0}"/>
              </a:ext>
            </a:extLst>
          </p:cNvPr>
          <p:cNvPicPr>
            <a:picLocks noChangeAspect="1"/>
          </p:cNvPicPr>
          <p:nvPr/>
        </p:nvPicPr>
        <p:blipFill>
          <a:blip r:embed="rId3"/>
          <a:stretch>
            <a:fillRect/>
          </a:stretch>
        </p:blipFill>
        <p:spPr>
          <a:xfrm>
            <a:off x="1625819" y="427892"/>
            <a:ext cx="8940362" cy="6002215"/>
          </a:xfrm>
          <a:prstGeom prst="rect">
            <a:avLst/>
          </a:prstGeom>
        </p:spPr>
      </p:pic>
      <p:sp>
        <p:nvSpPr>
          <p:cNvPr id="6" name="TextBox 5">
            <a:extLst>
              <a:ext uri="{FF2B5EF4-FFF2-40B4-BE49-F238E27FC236}">
                <a16:creationId xmlns:a16="http://schemas.microsoft.com/office/drawing/2014/main" id="{91DE7F9B-2DC5-AA4D-ABE9-B9045DFEB143}"/>
              </a:ext>
            </a:extLst>
          </p:cNvPr>
          <p:cNvSpPr txBox="1"/>
          <p:nvPr/>
        </p:nvSpPr>
        <p:spPr>
          <a:xfrm>
            <a:off x="8724384" y="6611779"/>
            <a:ext cx="3467616" cy="246221"/>
          </a:xfrm>
          <a:prstGeom prst="rect">
            <a:avLst/>
          </a:prstGeom>
          <a:noFill/>
        </p:spPr>
        <p:txBody>
          <a:bodyPr wrap="none" rtlCol="0">
            <a:spAutoFit/>
          </a:bodyPr>
          <a:lstStyle/>
          <a:p>
            <a:r>
              <a:rPr lang="en-US" sz="1000" dirty="0"/>
              <a:t>https://</a:t>
            </a:r>
            <a:r>
              <a:rPr lang="en-US" sz="1000" dirty="0" err="1"/>
              <a:t>depositphotos.com</a:t>
            </a:r>
            <a:r>
              <a:rPr lang="en-US" sz="1000" dirty="0"/>
              <a:t>/stock-photos/operating-</a:t>
            </a:r>
            <a:r>
              <a:rPr lang="en-US" sz="1000" dirty="0" err="1"/>
              <a:t>room.html</a:t>
            </a:r>
            <a:endParaRPr lang="en-US" sz="1000" dirty="0"/>
          </a:p>
        </p:txBody>
      </p:sp>
    </p:spTree>
    <p:extLst>
      <p:ext uri="{BB962C8B-B14F-4D97-AF65-F5344CB8AC3E}">
        <p14:creationId xmlns:p14="http://schemas.microsoft.com/office/powerpoint/2010/main" val="630288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6E40097-C54C-D145-8BAF-6DAA8D862574}"/>
              </a:ext>
            </a:extLst>
          </p:cNvPr>
          <p:cNvGraphicFramePr/>
          <p:nvPr>
            <p:extLst>
              <p:ext uri="{D42A27DB-BD31-4B8C-83A1-F6EECF244321}">
                <p14:modId xmlns:p14="http://schemas.microsoft.com/office/powerpoint/2010/main" val="810372441"/>
              </p:ext>
            </p:extLst>
          </p:nvPr>
        </p:nvGraphicFramePr>
        <p:xfrm>
          <a:off x="0" y="-123225"/>
          <a:ext cx="12192000" cy="804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282C0619-8399-A047-95FD-C047E8871143}"/>
              </a:ext>
            </a:extLst>
          </p:cNvPr>
          <p:cNvSpPr txBox="1"/>
          <p:nvPr/>
        </p:nvSpPr>
        <p:spPr>
          <a:xfrm>
            <a:off x="2755399" y="2459504"/>
            <a:ext cx="2039341" cy="1938992"/>
          </a:xfrm>
          <a:prstGeom prst="rect">
            <a:avLst/>
          </a:prstGeom>
          <a:noFill/>
        </p:spPr>
        <p:txBody>
          <a:bodyPr wrap="none" rtlCol="0">
            <a:spAutoFit/>
          </a:bodyPr>
          <a:lstStyle/>
          <a:p>
            <a:r>
              <a:rPr lang="en-US" sz="12000" dirty="0"/>
              <a:t>OR</a:t>
            </a:r>
          </a:p>
        </p:txBody>
      </p:sp>
      <p:sp>
        <p:nvSpPr>
          <p:cNvPr id="10" name="TextBox 9">
            <a:extLst>
              <a:ext uri="{FF2B5EF4-FFF2-40B4-BE49-F238E27FC236}">
                <a16:creationId xmlns:a16="http://schemas.microsoft.com/office/drawing/2014/main" id="{44BFF6E4-FFA4-C34C-91E8-163E6A5A9FE4}"/>
              </a:ext>
            </a:extLst>
          </p:cNvPr>
          <p:cNvSpPr txBox="1"/>
          <p:nvPr/>
        </p:nvSpPr>
        <p:spPr>
          <a:xfrm>
            <a:off x="7397262" y="2459504"/>
            <a:ext cx="1883849" cy="1938992"/>
          </a:xfrm>
          <a:prstGeom prst="rect">
            <a:avLst/>
          </a:prstGeom>
          <a:noFill/>
        </p:spPr>
        <p:txBody>
          <a:bodyPr wrap="none" rtlCol="0">
            <a:spAutoFit/>
          </a:bodyPr>
          <a:lstStyle/>
          <a:p>
            <a:r>
              <a:rPr lang="en-US" sz="12000" dirty="0"/>
              <a:t>ED</a:t>
            </a:r>
          </a:p>
        </p:txBody>
      </p:sp>
      <p:sp>
        <p:nvSpPr>
          <p:cNvPr id="11" name="Right Arrow 10">
            <a:extLst>
              <a:ext uri="{FF2B5EF4-FFF2-40B4-BE49-F238E27FC236}">
                <a16:creationId xmlns:a16="http://schemas.microsoft.com/office/drawing/2014/main" id="{82E1EA2B-3B5D-1646-B804-FDDAF31EA29D}"/>
              </a:ext>
            </a:extLst>
          </p:cNvPr>
          <p:cNvSpPr/>
          <p:nvPr/>
        </p:nvSpPr>
        <p:spPr>
          <a:xfrm>
            <a:off x="5228492" y="3159369"/>
            <a:ext cx="1735016" cy="539262"/>
          </a:xfrm>
          <a:prstGeom prst="rightArrow">
            <a:avLst>
              <a:gd name="adj1" fmla="val 50000"/>
              <a:gd name="adj2" fmla="val 8043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294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6F55F1-B1B4-B7AE-D893-5EA6A82E6DA9}"/>
              </a:ext>
            </a:extLst>
          </p:cNvPr>
          <p:cNvSpPr>
            <a:spLocks noGrp="1"/>
          </p:cNvSpPr>
          <p:nvPr>
            <p:ph idx="1"/>
          </p:nvPr>
        </p:nvSpPr>
        <p:spPr/>
        <p:txBody>
          <a:bodyPr/>
          <a:lstStyle/>
          <a:p>
            <a:pPr marL="0" indent="0">
              <a:buNone/>
            </a:pPr>
            <a:r>
              <a:rPr lang="en-US" dirty="0"/>
              <a:t>Increasing bleeding from wounds, ongoing oozing quick clot placed by surgery</a:t>
            </a:r>
          </a:p>
          <a:p>
            <a:pPr marL="0" indent="0">
              <a:buNone/>
            </a:pPr>
            <a:r>
              <a:rPr lang="en-US" dirty="0"/>
              <a:t>Hgb decreasing 9.2-8.4</a:t>
            </a:r>
          </a:p>
          <a:p>
            <a:pPr marL="0" indent="0">
              <a:buNone/>
            </a:pPr>
            <a:r>
              <a:rPr lang="en-US" dirty="0"/>
              <a:t>Cret worsening, </a:t>
            </a:r>
          </a:p>
          <a:p>
            <a:pPr marL="0" indent="0">
              <a:buNone/>
            </a:pPr>
            <a:r>
              <a:rPr lang="en-US" dirty="0"/>
              <a:t>BPs worsening, started on 3</a:t>
            </a:r>
            <a:r>
              <a:rPr lang="en-US" baseline="30000" dirty="0"/>
              <a:t>rd</a:t>
            </a:r>
            <a:r>
              <a:rPr lang="en-US" dirty="0"/>
              <a:t> pressor (epi)</a:t>
            </a:r>
          </a:p>
        </p:txBody>
      </p:sp>
      <p:graphicFrame>
        <p:nvGraphicFramePr>
          <p:cNvPr id="4" name="Diagram 3">
            <a:extLst>
              <a:ext uri="{FF2B5EF4-FFF2-40B4-BE49-F238E27FC236}">
                <a16:creationId xmlns:a16="http://schemas.microsoft.com/office/drawing/2014/main" id="{3FDB71D0-F2DD-6841-A089-CA70987CA560}"/>
              </a:ext>
            </a:extLst>
          </p:cNvPr>
          <p:cNvGraphicFramePr/>
          <p:nvPr>
            <p:extLst>
              <p:ext uri="{D42A27DB-BD31-4B8C-83A1-F6EECF244321}">
                <p14:modId xmlns:p14="http://schemas.microsoft.com/office/powerpoint/2010/main" val="73416090"/>
              </p:ext>
            </p:extLst>
          </p:nvPr>
        </p:nvGraphicFramePr>
        <p:xfrm>
          <a:off x="0" y="-123225"/>
          <a:ext cx="12192000" cy="804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1201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55BFB55E-C199-7C14-5F13-65474C2C8141}"/>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4DA2E8D2-B752-174C-9F97-CAC7FFB18BF1}"/>
              </a:ext>
            </a:extLst>
          </p:cNvPr>
          <p:cNvGraphicFramePr/>
          <p:nvPr>
            <p:extLst>
              <p:ext uri="{D42A27DB-BD31-4B8C-83A1-F6EECF244321}">
                <p14:modId xmlns:p14="http://schemas.microsoft.com/office/powerpoint/2010/main" val="3827721862"/>
              </p:ext>
            </p:extLst>
          </p:nvPr>
        </p:nvGraphicFramePr>
        <p:xfrm>
          <a:off x="0" y="-123225"/>
          <a:ext cx="12192000" cy="8042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40884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6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3904-BB0B-5041-2610-1E917D500104}"/>
              </a:ext>
            </a:extLst>
          </p:cNvPr>
          <p:cNvSpPr>
            <a:spLocks noGrp="1"/>
          </p:cNvSpPr>
          <p:nvPr>
            <p:ph type="title"/>
          </p:nvPr>
        </p:nvSpPr>
        <p:spPr/>
        <p:txBody>
          <a:bodyPr>
            <a:normAutofit/>
          </a:bodyPr>
          <a:lstStyle/>
          <a:p>
            <a:pPr algn="ctr"/>
            <a:r>
              <a:rPr lang="en-US" sz="7200" dirty="0"/>
              <a:t>Introductions</a:t>
            </a:r>
          </a:p>
        </p:txBody>
      </p:sp>
      <p:sp>
        <p:nvSpPr>
          <p:cNvPr id="3" name="Content Placeholder 2">
            <a:extLst>
              <a:ext uri="{FF2B5EF4-FFF2-40B4-BE49-F238E27FC236}">
                <a16:creationId xmlns:a16="http://schemas.microsoft.com/office/drawing/2014/main" id="{BA83704C-9071-CC47-3A8C-5444547ABD43}"/>
              </a:ext>
            </a:extLst>
          </p:cNvPr>
          <p:cNvSpPr>
            <a:spLocks noGrp="1"/>
          </p:cNvSpPr>
          <p:nvPr>
            <p:ph idx="1"/>
          </p:nvPr>
        </p:nvSpPr>
        <p:spPr/>
        <p:txBody>
          <a:bodyPr/>
          <a:lstStyle/>
          <a:p>
            <a:pPr marL="0" indent="0">
              <a:buNone/>
            </a:pPr>
            <a:r>
              <a:rPr lang="en-US" dirty="0"/>
              <a:t>Dr. Nick </a:t>
            </a:r>
            <a:r>
              <a:rPr lang="en-US" dirty="0" err="1"/>
              <a:t>Stadlberger</a:t>
            </a:r>
            <a:r>
              <a:rPr lang="en-US" dirty="0"/>
              <a:t> – Emergency Medicine Physician, Tuba City Regional Health Care Corporation</a:t>
            </a:r>
          </a:p>
          <a:p>
            <a:pPr marL="0" indent="0">
              <a:buNone/>
            </a:pPr>
            <a:endParaRPr lang="en-US" dirty="0"/>
          </a:p>
          <a:p>
            <a:pPr marL="0" indent="0">
              <a:buNone/>
            </a:pPr>
            <a:r>
              <a:rPr lang="en-US" b="0" i="0" dirty="0">
                <a:solidFill>
                  <a:srgbClr val="222222"/>
                </a:solidFill>
                <a:effectLst/>
                <a:latin typeface="Arial" panose="020B0604020202020204" pitchFamily="34" charset="0"/>
              </a:rPr>
              <a:t>Dr. Johnathan </a:t>
            </a:r>
            <a:r>
              <a:rPr lang="en-US" b="0" i="0" dirty="0" err="1">
                <a:solidFill>
                  <a:srgbClr val="222222"/>
                </a:solidFill>
                <a:effectLst/>
                <a:latin typeface="Arial" panose="020B0604020202020204" pitchFamily="34" charset="0"/>
              </a:rPr>
              <a:t>Iralu</a:t>
            </a:r>
            <a:r>
              <a:rPr lang="en-US" b="0" i="0" dirty="0">
                <a:solidFill>
                  <a:srgbClr val="222222"/>
                </a:solidFill>
                <a:effectLst/>
                <a:latin typeface="Arial" panose="020B0604020202020204" pitchFamily="34" charset="0"/>
              </a:rPr>
              <a:t> - Indian Health Service Chief Clinical Consultant for Infectious Diseases, Gallup Indian Medical Center </a:t>
            </a:r>
          </a:p>
          <a:p>
            <a:pPr marL="0" indent="0">
              <a:buNone/>
            </a:pPr>
            <a:endParaRPr lang="en-US" dirty="0">
              <a:solidFill>
                <a:srgbClr val="222222"/>
              </a:solidFill>
              <a:latin typeface="Arial" panose="020B0604020202020204" pitchFamily="34" charset="0"/>
            </a:endParaRPr>
          </a:p>
          <a:p>
            <a:pPr marL="0" indent="0">
              <a:buNone/>
            </a:pPr>
            <a:r>
              <a:rPr lang="en-US" dirty="0">
                <a:solidFill>
                  <a:srgbClr val="222222"/>
                </a:solidFill>
                <a:latin typeface="Arial" panose="020B0604020202020204" pitchFamily="34" charset="0"/>
              </a:rPr>
              <a:t>Dr. Joachim Chino – Surgeon Tuba City Regional Health Care Corporation </a:t>
            </a:r>
            <a:endParaRPr lang="en-US" dirty="0"/>
          </a:p>
          <a:p>
            <a:pPr marL="0" indent="0">
              <a:buNone/>
            </a:pPr>
            <a:endParaRPr lang="en-US" dirty="0"/>
          </a:p>
        </p:txBody>
      </p:sp>
    </p:spTree>
    <p:extLst>
      <p:ext uri="{BB962C8B-B14F-4D97-AF65-F5344CB8AC3E}">
        <p14:creationId xmlns:p14="http://schemas.microsoft.com/office/powerpoint/2010/main" val="3407392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BBD59-A831-6710-3B5D-CA76F5BB8A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FE9A1C-F06C-3129-BEBE-FFAE73356F81}"/>
              </a:ext>
            </a:extLst>
          </p:cNvPr>
          <p:cNvSpPr>
            <a:spLocks noGrp="1"/>
          </p:cNvSpPr>
          <p:nvPr>
            <p:ph idx="1"/>
          </p:nvPr>
        </p:nvSpPr>
        <p:spPr/>
        <p:txBody>
          <a:bodyPr/>
          <a:lstStyle/>
          <a:p>
            <a:pPr marL="0" indent="0">
              <a:buNone/>
            </a:pPr>
            <a:r>
              <a:rPr lang="en-US" dirty="0"/>
              <a:t>Crepitus noted left posterior axilla beyond site of prior debridement</a:t>
            </a:r>
          </a:p>
          <a:p>
            <a:pPr marL="0" indent="0">
              <a:buNone/>
            </a:pPr>
            <a:r>
              <a:rPr lang="en-US" dirty="0"/>
              <a:t>Bullae noted in left groin </a:t>
            </a:r>
          </a:p>
          <a:p>
            <a:pPr marL="0" indent="0">
              <a:buNone/>
            </a:pPr>
            <a:endParaRPr lang="en-US" dirty="0"/>
          </a:p>
          <a:p>
            <a:pPr marL="0" indent="0">
              <a:buNone/>
            </a:pPr>
            <a:r>
              <a:rPr lang="en-US" dirty="0"/>
              <a:t>One hour later, extended into perineum and buttock, blistering started on left wrist and hand </a:t>
            </a:r>
          </a:p>
        </p:txBody>
      </p:sp>
    </p:spTree>
    <p:extLst>
      <p:ext uri="{BB962C8B-B14F-4D97-AF65-F5344CB8AC3E}">
        <p14:creationId xmlns:p14="http://schemas.microsoft.com/office/powerpoint/2010/main" val="3135766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5C96FE1-BAFC-6248-A4A2-08FF4ECDFD46}"/>
              </a:ext>
            </a:extLst>
          </p:cNvPr>
          <p:cNvGraphicFramePr/>
          <p:nvPr/>
        </p:nvGraphicFramePr>
        <p:xfrm>
          <a:off x="0" y="-123225"/>
          <a:ext cx="12192000" cy="804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graph with a line drawn on it&#10;&#10;Description automatically generated">
            <a:extLst>
              <a:ext uri="{FF2B5EF4-FFF2-40B4-BE49-F238E27FC236}">
                <a16:creationId xmlns:a16="http://schemas.microsoft.com/office/drawing/2014/main" id="{2C471C01-189E-A240-A010-1E74BB938D42}"/>
              </a:ext>
            </a:extLst>
          </p:cNvPr>
          <p:cNvPicPr>
            <a:picLocks noChangeAspect="1"/>
          </p:cNvPicPr>
          <p:nvPr/>
        </p:nvPicPr>
        <p:blipFill>
          <a:blip r:embed="rId8"/>
          <a:stretch>
            <a:fillRect/>
          </a:stretch>
        </p:blipFill>
        <p:spPr>
          <a:xfrm>
            <a:off x="1866286" y="621333"/>
            <a:ext cx="6961191" cy="2520066"/>
          </a:xfrm>
          <a:prstGeom prst="rect">
            <a:avLst/>
          </a:prstGeom>
        </p:spPr>
      </p:pic>
      <p:sp>
        <p:nvSpPr>
          <p:cNvPr id="9" name="TextBox 8">
            <a:extLst>
              <a:ext uri="{FF2B5EF4-FFF2-40B4-BE49-F238E27FC236}">
                <a16:creationId xmlns:a16="http://schemas.microsoft.com/office/drawing/2014/main" id="{6FCC5B4E-452E-9746-B6D7-7CFCD511EEF1}"/>
              </a:ext>
            </a:extLst>
          </p:cNvPr>
          <p:cNvSpPr txBox="1"/>
          <p:nvPr/>
        </p:nvSpPr>
        <p:spPr>
          <a:xfrm>
            <a:off x="9182716" y="1281201"/>
            <a:ext cx="1250663" cy="1200329"/>
          </a:xfrm>
          <a:prstGeom prst="rect">
            <a:avLst/>
          </a:prstGeom>
          <a:noFill/>
        </p:spPr>
        <p:txBody>
          <a:bodyPr wrap="none" rtlCol="0">
            <a:spAutoFit/>
          </a:bodyPr>
          <a:lstStyle/>
          <a:p>
            <a:pPr marL="0" indent="0" algn="ctr">
              <a:buNone/>
            </a:pPr>
            <a:r>
              <a:rPr lang="en-US" dirty="0"/>
              <a:t>Epi x 2</a:t>
            </a:r>
          </a:p>
          <a:p>
            <a:pPr marL="0" indent="0" algn="ctr">
              <a:buNone/>
            </a:pPr>
            <a:r>
              <a:rPr lang="en-US" dirty="0"/>
              <a:t>Bicarb x 2</a:t>
            </a:r>
          </a:p>
          <a:p>
            <a:pPr marL="0" indent="0" algn="ctr">
              <a:buNone/>
            </a:pPr>
            <a:r>
              <a:rPr lang="en-US" dirty="0"/>
              <a:t>Calcium x 1</a:t>
            </a:r>
          </a:p>
          <a:p>
            <a:pPr algn="ctr"/>
            <a:endParaRPr lang="en-US" dirty="0"/>
          </a:p>
        </p:txBody>
      </p:sp>
      <p:sp>
        <p:nvSpPr>
          <p:cNvPr id="10" name="TextBox 9">
            <a:extLst>
              <a:ext uri="{FF2B5EF4-FFF2-40B4-BE49-F238E27FC236}">
                <a16:creationId xmlns:a16="http://schemas.microsoft.com/office/drawing/2014/main" id="{FA156EC5-7802-424E-B95E-FAA956D1DBCC}"/>
              </a:ext>
            </a:extLst>
          </p:cNvPr>
          <p:cNvSpPr txBox="1"/>
          <p:nvPr/>
        </p:nvSpPr>
        <p:spPr>
          <a:xfrm>
            <a:off x="4749439" y="3166680"/>
            <a:ext cx="1194879" cy="646331"/>
          </a:xfrm>
          <a:prstGeom prst="rect">
            <a:avLst/>
          </a:prstGeom>
          <a:noFill/>
        </p:spPr>
        <p:txBody>
          <a:bodyPr wrap="none" rtlCol="0">
            <a:spAutoFit/>
          </a:bodyPr>
          <a:lstStyle/>
          <a:p>
            <a:r>
              <a:rPr lang="en-US" sz="3600" dirty="0"/>
              <a:t>ROSC</a:t>
            </a:r>
          </a:p>
        </p:txBody>
      </p:sp>
      <p:pic>
        <p:nvPicPr>
          <p:cNvPr id="11" name="Picture 10" descr="A graph with a line drawn on it&#10;&#10;Description automatically generated">
            <a:extLst>
              <a:ext uri="{FF2B5EF4-FFF2-40B4-BE49-F238E27FC236}">
                <a16:creationId xmlns:a16="http://schemas.microsoft.com/office/drawing/2014/main" id="{C5FD8033-AAB1-4E47-89D1-3ECA7F3B48B7}"/>
              </a:ext>
            </a:extLst>
          </p:cNvPr>
          <p:cNvPicPr>
            <a:picLocks noChangeAspect="1"/>
          </p:cNvPicPr>
          <p:nvPr/>
        </p:nvPicPr>
        <p:blipFill>
          <a:blip r:embed="rId8"/>
          <a:stretch>
            <a:fillRect/>
          </a:stretch>
        </p:blipFill>
        <p:spPr>
          <a:xfrm>
            <a:off x="1866284" y="3885957"/>
            <a:ext cx="6961191" cy="2520066"/>
          </a:xfrm>
          <a:prstGeom prst="rect">
            <a:avLst/>
          </a:prstGeom>
        </p:spPr>
      </p:pic>
      <p:sp>
        <p:nvSpPr>
          <p:cNvPr id="12" name="TextBox 11">
            <a:extLst>
              <a:ext uri="{FF2B5EF4-FFF2-40B4-BE49-F238E27FC236}">
                <a16:creationId xmlns:a16="http://schemas.microsoft.com/office/drawing/2014/main" id="{1ECAA886-41FB-7E4D-B74B-F1B41C2A014B}"/>
              </a:ext>
            </a:extLst>
          </p:cNvPr>
          <p:cNvSpPr txBox="1"/>
          <p:nvPr/>
        </p:nvSpPr>
        <p:spPr>
          <a:xfrm>
            <a:off x="9035784" y="4407326"/>
            <a:ext cx="1544526" cy="1477328"/>
          </a:xfrm>
          <a:prstGeom prst="rect">
            <a:avLst/>
          </a:prstGeom>
          <a:noFill/>
        </p:spPr>
        <p:txBody>
          <a:bodyPr wrap="none" rtlCol="0">
            <a:spAutoFit/>
          </a:bodyPr>
          <a:lstStyle/>
          <a:p>
            <a:pPr algn="ctr"/>
            <a:r>
              <a:rPr lang="en-US" dirty="0"/>
              <a:t>Phenylephrine</a:t>
            </a:r>
          </a:p>
          <a:p>
            <a:pPr algn="ctr"/>
            <a:r>
              <a:rPr lang="en-US" dirty="0"/>
              <a:t>Insulin</a:t>
            </a:r>
          </a:p>
          <a:p>
            <a:pPr algn="ctr"/>
            <a:r>
              <a:rPr lang="en-US" dirty="0"/>
              <a:t>Albuterol</a:t>
            </a:r>
          </a:p>
          <a:p>
            <a:pPr algn="ctr"/>
            <a:r>
              <a:rPr lang="en-US" dirty="0"/>
              <a:t>Calcium</a:t>
            </a:r>
          </a:p>
          <a:p>
            <a:pPr algn="ctr"/>
            <a:r>
              <a:rPr lang="en-US" dirty="0"/>
              <a:t>Bicarb</a:t>
            </a:r>
          </a:p>
        </p:txBody>
      </p:sp>
    </p:spTree>
    <p:extLst>
      <p:ext uri="{BB962C8B-B14F-4D97-AF65-F5344CB8AC3E}">
        <p14:creationId xmlns:p14="http://schemas.microsoft.com/office/powerpoint/2010/main" val="7328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0F5689F-49EF-534C-9725-DC9906548C12}"/>
              </a:ext>
            </a:extLst>
          </p:cNvPr>
          <p:cNvGraphicFramePr/>
          <p:nvPr>
            <p:extLst>
              <p:ext uri="{D42A27DB-BD31-4B8C-83A1-F6EECF244321}">
                <p14:modId xmlns:p14="http://schemas.microsoft.com/office/powerpoint/2010/main" val="1923352668"/>
              </p:ext>
            </p:extLst>
          </p:nvPr>
        </p:nvGraphicFramePr>
        <p:xfrm>
          <a:off x="0" y="-123225"/>
          <a:ext cx="12192000" cy="804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riangle 11">
            <a:extLst>
              <a:ext uri="{FF2B5EF4-FFF2-40B4-BE49-F238E27FC236}">
                <a16:creationId xmlns:a16="http://schemas.microsoft.com/office/drawing/2014/main" id="{41E7D3DC-1468-914B-9F26-0034FC1A9A52}"/>
              </a:ext>
            </a:extLst>
          </p:cNvPr>
          <p:cNvSpPr/>
          <p:nvPr/>
        </p:nvSpPr>
        <p:spPr>
          <a:xfrm>
            <a:off x="3109663" y="978876"/>
            <a:ext cx="5972673" cy="4583723"/>
          </a:xfrm>
          <a:prstGeom prst="triangl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5B2B8E-014B-4E43-9A47-D2DA2C8CF4C2}"/>
              </a:ext>
            </a:extLst>
          </p:cNvPr>
          <p:cNvSpPr txBox="1"/>
          <p:nvPr/>
        </p:nvSpPr>
        <p:spPr>
          <a:xfrm>
            <a:off x="4556857" y="3118336"/>
            <a:ext cx="3289298" cy="1569660"/>
          </a:xfrm>
          <a:prstGeom prst="rect">
            <a:avLst/>
          </a:prstGeom>
          <a:noFill/>
        </p:spPr>
        <p:txBody>
          <a:bodyPr wrap="none" rtlCol="0">
            <a:spAutoFit/>
          </a:bodyPr>
          <a:lstStyle/>
          <a:p>
            <a:r>
              <a:rPr lang="en-US" sz="4800" dirty="0"/>
              <a:t>Code Status </a:t>
            </a:r>
          </a:p>
          <a:p>
            <a:pPr algn="ctr"/>
            <a:r>
              <a:rPr lang="en-US" sz="4800" dirty="0"/>
              <a:t>DNR</a:t>
            </a:r>
          </a:p>
        </p:txBody>
      </p:sp>
    </p:spTree>
    <p:extLst>
      <p:ext uri="{BB962C8B-B14F-4D97-AF65-F5344CB8AC3E}">
        <p14:creationId xmlns:p14="http://schemas.microsoft.com/office/powerpoint/2010/main" val="2925186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40064225-F50B-1545-A50E-A04A5FA5920E}"/>
              </a:ext>
            </a:extLst>
          </p:cNvPr>
          <p:cNvGraphicFramePr/>
          <p:nvPr>
            <p:extLst>
              <p:ext uri="{D42A27DB-BD31-4B8C-83A1-F6EECF244321}">
                <p14:modId xmlns:p14="http://schemas.microsoft.com/office/powerpoint/2010/main" val="2825527003"/>
              </p:ext>
            </p:extLst>
          </p:nvPr>
        </p:nvGraphicFramePr>
        <p:xfrm>
          <a:off x="0" y="-123225"/>
          <a:ext cx="12192000" cy="804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graph with a line drawn on it&#10;&#10;Description automatically generated">
            <a:extLst>
              <a:ext uri="{FF2B5EF4-FFF2-40B4-BE49-F238E27FC236}">
                <a16:creationId xmlns:a16="http://schemas.microsoft.com/office/drawing/2014/main" id="{6D7769F2-FDC4-AF49-AF8A-81EAE99FBF55}"/>
              </a:ext>
            </a:extLst>
          </p:cNvPr>
          <p:cNvPicPr>
            <a:picLocks noChangeAspect="1"/>
          </p:cNvPicPr>
          <p:nvPr/>
        </p:nvPicPr>
        <p:blipFill>
          <a:blip r:embed="rId7"/>
          <a:stretch>
            <a:fillRect/>
          </a:stretch>
        </p:blipFill>
        <p:spPr>
          <a:xfrm>
            <a:off x="1007990" y="1544027"/>
            <a:ext cx="10176020" cy="3769946"/>
          </a:xfrm>
          <a:prstGeom prst="rect">
            <a:avLst/>
          </a:prstGeom>
        </p:spPr>
      </p:pic>
    </p:spTree>
    <p:extLst>
      <p:ext uri="{BB962C8B-B14F-4D97-AF65-F5344CB8AC3E}">
        <p14:creationId xmlns:p14="http://schemas.microsoft.com/office/powerpoint/2010/main" val="1295764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59BAF-9C95-9C40-AAEB-3EAB11565083}"/>
              </a:ext>
            </a:extLst>
          </p:cNvPr>
          <p:cNvSpPr>
            <a:spLocks noGrp="1"/>
          </p:cNvSpPr>
          <p:nvPr>
            <p:ph type="title"/>
          </p:nvPr>
        </p:nvSpPr>
        <p:spPr/>
        <p:txBody>
          <a:bodyPr>
            <a:noAutofit/>
          </a:bodyPr>
          <a:lstStyle/>
          <a:p>
            <a:pPr algn="ctr"/>
            <a:r>
              <a:rPr lang="en-US" sz="6000" dirty="0"/>
              <a:t>Necrotizing Soft Tissue Infections</a:t>
            </a:r>
          </a:p>
        </p:txBody>
      </p:sp>
    </p:spTree>
    <p:extLst>
      <p:ext uri="{BB962C8B-B14F-4D97-AF65-F5344CB8AC3E}">
        <p14:creationId xmlns:p14="http://schemas.microsoft.com/office/powerpoint/2010/main" val="1640717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59BAF-9C95-9C40-AAEB-3EAB11565083}"/>
              </a:ext>
            </a:extLst>
          </p:cNvPr>
          <p:cNvSpPr>
            <a:spLocks noGrp="1"/>
          </p:cNvSpPr>
          <p:nvPr>
            <p:ph type="title"/>
          </p:nvPr>
        </p:nvSpPr>
        <p:spPr/>
        <p:txBody>
          <a:bodyPr>
            <a:noAutofit/>
          </a:bodyPr>
          <a:lstStyle/>
          <a:p>
            <a:pPr algn="ctr"/>
            <a:r>
              <a:rPr lang="en-US" sz="6000" dirty="0"/>
              <a:t>Necrotizing Soft Tissue Infections</a:t>
            </a:r>
          </a:p>
        </p:txBody>
      </p:sp>
      <p:sp>
        <p:nvSpPr>
          <p:cNvPr id="3" name="TextBox 2">
            <a:extLst>
              <a:ext uri="{FF2B5EF4-FFF2-40B4-BE49-F238E27FC236}">
                <a16:creationId xmlns:a16="http://schemas.microsoft.com/office/drawing/2014/main" id="{4E19228B-4BF9-484B-B0A9-20562B6CE973}"/>
              </a:ext>
            </a:extLst>
          </p:cNvPr>
          <p:cNvSpPr txBox="1"/>
          <p:nvPr/>
        </p:nvSpPr>
        <p:spPr>
          <a:xfrm>
            <a:off x="2520462" y="3575538"/>
            <a:ext cx="1927515" cy="369332"/>
          </a:xfrm>
          <a:prstGeom prst="rect">
            <a:avLst/>
          </a:prstGeom>
          <a:noFill/>
        </p:spPr>
        <p:txBody>
          <a:bodyPr wrap="none" rtlCol="0">
            <a:spAutoFit/>
          </a:bodyPr>
          <a:lstStyle/>
          <a:p>
            <a:r>
              <a:rPr lang="en-US" dirty="0"/>
              <a:t>20-30% Mortality*</a:t>
            </a:r>
          </a:p>
        </p:txBody>
      </p:sp>
    </p:spTree>
    <p:extLst>
      <p:ext uri="{BB962C8B-B14F-4D97-AF65-F5344CB8AC3E}">
        <p14:creationId xmlns:p14="http://schemas.microsoft.com/office/powerpoint/2010/main" val="4077776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list of types of fasciological&#10;&#10;Description automatically generated">
            <a:extLst>
              <a:ext uri="{FF2B5EF4-FFF2-40B4-BE49-F238E27FC236}">
                <a16:creationId xmlns:a16="http://schemas.microsoft.com/office/drawing/2014/main" id="{9386226F-94B6-164E-95BD-9AA8DABFF5AB}"/>
              </a:ext>
            </a:extLst>
          </p:cNvPr>
          <p:cNvPicPr>
            <a:picLocks noChangeAspect="1"/>
          </p:cNvPicPr>
          <p:nvPr/>
        </p:nvPicPr>
        <p:blipFill>
          <a:blip r:embed="rId3"/>
          <a:stretch>
            <a:fillRect/>
          </a:stretch>
        </p:blipFill>
        <p:spPr>
          <a:xfrm>
            <a:off x="1582951" y="585942"/>
            <a:ext cx="9026098" cy="5686115"/>
          </a:xfrm>
          <a:prstGeom prst="rect">
            <a:avLst/>
          </a:prstGeom>
        </p:spPr>
      </p:pic>
      <p:sp>
        <p:nvSpPr>
          <p:cNvPr id="6" name="TextBox 5">
            <a:extLst>
              <a:ext uri="{FF2B5EF4-FFF2-40B4-BE49-F238E27FC236}">
                <a16:creationId xmlns:a16="http://schemas.microsoft.com/office/drawing/2014/main" id="{7515A25B-D463-AF43-9B27-A5C7E78774A6}"/>
              </a:ext>
            </a:extLst>
          </p:cNvPr>
          <p:cNvSpPr txBox="1"/>
          <p:nvPr/>
        </p:nvSpPr>
        <p:spPr>
          <a:xfrm>
            <a:off x="10855569" y="6488668"/>
            <a:ext cx="1193019" cy="369332"/>
          </a:xfrm>
          <a:prstGeom prst="rect">
            <a:avLst/>
          </a:prstGeom>
          <a:noFill/>
        </p:spPr>
        <p:txBody>
          <a:bodyPr wrap="none" rtlCol="0">
            <a:spAutoFit/>
          </a:bodyPr>
          <a:lstStyle/>
          <a:p>
            <a:r>
              <a:rPr lang="en-US" dirty="0" err="1"/>
              <a:t>EMCrit.org</a:t>
            </a:r>
            <a:endParaRPr lang="en-US" dirty="0"/>
          </a:p>
        </p:txBody>
      </p:sp>
    </p:spTree>
    <p:extLst>
      <p:ext uri="{BB962C8B-B14F-4D97-AF65-F5344CB8AC3E}">
        <p14:creationId xmlns:p14="http://schemas.microsoft.com/office/powerpoint/2010/main" val="2128294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list of types of fasciological&#10;&#10;Description automatically generated">
            <a:extLst>
              <a:ext uri="{FF2B5EF4-FFF2-40B4-BE49-F238E27FC236}">
                <a16:creationId xmlns:a16="http://schemas.microsoft.com/office/drawing/2014/main" id="{9386226F-94B6-164E-95BD-9AA8DABFF5AB}"/>
              </a:ext>
            </a:extLst>
          </p:cNvPr>
          <p:cNvPicPr>
            <a:picLocks noChangeAspect="1"/>
          </p:cNvPicPr>
          <p:nvPr/>
        </p:nvPicPr>
        <p:blipFill>
          <a:blip r:embed="rId3"/>
          <a:stretch>
            <a:fillRect/>
          </a:stretch>
        </p:blipFill>
        <p:spPr>
          <a:xfrm>
            <a:off x="1582951" y="585942"/>
            <a:ext cx="9026098" cy="5686115"/>
          </a:xfrm>
          <a:prstGeom prst="rect">
            <a:avLst/>
          </a:prstGeom>
        </p:spPr>
      </p:pic>
      <p:sp>
        <p:nvSpPr>
          <p:cNvPr id="6" name="TextBox 5">
            <a:extLst>
              <a:ext uri="{FF2B5EF4-FFF2-40B4-BE49-F238E27FC236}">
                <a16:creationId xmlns:a16="http://schemas.microsoft.com/office/drawing/2014/main" id="{7515A25B-D463-AF43-9B27-A5C7E78774A6}"/>
              </a:ext>
            </a:extLst>
          </p:cNvPr>
          <p:cNvSpPr txBox="1"/>
          <p:nvPr/>
        </p:nvSpPr>
        <p:spPr>
          <a:xfrm>
            <a:off x="10855569" y="6488668"/>
            <a:ext cx="1193019" cy="369332"/>
          </a:xfrm>
          <a:prstGeom prst="rect">
            <a:avLst/>
          </a:prstGeom>
          <a:noFill/>
        </p:spPr>
        <p:txBody>
          <a:bodyPr wrap="none" rtlCol="0">
            <a:spAutoFit/>
          </a:bodyPr>
          <a:lstStyle/>
          <a:p>
            <a:r>
              <a:rPr lang="en-US" dirty="0" err="1"/>
              <a:t>EMCrit.org</a:t>
            </a:r>
            <a:endParaRPr lang="en-US" dirty="0"/>
          </a:p>
        </p:txBody>
      </p:sp>
      <p:sp>
        <p:nvSpPr>
          <p:cNvPr id="2" name="Frame 1">
            <a:extLst>
              <a:ext uri="{FF2B5EF4-FFF2-40B4-BE49-F238E27FC236}">
                <a16:creationId xmlns:a16="http://schemas.microsoft.com/office/drawing/2014/main" id="{60E0ACBF-69FC-4345-85AF-20CFD60B0559}"/>
              </a:ext>
            </a:extLst>
          </p:cNvPr>
          <p:cNvSpPr/>
          <p:nvPr/>
        </p:nvSpPr>
        <p:spPr>
          <a:xfrm>
            <a:off x="5017477" y="867509"/>
            <a:ext cx="2731477" cy="5181600"/>
          </a:xfrm>
          <a:prstGeom prst="frame">
            <a:avLst>
              <a:gd name="adj1" fmla="val 236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95460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5352A-3C96-B447-A7D4-AFB22907AB0C}"/>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1E6134CA-6AED-DB40-88B1-79BB3DCE2251}"/>
              </a:ext>
            </a:extLst>
          </p:cNvPr>
          <p:cNvSpPr txBox="1"/>
          <p:nvPr/>
        </p:nvSpPr>
        <p:spPr>
          <a:xfrm>
            <a:off x="3048000" y="2828836"/>
            <a:ext cx="6096000" cy="1200329"/>
          </a:xfrm>
          <a:prstGeom prst="rect">
            <a:avLst/>
          </a:prstGeom>
          <a:noFill/>
        </p:spPr>
        <p:txBody>
          <a:bodyPr wrap="square">
            <a:spAutoFit/>
          </a:bodyPr>
          <a:lstStyle/>
          <a:p>
            <a:r>
              <a:rPr lang="en-US" dirty="0"/>
              <a:t>Nearly 50% of patients with necrotizing fasciitis caused by S. pyogenes have no portal of entry but develop deep infection at the exact site of nonpenetrating trauma such as a bruise or muscle strain.</a:t>
            </a:r>
          </a:p>
        </p:txBody>
      </p:sp>
    </p:spTree>
    <p:extLst>
      <p:ext uri="{BB962C8B-B14F-4D97-AF65-F5344CB8AC3E}">
        <p14:creationId xmlns:p14="http://schemas.microsoft.com/office/powerpoint/2010/main" val="1100171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39EF-6C1D-6445-826F-E646DD790D02}"/>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FC896E31-909D-B64F-A4E7-974395550EFF}"/>
              </a:ext>
            </a:extLst>
          </p:cNvPr>
          <p:cNvSpPr txBox="1"/>
          <p:nvPr/>
        </p:nvSpPr>
        <p:spPr>
          <a:xfrm>
            <a:off x="3048000" y="2551837"/>
            <a:ext cx="6096000" cy="1754326"/>
          </a:xfrm>
          <a:prstGeom prst="rect">
            <a:avLst/>
          </a:prstGeom>
          <a:noFill/>
        </p:spPr>
        <p:txBody>
          <a:bodyPr wrap="square">
            <a:spAutoFit/>
          </a:bodyPr>
          <a:lstStyle/>
          <a:p>
            <a:r>
              <a:rPr lang="en-US" dirty="0"/>
              <a:t>Polymicrobial infection is most commonly associated with 4 clinical settings: (1) perianal abscesses, penetrating abdominal trauma, or surgical procedures involving the bowel; (2) decubitus ulcers; (3) injection sites in illicit drug users; and (4) spread from a genital site such as Bartholin abscess, episiotomy wound, or a minor vulvovaginal infection</a:t>
            </a:r>
          </a:p>
        </p:txBody>
      </p:sp>
    </p:spTree>
    <p:extLst>
      <p:ext uri="{BB962C8B-B14F-4D97-AF65-F5344CB8AC3E}">
        <p14:creationId xmlns:p14="http://schemas.microsoft.com/office/powerpoint/2010/main" val="1123695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CDB1-327A-558E-62FD-3C8C191FD54F}"/>
              </a:ext>
            </a:extLst>
          </p:cNvPr>
          <p:cNvSpPr>
            <a:spLocks noGrp="1"/>
          </p:cNvSpPr>
          <p:nvPr>
            <p:ph type="title"/>
          </p:nvPr>
        </p:nvSpPr>
        <p:spPr/>
        <p:txBody>
          <a:bodyPr>
            <a:normAutofit/>
          </a:bodyPr>
          <a:lstStyle/>
          <a:p>
            <a:pPr algn="ctr"/>
            <a:r>
              <a:rPr lang="en-US" sz="7200" dirty="0"/>
              <a:t>Disclosures</a:t>
            </a:r>
          </a:p>
        </p:txBody>
      </p:sp>
      <p:sp>
        <p:nvSpPr>
          <p:cNvPr id="4" name="&quot;No&quot; Symbol 3">
            <a:extLst>
              <a:ext uri="{FF2B5EF4-FFF2-40B4-BE49-F238E27FC236}">
                <a16:creationId xmlns:a16="http://schemas.microsoft.com/office/drawing/2014/main" id="{C0165E7E-FBDF-014F-BE9C-1CBA5100B9A9}"/>
              </a:ext>
            </a:extLst>
          </p:cNvPr>
          <p:cNvSpPr/>
          <p:nvPr/>
        </p:nvSpPr>
        <p:spPr>
          <a:xfrm>
            <a:off x="3921211" y="1791729"/>
            <a:ext cx="4349578" cy="4164227"/>
          </a:xfrm>
          <a:prstGeom prst="noSmoking">
            <a:avLst>
              <a:gd name="adj" fmla="val 866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783637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E13BD-A806-E891-7E78-EE22CE811DAD}"/>
              </a:ext>
            </a:extLst>
          </p:cNvPr>
          <p:cNvSpPr>
            <a:spLocks noGrp="1"/>
          </p:cNvSpPr>
          <p:nvPr>
            <p:ph type="title"/>
          </p:nvPr>
        </p:nvSpPr>
        <p:spPr/>
        <p:txBody>
          <a:bodyPr/>
          <a:lstStyle/>
          <a:p>
            <a:r>
              <a:rPr lang="en-US"/>
              <a:t>Presentation of NSTI</a:t>
            </a:r>
            <a:endParaRPr lang="en-US" dirty="0"/>
          </a:p>
        </p:txBody>
      </p:sp>
      <p:pic>
        <p:nvPicPr>
          <p:cNvPr id="5" name="Picture 4" descr="A table with black text and white text&#10;&#10;Description automatically generated">
            <a:extLst>
              <a:ext uri="{FF2B5EF4-FFF2-40B4-BE49-F238E27FC236}">
                <a16:creationId xmlns:a16="http://schemas.microsoft.com/office/drawing/2014/main" id="{62E13914-3532-414F-A71D-F2A888A237D2}"/>
              </a:ext>
            </a:extLst>
          </p:cNvPr>
          <p:cNvPicPr>
            <a:picLocks noChangeAspect="1"/>
          </p:cNvPicPr>
          <p:nvPr/>
        </p:nvPicPr>
        <p:blipFill>
          <a:blip r:embed="rId3"/>
          <a:stretch>
            <a:fillRect/>
          </a:stretch>
        </p:blipFill>
        <p:spPr>
          <a:xfrm>
            <a:off x="3253602" y="1545109"/>
            <a:ext cx="5511800" cy="4533900"/>
          </a:xfrm>
          <a:prstGeom prst="rect">
            <a:avLst/>
          </a:prstGeom>
        </p:spPr>
      </p:pic>
      <p:sp>
        <p:nvSpPr>
          <p:cNvPr id="6" name="TextBox 5">
            <a:extLst>
              <a:ext uri="{FF2B5EF4-FFF2-40B4-BE49-F238E27FC236}">
                <a16:creationId xmlns:a16="http://schemas.microsoft.com/office/drawing/2014/main" id="{86C8A2A5-FF21-7D46-A325-092BEC2D6ADD}"/>
              </a:ext>
            </a:extLst>
          </p:cNvPr>
          <p:cNvSpPr txBox="1"/>
          <p:nvPr/>
        </p:nvSpPr>
        <p:spPr>
          <a:xfrm>
            <a:off x="10616632" y="6134529"/>
            <a:ext cx="1575368" cy="369332"/>
          </a:xfrm>
          <a:prstGeom prst="rect">
            <a:avLst/>
          </a:prstGeom>
          <a:noFill/>
        </p:spPr>
        <p:txBody>
          <a:bodyPr wrap="none" rtlCol="0">
            <a:spAutoFit/>
          </a:bodyPr>
          <a:lstStyle/>
          <a:p>
            <a:r>
              <a:rPr lang="en-US" dirty="0"/>
              <a:t>Al </a:t>
            </a:r>
            <a:r>
              <a:rPr lang="en-US" dirty="0" err="1"/>
              <a:t>Alayed</a:t>
            </a:r>
            <a:r>
              <a:rPr lang="en-US" dirty="0"/>
              <a:t> 2015</a:t>
            </a:r>
          </a:p>
        </p:txBody>
      </p:sp>
      <p:sp>
        <p:nvSpPr>
          <p:cNvPr id="7" name="TextBox 6">
            <a:extLst>
              <a:ext uri="{FF2B5EF4-FFF2-40B4-BE49-F238E27FC236}">
                <a16:creationId xmlns:a16="http://schemas.microsoft.com/office/drawing/2014/main" id="{09DCD816-45E2-C24E-AAAD-1AD067853579}"/>
              </a:ext>
            </a:extLst>
          </p:cNvPr>
          <p:cNvSpPr txBox="1"/>
          <p:nvPr/>
        </p:nvSpPr>
        <p:spPr>
          <a:xfrm>
            <a:off x="11126900" y="6503861"/>
            <a:ext cx="1065100" cy="369332"/>
          </a:xfrm>
          <a:prstGeom prst="rect">
            <a:avLst/>
          </a:prstGeom>
          <a:noFill/>
        </p:spPr>
        <p:txBody>
          <a:bodyPr wrap="none" rtlCol="0">
            <a:spAutoFit/>
          </a:bodyPr>
          <a:lstStyle/>
          <a:p>
            <a:r>
              <a:rPr lang="en-US" dirty="0"/>
              <a:t>Tso 2018 </a:t>
            </a:r>
          </a:p>
        </p:txBody>
      </p:sp>
    </p:spTree>
    <p:extLst>
      <p:ext uri="{BB962C8B-B14F-4D97-AF65-F5344CB8AC3E}">
        <p14:creationId xmlns:p14="http://schemas.microsoft.com/office/powerpoint/2010/main" val="959473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0BE3B-A24D-8C40-22F2-4552D9D62A27}"/>
              </a:ext>
            </a:extLst>
          </p:cNvPr>
          <p:cNvSpPr>
            <a:spLocks noGrp="1"/>
          </p:cNvSpPr>
          <p:nvPr>
            <p:ph type="title"/>
          </p:nvPr>
        </p:nvSpPr>
        <p:spPr/>
        <p:txBody>
          <a:bodyPr/>
          <a:lstStyle/>
          <a:p>
            <a:r>
              <a:rPr lang="en-US" dirty="0" err="1"/>
              <a:t>Iralu</a:t>
            </a:r>
            <a:endParaRPr lang="en-US" dirty="0"/>
          </a:p>
        </p:txBody>
      </p:sp>
      <p:sp>
        <p:nvSpPr>
          <p:cNvPr id="3" name="Content Placeholder 2">
            <a:extLst>
              <a:ext uri="{FF2B5EF4-FFF2-40B4-BE49-F238E27FC236}">
                <a16:creationId xmlns:a16="http://schemas.microsoft.com/office/drawing/2014/main" id="{2114DE70-C2A2-F5C4-6969-E4A6069F7E69}"/>
              </a:ext>
            </a:extLst>
          </p:cNvPr>
          <p:cNvSpPr>
            <a:spLocks noGrp="1"/>
          </p:cNvSpPr>
          <p:nvPr>
            <p:ph idx="1"/>
          </p:nvPr>
        </p:nvSpPr>
        <p:spPr/>
        <p:txBody>
          <a:bodyPr/>
          <a:lstStyle/>
          <a:p>
            <a:pPr>
              <a:buFontTx/>
              <a:buChar char="-"/>
            </a:pPr>
            <a:r>
              <a:rPr lang="en-US" dirty="0"/>
              <a:t>Epi in Indian Country</a:t>
            </a:r>
          </a:p>
          <a:p>
            <a:pPr>
              <a:buFontTx/>
              <a:buChar char="-"/>
            </a:pPr>
            <a:r>
              <a:rPr lang="en-US" dirty="0"/>
              <a:t>Diagnostics (LRNEC)</a:t>
            </a:r>
          </a:p>
          <a:p>
            <a:pPr>
              <a:buFontTx/>
              <a:buChar char="-"/>
            </a:pPr>
            <a:r>
              <a:rPr lang="en-US" dirty="0"/>
              <a:t>Treatment</a:t>
            </a:r>
          </a:p>
          <a:p>
            <a:pPr>
              <a:buFontTx/>
              <a:buChar char="-"/>
            </a:pPr>
            <a:endParaRPr lang="en-US" dirty="0"/>
          </a:p>
        </p:txBody>
      </p:sp>
    </p:spTree>
    <p:extLst>
      <p:ext uri="{BB962C8B-B14F-4D97-AF65-F5344CB8AC3E}">
        <p14:creationId xmlns:p14="http://schemas.microsoft.com/office/powerpoint/2010/main" val="680562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494BB-AA2F-5D6F-E164-13482A307A6E}"/>
              </a:ext>
            </a:extLst>
          </p:cNvPr>
          <p:cNvSpPr>
            <a:spLocks noGrp="1"/>
          </p:cNvSpPr>
          <p:nvPr>
            <p:ph type="title"/>
          </p:nvPr>
        </p:nvSpPr>
        <p:spPr/>
        <p:txBody>
          <a:bodyPr/>
          <a:lstStyle/>
          <a:p>
            <a:r>
              <a:rPr lang="en-US" dirty="0"/>
              <a:t>Questions for Chino</a:t>
            </a:r>
          </a:p>
        </p:txBody>
      </p:sp>
      <p:sp>
        <p:nvSpPr>
          <p:cNvPr id="3" name="Content Placeholder 2">
            <a:extLst>
              <a:ext uri="{FF2B5EF4-FFF2-40B4-BE49-F238E27FC236}">
                <a16:creationId xmlns:a16="http://schemas.microsoft.com/office/drawing/2014/main" id="{F941C892-20CA-6F7B-8629-31CA32EDAC06}"/>
              </a:ext>
            </a:extLst>
          </p:cNvPr>
          <p:cNvSpPr>
            <a:spLocks noGrp="1"/>
          </p:cNvSpPr>
          <p:nvPr>
            <p:ph idx="1"/>
          </p:nvPr>
        </p:nvSpPr>
        <p:spPr/>
        <p:txBody>
          <a:bodyPr>
            <a:normAutofit fontScale="92500" lnSpcReduction="10000"/>
          </a:bodyPr>
          <a:lstStyle/>
          <a:p>
            <a:r>
              <a:rPr lang="en-US" dirty="0"/>
              <a:t>Is there a role for bedside incision by ED provider to look for “dishwater” fluid? </a:t>
            </a:r>
          </a:p>
          <a:p>
            <a:r>
              <a:rPr lang="en-US" dirty="0"/>
              <a:t>What goes into your decision (and the decision in general) on whether to keep or send these patients? </a:t>
            </a:r>
          </a:p>
          <a:p>
            <a:r>
              <a:rPr lang="en-US" dirty="0"/>
              <a:t>What are the surgeon-surgeon conversations typically like after you’ve taken a patient to the OR but they still need to be sent out?</a:t>
            </a:r>
          </a:p>
          <a:p>
            <a:r>
              <a:rPr lang="en-US" dirty="0"/>
              <a:t>How often do these patients need to go back to the OR? What determines this – is it just standard or based on clinical picture? When do you stop debridement when in the OR?</a:t>
            </a:r>
          </a:p>
          <a:p>
            <a:r>
              <a:rPr lang="en-US" dirty="0"/>
              <a:t>Are these wounds typically left open after the final debridement? Wound vacs?</a:t>
            </a:r>
          </a:p>
          <a:p>
            <a:endParaRPr lang="en-US" dirty="0"/>
          </a:p>
        </p:txBody>
      </p:sp>
    </p:spTree>
    <p:extLst>
      <p:ext uri="{BB962C8B-B14F-4D97-AF65-F5344CB8AC3E}">
        <p14:creationId xmlns:p14="http://schemas.microsoft.com/office/powerpoint/2010/main" val="1196627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AF7394E-3281-C84F-864B-A15258F0337D}"/>
              </a:ext>
            </a:extLst>
          </p:cNvPr>
          <p:cNvSpPr txBox="1"/>
          <p:nvPr/>
        </p:nvSpPr>
        <p:spPr>
          <a:xfrm>
            <a:off x="4015943" y="2644170"/>
            <a:ext cx="4160113" cy="1569660"/>
          </a:xfrm>
          <a:prstGeom prst="rect">
            <a:avLst/>
          </a:prstGeom>
          <a:noFill/>
        </p:spPr>
        <p:txBody>
          <a:bodyPr wrap="none" rtlCol="0">
            <a:spAutoFit/>
          </a:bodyPr>
          <a:lstStyle/>
          <a:p>
            <a:r>
              <a:rPr lang="en-US" sz="9600" dirty="0"/>
              <a:t>Imaging</a:t>
            </a:r>
          </a:p>
        </p:txBody>
      </p:sp>
    </p:spTree>
    <p:extLst>
      <p:ext uri="{BB962C8B-B14F-4D97-AF65-F5344CB8AC3E}">
        <p14:creationId xmlns:p14="http://schemas.microsoft.com/office/powerpoint/2010/main" val="3737564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X-ray of a bone with arrows pointing to the left&#10;&#10;Description automatically generated">
            <a:extLst>
              <a:ext uri="{FF2B5EF4-FFF2-40B4-BE49-F238E27FC236}">
                <a16:creationId xmlns:a16="http://schemas.microsoft.com/office/drawing/2014/main" id="{B282EB0B-5A29-B04B-B664-022D7C136542}"/>
              </a:ext>
            </a:extLst>
          </p:cNvPr>
          <p:cNvPicPr>
            <a:picLocks noChangeAspect="1"/>
          </p:cNvPicPr>
          <p:nvPr/>
        </p:nvPicPr>
        <p:blipFill>
          <a:blip r:embed="rId3"/>
          <a:stretch>
            <a:fillRect/>
          </a:stretch>
        </p:blipFill>
        <p:spPr>
          <a:xfrm>
            <a:off x="149773" y="9404"/>
            <a:ext cx="5602014" cy="6856196"/>
          </a:xfrm>
          <a:prstGeom prst="rect">
            <a:avLst/>
          </a:prstGeom>
        </p:spPr>
      </p:pic>
      <p:pic>
        <p:nvPicPr>
          <p:cNvPr id="7" name="Picture 6" descr="An x-ray of a leg&#10;&#10;Description automatically generated">
            <a:extLst>
              <a:ext uri="{FF2B5EF4-FFF2-40B4-BE49-F238E27FC236}">
                <a16:creationId xmlns:a16="http://schemas.microsoft.com/office/drawing/2014/main" id="{49BC0184-8C14-6C42-B65B-44A3FC6B41AD}"/>
              </a:ext>
            </a:extLst>
          </p:cNvPr>
          <p:cNvPicPr>
            <a:picLocks noChangeAspect="1"/>
          </p:cNvPicPr>
          <p:nvPr/>
        </p:nvPicPr>
        <p:blipFill>
          <a:blip r:embed="rId4"/>
          <a:stretch>
            <a:fillRect/>
          </a:stretch>
        </p:blipFill>
        <p:spPr>
          <a:xfrm>
            <a:off x="6440214" y="0"/>
            <a:ext cx="5465379" cy="6865600"/>
          </a:xfrm>
          <a:prstGeom prst="rect">
            <a:avLst/>
          </a:prstGeom>
        </p:spPr>
      </p:pic>
      <p:sp>
        <p:nvSpPr>
          <p:cNvPr id="8" name="TextBox 7">
            <a:extLst>
              <a:ext uri="{FF2B5EF4-FFF2-40B4-BE49-F238E27FC236}">
                <a16:creationId xmlns:a16="http://schemas.microsoft.com/office/drawing/2014/main" id="{F41AB18B-BA97-4547-964A-D6C4CB72C2C2}"/>
              </a:ext>
            </a:extLst>
          </p:cNvPr>
          <p:cNvSpPr txBox="1"/>
          <p:nvPr/>
        </p:nvSpPr>
        <p:spPr>
          <a:xfrm>
            <a:off x="4577701" y="6308209"/>
            <a:ext cx="1012200" cy="369332"/>
          </a:xfrm>
          <a:prstGeom prst="rect">
            <a:avLst/>
          </a:prstGeom>
          <a:noFill/>
        </p:spPr>
        <p:txBody>
          <a:bodyPr wrap="none" rtlCol="0">
            <a:spAutoFit/>
          </a:bodyPr>
          <a:lstStyle/>
          <a:p>
            <a:r>
              <a:rPr lang="en-US" dirty="0">
                <a:solidFill>
                  <a:schemeClr val="bg1"/>
                </a:solidFill>
              </a:rPr>
              <a:t>Tso 2021</a:t>
            </a:r>
          </a:p>
        </p:txBody>
      </p:sp>
      <p:sp>
        <p:nvSpPr>
          <p:cNvPr id="4" name="Title 3">
            <a:extLst>
              <a:ext uri="{FF2B5EF4-FFF2-40B4-BE49-F238E27FC236}">
                <a16:creationId xmlns:a16="http://schemas.microsoft.com/office/drawing/2014/main" id="{F83EA3FC-FD40-1F46-ADF6-53F8340B68D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834820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x-ray of a person's chest&#10;&#10;Description automatically generated">
            <a:extLst>
              <a:ext uri="{FF2B5EF4-FFF2-40B4-BE49-F238E27FC236}">
                <a16:creationId xmlns:a16="http://schemas.microsoft.com/office/drawing/2014/main" id="{E7B35A89-342B-F547-B5EB-D41979832319}"/>
              </a:ext>
            </a:extLst>
          </p:cNvPr>
          <p:cNvPicPr>
            <a:picLocks noChangeAspect="1"/>
          </p:cNvPicPr>
          <p:nvPr/>
        </p:nvPicPr>
        <p:blipFill>
          <a:blip r:embed="rId3"/>
          <a:stretch>
            <a:fillRect/>
          </a:stretch>
        </p:blipFill>
        <p:spPr>
          <a:xfrm>
            <a:off x="659123" y="120472"/>
            <a:ext cx="5178092" cy="5612496"/>
          </a:xfrm>
          <a:prstGeom prst="rect">
            <a:avLst/>
          </a:prstGeom>
        </p:spPr>
      </p:pic>
      <p:pic>
        <p:nvPicPr>
          <p:cNvPr id="7" name="Picture 6" descr="A close-up of a x-ray of a human body&#10;&#10;Description automatically generated">
            <a:extLst>
              <a:ext uri="{FF2B5EF4-FFF2-40B4-BE49-F238E27FC236}">
                <a16:creationId xmlns:a16="http://schemas.microsoft.com/office/drawing/2014/main" id="{33EFEDC9-79C8-484F-98A6-CDA2557983DD}"/>
              </a:ext>
            </a:extLst>
          </p:cNvPr>
          <p:cNvPicPr>
            <a:picLocks noChangeAspect="1"/>
          </p:cNvPicPr>
          <p:nvPr/>
        </p:nvPicPr>
        <p:blipFill>
          <a:blip r:embed="rId4"/>
          <a:stretch>
            <a:fillRect/>
          </a:stretch>
        </p:blipFill>
        <p:spPr>
          <a:xfrm>
            <a:off x="6672649" y="120472"/>
            <a:ext cx="4703806" cy="5612496"/>
          </a:xfrm>
          <a:prstGeom prst="rect">
            <a:avLst/>
          </a:prstGeom>
        </p:spPr>
      </p:pic>
      <p:sp>
        <p:nvSpPr>
          <p:cNvPr id="8" name="TextBox 7">
            <a:extLst>
              <a:ext uri="{FF2B5EF4-FFF2-40B4-BE49-F238E27FC236}">
                <a16:creationId xmlns:a16="http://schemas.microsoft.com/office/drawing/2014/main" id="{D8F90A6C-A6A5-8D43-8D08-A64FAC63EDCC}"/>
              </a:ext>
            </a:extLst>
          </p:cNvPr>
          <p:cNvSpPr txBox="1"/>
          <p:nvPr/>
        </p:nvSpPr>
        <p:spPr>
          <a:xfrm>
            <a:off x="4890037" y="5437089"/>
            <a:ext cx="1012200" cy="369332"/>
          </a:xfrm>
          <a:prstGeom prst="rect">
            <a:avLst/>
          </a:prstGeom>
          <a:noFill/>
        </p:spPr>
        <p:txBody>
          <a:bodyPr wrap="none" rtlCol="0">
            <a:spAutoFit/>
          </a:bodyPr>
          <a:lstStyle/>
          <a:p>
            <a:r>
              <a:rPr lang="en-US" dirty="0">
                <a:solidFill>
                  <a:schemeClr val="bg1"/>
                </a:solidFill>
              </a:rPr>
              <a:t>Tso 2021</a:t>
            </a:r>
          </a:p>
        </p:txBody>
      </p:sp>
      <p:sp>
        <p:nvSpPr>
          <p:cNvPr id="9" name="TextBox 8">
            <a:extLst>
              <a:ext uri="{FF2B5EF4-FFF2-40B4-BE49-F238E27FC236}">
                <a16:creationId xmlns:a16="http://schemas.microsoft.com/office/drawing/2014/main" id="{CDCDAC2F-637C-5642-8883-DC0E06E99C6A}"/>
              </a:ext>
            </a:extLst>
          </p:cNvPr>
          <p:cNvSpPr txBox="1"/>
          <p:nvPr/>
        </p:nvSpPr>
        <p:spPr>
          <a:xfrm>
            <a:off x="1250860" y="5732968"/>
            <a:ext cx="9690281" cy="1354217"/>
          </a:xfrm>
          <a:prstGeom prst="rect">
            <a:avLst/>
          </a:prstGeom>
          <a:noFill/>
        </p:spPr>
        <p:txBody>
          <a:bodyPr wrap="none" rtlCol="0">
            <a:spAutoFit/>
          </a:bodyPr>
          <a:lstStyle/>
          <a:p>
            <a:pPr algn="ctr"/>
            <a:r>
              <a:rPr lang="en-US" sz="3200" dirty="0"/>
              <a:t>Gas Specificity 93.2%, Sensitivity 48.6%</a:t>
            </a:r>
          </a:p>
          <a:p>
            <a:pPr algn="ctr"/>
            <a:r>
              <a:rPr lang="en-US" sz="3200" dirty="0"/>
              <a:t>Subcutaneous edema Specificity 11.2%, Sensitivity 98.1%</a:t>
            </a:r>
          </a:p>
          <a:p>
            <a:pPr algn="ctr"/>
            <a:endParaRPr lang="en-US" dirty="0"/>
          </a:p>
        </p:txBody>
      </p:sp>
      <p:sp>
        <p:nvSpPr>
          <p:cNvPr id="11" name="TextBox 10">
            <a:extLst>
              <a:ext uri="{FF2B5EF4-FFF2-40B4-BE49-F238E27FC236}">
                <a16:creationId xmlns:a16="http://schemas.microsoft.com/office/drawing/2014/main" id="{9BDE8C7C-DBC4-1240-A74C-8004404A263B}"/>
              </a:ext>
            </a:extLst>
          </p:cNvPr>
          <p:cNvSpPr txBox="1"/>
          <p:nvPr/>
        </p:nvSpPr>
        <p:spPr>
          <a:xfrm>
            <a:off x="10439156" y="5437089"/>
            <a:ext cx="1065770" cy="369332"/>
          </a:xfrm>
          <a:prstGeom prst="rect">
            <a:avLst/>
          </a:prstGeom>
          <a:noFill/>
        </p:spPr>
        <p:txBody>
          <a:bodyPr wrap="square">
            <a:spAutoFit/>
          </a:bodyPr>
          <a:lstStyle/>
          <a:p>
            <a:r>
              <a:rPr lang="en-US" dirty="0">
                <a:solidFill>
                  <a:schemeClr val="bg1"/>
                </a:solidFill>
              </a:rPr>
              <a:t>Tso 2021</a:t>
            </a:r>
          </a:p>
        </p:txBody>
      </p:sp>
      <p:sp>
        <p:nvSpPr>
          <p:cNvPr id="12" name="TextBox 11">
            <a:extLst>
              <a:ext uri="{FF2B5EF4-FFF2-40B4-BE49-F238E27FC236}">
                <a16:creationId xmlns:a16="http://schemas.microsoft.com/office/drawing/2014/main" id="{E527317B-0368-3949-9B20-F13688F7209A}"/>
              </a:ext>
            </a:extLst>
          </p:cNvPr>
          <p:cNvSpPr txBox="1"/>
          <p:nvPr/>
        </p:nvSpPr>
        <p:spPr>
          <a:xfrm>
            <a:off x="10972041" y="6498629"/>
            <a:ext cx="1209049" cy="369332"/>
          </a:xfrm>
          <a:prstGeom prst="rect">
            <a:avLst/>
          </a:prstGeom>
          <a:noFill/>
        </p:spPr>
        <p:txBody>
          <a:bodyPr wrap="none" rtlCol="0">
            <a:spAutoFit/>
          </a:bodyPr>
          <a:lstStyle/>
          <a:p>
            <a:r>
              <a:rPr lang="en-US" dirty="0" err="1"/>
              <a:t>Kwee</a:t>
            </a:r>
            <a:r>
              <a:rPr lang="en-US" dirty="0"/>
              <a:t> 2021</a:t>
            </a:r>
          </a:p>
        </p:txBody>
      </p:sp>
    </p:spTree>
    <p:extLst>
      <p:ext uri="{BB962C8B-B14F-4D97-AF65-F5344CB8AC3E}">
        <p14:creationId xmlns:p14="http://schemas.microsoft.com/office/powerpoint/2010/main" val="2096221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x-ray of a human body&#10;&#10;Description automatically generated">
            <a:extLst>
              <a:ext uri="{FF2B5EF4-FFF2-40B4-BE49-F238E27FC236}">
                <a16:creationId xmlns:a16="http://schemas.microsoft.com/office/drawing/2014/main" id="{B29FE299-D965-3341-AE79-8A23BCD171E8}"/>
              </a:ext>
            </a:extLst>
          </p:cNvPr>
          <p:cNvPicPr>
            <a:picLocks noChangeAspect="1"/>
          </p:cNvPicPr>
          <p:nvPr/>
        </p:nvPicPr>
        <p:blipFill>
          <a:blip r:embed="rId3"/>
          <a:stretch>
            <a:fillRect/>
          </a:stretch>
        </p:blipFill>
        <p:spPr>
          <a:xfrm>
            <a:off x="692149" y="354086"/>
            <a:ext cx="4959179" cy="5959590"/>
          </a:xfrm>
          <a:prstGeom prst="rect">
            <a:avLst/>
          </a:prstGeom>
        </p:spPr>
      </p:pic>
      <p:pic>
        <p:nvPicPr>
          <p:cNvPr id="7" name="Picture 6" descr="A close-up of a knee joint&#10;&#10;Description automatically generated">
            <a:extLst>
              <a:ext uri="{FF2B5EF4-FFF2-40B4-BE49-F238E27FC236}">
                <a16:creationId xmlns:a16="http://schemas.microsoft.com/office/drawing/2014/main" id="{3A549509-CBFE-4743-BBEF-7A0DCC16CBA4}"/>
              </a:ext>
            </a:extLst>
          </p:cNvPr>
          <p:cNvPicPr>
            <a:picLocks noChangeAspect="1"/>
          </p:cNvPicPr>
          <p:nvPr/>
        </p:nvPicPr>
        <p:blipFill>
          <a:blip r:embed="rId4"/>
          <a:stretch>
            <a:fillRect/>
          </a:stretch>
        </p:blipFill>
        <p:spPr>
          <a:xfrm>
            <a:off x="6347253" y="354086"/>
            <a:ext cx="4959179" cy="5966273"/>
          </a:xfrm>
          <a:prstGeom prst="rect">
            <a:avLst/>
          </a:prstGeom>
        </p:spPr>
      </p:pic>
      <p:sp>
        <p:nvSpPr>
          <p:cNvPr id="9" name="TextBox 8">
            <a:extLst>
              <a:ext uri="{FF2B5EF4-FFF2-40B4-BE49-F238E27FC236}">
                <a16:creationId xmlns:a16="http://schemas.microsoft.com/office/drawing/2014/main" id="{8166E41F-D13D-6E41-8FC7-41A2FB8433EA}"/>
              </a:ext>
            </a:extLst>
          </p:cNvPr>
          <p:cNvSpPr txBox="1"/>
          <p:nvPr/>
        </p:nvSpPr>
        <p:spPr>
          <a:xfrm>
            <a:off x="6891981" y="5988098"/>
            <a:ext cx="1003986" cy="369332"/>
          </a:xfrm>
          <a:prstGeom prst="rect">
            <a:avLst/>
          </a:prstGeom>
          <a:noFill/>
        </p:spPr>
        <p:txBody>
          <a:bodyPr wrap="square">
            <a:spAutoFit/>
          </a:bodyPr>
          <a:lstStyle/>
          <a:p>
            <a:r>
              <a:rPr lang="en-US" dirty="0">
                <a:solidFill>
                  <a:schemeClr val="bg1"/>
                </a:solidFill>
              </a:rPr>
              <a:t>Tso 2021</a:t>
            </a:r>
          </a:p>
        </p:txBody>
      </p:sp>
      <p:sp>
        <p:nvSpPr>
          <p:cNvPr id="11" name="TextBox 10">
            <a:extLst>
              <a:ext uri="{FF2B5EF4-FFF2-40B4-BE49-F238E27FC236}">
                <a16:creationId xmlns:a16="http://schemas.microsoft.com/office/drawing/2014/main" id="{43470A3A-AA4A-9042-A2FE-5D1F7F424CCC}"/>
              </a:ext>
            </a:extLst>
          </p:cNvPr>
          <p:cNvSpPr txBox="1"/>
          <p:nvPr/>
        </p:nvSpPr>
        <p:spPr>
          <a:xfrm>
            <a:off x="4730064" y="6007882"/>
            <a:ext cx="1065770" cy="369332"/>
          </a:xfrm>
          <a:prstGeom prst="rect">
            <a:avLst/>
          </a:prstGeom>
          <a:noFill/>
        </p:spPr>
        <p:txBody>
          <a:bodyPr wrap="square">
            <a:spAutoFit/>
          </a:bodyPr>
          <a:lstStyle/>
          <a:p>
            <a:r>
              <a:rPr lang="en-US" dirty="0">
                <a:solidFill>
                  <a:schemeClr val="bg1"/>
                </a:solidFill>
              </a:rPr>
              <a:t>Tso 2021</a:t>
            </a:r>
          </a:p>
        </p:txBody>
      </p:sp>
    </p:spTree>
    <p:extLst>
      <p:ext uri="{BB962C8B-B14F-4D97-AF65-F5344CB8AC3E}">
        <p14:creationId xmlns:p14="http://schemas.microsoft.com/office/powerpoint/2010/main" val="2862096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oss-section of a cell&#10;&#10;Description automatically generated">
            <a:extLst>
              <a:ext uri="{FF2B5EF4-FFF2-40B4-BE49-F238E27FC236}">
                <a16:creationId xmlns:a16="http://schemas.microsoft.com/office/drawing/2014/main" id="{99BDD28E-80DD-6C48-8A94-B54164C3EE7E}"/>
              </a:ext>
            </a:extLst>
          </p:cNvPr>
          <p:cNvPicPr>
            <a:picLocks noChangeAspect="1"/>
          </p:cNvPicPr>
          <p:nvPr/>
        </p:nvPicPr>
        <p:blipFill>
          <a:blip r:embed="rId3"/>
          <a:stretch>
            <a:fillRect/>
          </a:stretch>
        </p:blipFill>
        <p:spPr>
          <a:xfrm>
            <a:off x="2304781" y="0"/>
            <a:ext cx="7582437" cy="6858000"/>
          </a:xfrm>
          <a:prstGeom prst="rect">
            <a:avLst/>
          </a:prstGeom>
        </p:spPr>
      </p:pic>
    </p:spTree>
    <p:extLst>
      <p:ext uri="{BB962C8B-B14F-4D97-AF65-F5344CB8AC3E}">
        <p14:creationId xmlns:p14="http://schemas.microsoft.com/office/powerpoint/2010/main" val="1982373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evice&#10;&#10;Description automatically generated">
            <a:extLst>
              <a:ext uri="{FF2B5EF4-FFF2-40B4-BE49-F238E27FC236}">
                <a16:creationId xmlns:a16="http://schemas.microsoft.com/office/drawing/2014/main" id="{847D8FB3-23CA-3B40-8C2A-315E1C1D2E57}"/>
              </a:ext>
            </a:extLst>
          </p:cNvPr>
          <p:cNvPicPr>
            <a:picLocks noChangeAspect="1"/>
          </p:cNvPicPr>
          <p:nvPr/>
        </p:nvPicPr>
        <p:blipFill>
          <a:blip r:embed="rId2"/>
          <a:stretch>
            <a:fillRect/>
          </a:stretch>
        </p:blipFill>
        <p:spPr>
          <a:xfrm>
            <a:off x="-86498" y="1581665"/>
            <a:ext cx="7776653" cy="5362833"/>
          </a:xfrm>
          <a:prstGeom prst="rect">
            <a:avLst/>
          </a:prstGeom>
        </p:spPr>
      </p:pic>
      <p:sp>
        <p:nvSpPr>
          <p:cNvPr id="6" name="TextBox 5">
            <a:extLst>
              <a:ext uri="{FF2B5EF4-FFF2-40B4-BE49-F238E27FC236}">
                <a16:creationId xmlns:a16="http://schemas.microsoft.com/office/drawing/2014/main" id="{77321B75-9705-A248-895B-1B415117FF28}"/>
              </a:ext>
            </a:extLst>
          </p:cNvPr>
          <p:cNvSpPr txBox="1"/>
          <p:nvPr/>
        </p:nvSpPr>
        <p:spPr>
          <a:xfrm>
            <a:off x="3816312" y="243513"/>
            <a:ext cx="7747686" cy="1631216"/>
          </a:xfrm>
          <a:prstGeom prst="rect">
            <a:avLst/>
          </a:prstGeom>
          <a:noFill/>
        </p:spPr>
        <p:txBody>
          <a:bodyPr wrap="square" rtlCol="0">
            <a:spAutoFit/>
          </a:bodyPr>
          <a:lstStyle/>
          <a:p>
            <a:pPr marL="0" indent="0" algn="r">
              <a:buNone/>
            </a:pPr>
            <a:r>
              <a:rPr lang="en-US" sz="4000" dirty="0"/>
              <a:t> Sensitivity 85-100</a:t>
            </a:r>
          </a:p>
          <a:p>
            <a:pPr marL="0" indent="0" algn="r">
              <a:buNone/>
            </a:pPr>
            <a:r>
              <a:rPr lang="en-US" sz="4000" dirty="0"/>
              <a:t> Specificity 45-98 </a:t>
            </a:r>
          </a:p>
          <a:p>
            <a:pPr marL="0" indent="0" algn="r">
              <a:buNone/>
            </a:pPr>
            <a:r>
              <a:rPr lang="en-US" sz="2000" dirty="0"/>
              <a:t>-Marks 2022 </a:t>
            </a:r>
          </a:p>
        </p:txBody>
      </p:sp>
      <p:sp>
        <p:nvSpPr>
          <p:cNvPr id="7" name="TextBox 6">
            <a:extLst>
              <a:ext uri="{FF2B5EF4-FFF2-40B4-BE49-F238E27FC236}">
                <a16:creationId xmlns:a16="http://schemas.microsoft.com/office/drawing/2014/main" id="{2269FEC5-7E0C-7E4C-8C80-D31CDABA78D7}"/>
              </a:ext>
            </a:extLst>
          </p:cNvPr>
          <p:cNvSpPr txBox="1"/>
          <p:nvPr/>
        </p:nvSpPr>
        <p:spPr>
          <a:xfrm>
            <a:off x="7687066" y="2258773"/>
            <a:ext cx="3880021" cy="1908215"/>
          </a:xfrm>
          <a:prstGeom prst="rect">
            <a:avLst/>
          </a:prstGeom>
          <a:noFill/>
        </p:spPr>
        <p:txBody>
          <a:bodyPr wrap="square" rtlCol="0">
            <a:spAutoFit/>
          </a:bodyPr>
          <a:lstStyle/>
          <a:p>
            <a:pPr algn="r"/>
            <a:r>
              <a:rPr lang="en-US" sz="4000" dirty="0"/>
              <a:t> PPV 83.3%</a:t>
            </a:r>
          </a:p>
          <a:p>
            <a:pPr algn="r"/>
            <a:r>
              <a:rPr lang="en-US" sz="4000" dirty="0"/>
              <a:t>NPV 95.4% </a:t>
            </a:r>
          </a:p>
          <a:p>
            <a:pPr algn="r"/>
            <a:r>
              <a:rPr lang="en-US" sz="2000" dirty="0"/>
              <a:t>- Yen 2002</a:t>
            </a:r>
          </a:p>
          <a:p>
            <a:endParaRPr lang="en-US" dirty="0"/>
          </a:p>
        </p:txBody>
      </p:sp>
    </p:spTree>
    <p:extLst>
      <p:ext uri="{BB962C8B-B14F-4D97-AF65-F5344CB8AC3E}">
        <p14:creationId xmlns:p14="http://schemas.microsoft.com/office/powerpoint/2010/main" val="2469239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859AB-9812-9E4A-9640-B5150C881CF2}"/>
              </a:ext>
            </a:extLst>
          </p:cNvPr>
          <p:cNvSpPr>
            <a:spLocks noGrp="1"/>
          </p:cNvSpPr>
          <p:nvPr>
            <p:ph type="title"/>
          </p:nvPr>
        </p:nvSpPr>
        <p:spPr/>
        <p:txBody>
          <a:bodyPr>
            <a:normAutofit/>
          </a:bodyPr>
          <a:lstStyle/>
          <a:p>
            <a:pPr algn="ctr"/>
            <a:r>
              <a:rPr lang="en-US" sz="7200" b="1" dirty="0"/>
              <a:t>STAFF</a:t>
            </a:r>
          </a:p>
        </p:txBody>
      </p:sp>
      <p:sp>
        <p:nvSpPr>
          <p:cNvPr id="3" name="Content Placeholder 2">
            <a:extLst>
              <a:ext uri="{FF2B5EF4-FFF2-40B4-BE49-F238E27FC236}">
                <a16:creationId xmlns:a16="http://schemas.microsoft.com/office/drawing/2014/main" id="{E02C3CE8-FB6F-5303-BB1A-9795D01D7797}"/>
              </a:ext>
            </a:extLst>
          </p:cNvPr>
          <p:cNvSpPr>
            <a:spLocks noGrp="1"/>
          </p:cNvSpPr>
          <p:nvPr>
            <p:ph idx="1"/>
          </p:nvPr>
        </p:nvSpPr>
        <p:spPr/>
        <p:txBody>
          <a:bodyPr>
            <a:normAutofit lnSpcReduction="10000"/>
          </a:bodyPr>
          <a:lstStyle/>
          <a:p>
            <a:pPr marL="0" indent="0">
              <a:buNone/>
            </a:pPr>
            <a:endParaRPr lang="en-US" dirty="0"/>
          </a:p>
          <a:p>
            <a:pPr marL="0" indent="0">
              <a:buNone/>
            </a:pPr>
            <a:r>
              <a:rPr lang="en-US" sz="5200" dirty="0">
                <a:solidFill>
                  <a:srgbClr val="FF0000"/>
                </a:solidFill>
              </a:rPr>
              <a:t>S</a:t>
            </a:r>
            <a:r>
              <a:rPr lang="en-US" sz="5200" dirty="0"/>
              <a:t>ubcutaneous </a:t>
            </a:r>
            <a:r>
              <a:rPr lang="en-US" sz="5200" dirty="0">
                <a:solidFill>
                  <a:srgbClr val="FF0000"/>
                </a:solidFill>
              </a:rPr>
              <a:t>T</a:t>
            </a:r>
            <a:r>
              <a:rPr lang="en-US" sz="5200" dirty="0"/>
              <a:t>hickening</a:t>
            </a:r>
          </a:p>
          <a:p>
            <a:pPr marL="0" indent="0">
              <a:buNone/>
            </a:pPr>
            <a:r>
              <a:rPr lang="en-US" sz="5200" dirty="0">
                <a:solidFill>
                  <a:srgbClr val="FF0000"/>
                </a:solidFill>
              </a:rPr>
              <a:t>A</a:t>
            </a:r>
            <a:r>
              <a:rPr lang="en-US" sz="5200" dirty="0"/>
              <a:t>ir</a:t>
            </a:r>
          </a:p>
          <a:p>
            <a:pPr marL="0" indent="0">
              <a:buNone/>
            </a:pPr>
            <a:r>
              <a:rPr lang="en-US" sz="5200" dirty="0">
                <a:solidFill>
                  <a:srgbClr val="FF0000"/>
                </a:solidFill>
              </a:rPr>
              <a:t>F</a:t>
            </a:r>
            <a:r>
              <a:rPr lang="en-US" sz="5200" dirty="0"/>
              <a:t>ascial </a:t>
            </a:r>
            <a:r>
              <a:rPr lang="en-US" sz="5200" dirty="0">
                <a:solidFill>
                  <a:srgbClr val="FF0000"/>
                </a:solidFill>
              </a:rPr>
              <a:t>F</a:t>
            </a:r>
            <a:r>
              <a:rPr lang="en-US" sz="5200" dirty="0"/>
              <a:t>luid  </a:t>
            </a:r>
            <a:r>
              <a:rPr lang="en-US" sz="2000" dirty="0"/>
              <a:t>- </a:t>
            </a:r>
            <a:r>
              <a:rPr lang="en-US" sz="2000" dirty="0" err="1"/>
              <a:t>Castleberg</a:t>
            </a:r>
            <a:r>
              <a:rPr lang="en-US" sz="2000" dirty="0"/>
              <a:t> 2014</a:t>
            </a:r>
          </a:p>
          <a:p>
            <a:pPr marL="0" indent="0">
              <a:buNone/>
            </a:pPr>
            <a:endParaRPr lang="en-US" dirty="0"/>
          </a:p>
          <a:p>
            <a:pPr marL="0" indent="0">
              <a:buNone/>
            </a:pPr>
            <a:r>
              <a:rPr lang="en-US" b="0" i="0" dirty="0">
                <a:solidFill>
                  <a:srgbClr val="2E2E2E"/>
                </a:solidFill>
                <a:effectLst/>
                <a:latin typeface="ElsevierGulliver"/>
              </a:rPr>
              <a:t>Fluid accumulation along the fascial plane Sn 85.4%</a:t>
            </a:r>
          </a:p>
          <a:p>
            <a:pPr marL="0" indent="0">
              <a:buNone/>
            </a:pPr>
            <a:r>
              <a:rPr lang="en-US" b="0" i="0" dirty="0">
                <a:solidFill>
                  <a:srgbClr val="2E2E2E"/>
                </a:solidFill>
                <a:effectLst/>
                <a:latin typeface="ElsevierGulliver"/>
              </a:rPr>
              <a:t>Subcutaneous Air </a:t>
            </a:r>
            <a:r>
              <a:rPr lang="en-US" b="0" i="0" dirty="0" err="1">
                <a:solidFill>
                  <a:srgbClr val="2E2E2E"/>
                </a:solidFill>
                <a:effectLst/>
                <a:latin typeface="ElsevierGulliver"/>
              </a:rPr>
              <a:t>Sp</a:t>
            </a:r>
            <a:r>
              <a:rPr lang="en-US" b="0" i="0" dirty="0">
                <a:solidFill>
                  <a:srgbClr val="2E2E2E"/>
                </a:solidFill>
                <a:effectLst/>
                <a:latin typeface="ElsevierGulliver"/>
              </a:rPr>
              <a:t> 100% (in appropriate clinical setting)  </a:t>
            </a:r>
            <a:r>
              <a:rPr lang="en-US" sz="2000" b="0" i="0" dirty="0">
                <a:solidFill>
                  <a:srgbClr val="2E2E2E"/>
                </a:solidFill>
                <a:effectLst/>
                <a:latin typeface="ElsevierGulliver"/>
              </a:rPr>
              <a:t>- Marks 2022</a:t>
            </a:r>
            <a:endParaRPr lang="en-US" sz="2000" dirty="0"/>
          </a:p>
        </p:txBody>
      </p:sp>
    </p:spTree>
    <p:extLst>
      <p:ext uri="{BB962C8B-B14F-4D97-AF65-F5344CB8AC3E}">
        <p14:creationId xmlns:p14="http://schemas.microsoft.com/office/powerpoint/2010/main" val="1574539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247C9-F32C-DC38-536A-15385D9771F5}"/>
              </a:ext>
            </a:extLst>
          </p:cNvPr>
          <p:cNvSpPr>
            <a:spLocks noGrp="1"/>
          </p:cNvSpPr>
          <p:nvPr>
            <p:ph type="title"/>
          </p:nvPr>
        </p:nvSpPr>
        <p:spPr/>
        <p:txBody>
          <a:bodyPr>
            <a:normAutofit/>
          </a:bodyPr>
          <a:lstStyle/>
          <a:p>
            <a:pPr algn="ctr"/>
            <a:r>
              <a:rPr lang="en-US" sz="7200" dirty="0"/>
              <a:t>Objectives</a:t>
            </a:r>
          </a:p>
        </p:txBody>
      </p:sp>
      <p:sp>
        <p:nvSpPr>
          <p:cNvPr id="3" name="Content Placeholder 2">
            <a:extLst>
              <a:ext uri="{FF2B5EF4-FFF2-40B4-BE49-F238E27FC236}">
                <a16:creationId xmlns:a16="http://schemas.microsoft.com/office/drawing/2014/main" id="{9F8C7FD0-FA7C-37BB-B2AC-822CEFB36C0F}"/>
              </a:ext>
            </a:extLst>
          </p:cNvPr>
          <p:cNvSpPr>
            <a:spLocks noGrp="1"/>
          </p:cNvSpPr>
          <p:nvPr>
            <p:ph idx="1"/>
          </p:nvPr>
        </p:nvSpPr>
        <p:spPr/>
        <p:txBody>
          <a:bodyPr/>
          <a:lstStyle/>
          <a:p>
            <a:r>
              <a:rPr lang="en-US" dirty="0"/>
              <a:t>Discuss the presentation, diagnosis, and treatment of necrotizing soft tissue infections</a:t>
            </a:r>
          </a:p>
          <a:p>
            <a:endParaRPr lang="en-US" dirty="0"/>
          </a:p>
          <a:p>
            <a:r>
              <a:rPr lang="en-US" dirty="0"/>
              <a:t>Review unique aspects of care for patient’s with NSTI in rural settings</a:t>
            </a:r>
          </a:p>
          <a:p>
            <a:endParaRPr lang="en-US"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969575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n ultrasound&#10;&#10;Description automatically generated">
            <a:extLst>
              <a:ext uri="{FF2B5EF4-FFF2-40B4-BE49-F238E27FC236}">
                <a16:creationId xmlns:a16="http://schemas.microsoft.com/office/drawing/2014/main" id="{25E5D4CD-8A24-6446-A4F1-B1D04C540BC8}"/>
              </a:ext>
            </a:extLst>
          </p:cNvPr>
          <p:cNvPicPr>
            <a:picLocks noChangeAspect="1"/>
          </p:cNvPicPr>
          <p:nvPr/>
        </p:nvPicPr>
        <p:blipFill>
          <a:blip r:embed="rId2"/>
          <a:stretch>
            <a:fillRect/>
          </a:stretch>
        </p:blipFill>
        <p:spPr>
          <a:xfrm>
            <a:off x="0" y="639786"/>
            <a:ext cx="6205437" cy="5393827"/>
          </a:xfrm>
          <a:prstGeom prst="rect">
            <a:avLst/>
          </a:prstGeom>
        </p:spPr>
      </p:pic>
      <p:pic>
        <p:nvPicPr>
          <p:cNvPr id="8" name="Picture 7" descr="A close-up of a ultrasound&#10;&#10;Description automatically generated">
            <a:extLst>
              <a:ext uri="{FF2B5EF4-FFF2-40B4-BE49-F238E27FC236}">
                <a16:creationId xmlns:a16="http://schemas.microsoft.com/office/drawing/2014/main" id="{9C98E482-8294-FE4E-A042-C0D687FF6A28}"/>
              </a:ext>
            </a:extLst>
          </p:cNvPr>
          <p:cNvPicPr>
            <a:picLocks noChangeAspect="1"/>
          </p:cNvPicPr>
          <p:nvPr/>
        </p:nvPicPr>
        <p:blipFill>
          <a:blip r:embed="rId3"/>
          <a:stretch>
            <a:fillRect/>
          </a:stretch>
        </p:blipFill>
        <p:spPr>
          <a:xfrm>
            <a:off x="6205437" y="639786"/>
            <a:ext cx="5985968" cy="5393827"/>
          </a:xfrm>
          <a:prstGeom prst="rect">
            <a:avLst/>
          </a:prstGeom>
        </p:spPr>
      </p:pic>
      <p:sp>
        <p:nvSpPr>
          <p:cNvPr id="3" name="TextBox 2">
            <a:extLst>
              <a:ext uri="{FF2B5EF4-FFF2-40B4-BE49-F238E27FC236}">
                <a16:creationId xmlns:a16="http://schemas.microsoft.com/office/drawing/2014/main" id="{82A2AB1C-E5AB-7C4F-83F9-6A9B19C4D89D}"/>
              </a:ext>
            </a:extLst>
          </p:cNvPr>
          <p:cNvSpPr txBox="1"/>
          <p:nvPr/>
        </p:nvSpPr>
        <p:spPr>
          <a:xfrm>
            <a:off x="10395303" y="5629976"/>
            <a:ext cx="1695401" cy="369332"/>
          </a:xfrm>
          <a:prstGeom prst="rect">
            <a:avLst/>
          </a:prstGeom>
          <a:noFill/>
        </p:spPr>
        <p:txBody>
          <a:bodyPr wrap="none" rtlCol="0">
            <a:spAutoFit/>
          </a:bodyPr>
          <a:lstStyle/>
          <a:p>
            <a:r>
              <a:rPr lang="en-US" dirty="0" err="1">
                <a:solidFill>
                  <a:schemeClr val="bg1"/>
                </a:solidFill>
              </a:rPr>
              <a:t>Castleberg</a:t>
            </a:r>
            <a:r>
              <a:rPr lang="en-US" dirty="0">
                <a:solidFill>
                  <a:schemeClr val="bg1"/>
                </a:solidFill>
              </a:rPr>
              <a:t> 2014</a:t>
            </a:r>
          </a:p>
        </p:txBody>
      </p:sp>
    </p:spTree>
    <p:extLst>
      <p:ext uri="{BB962C8B-B14F-4D97-AF65-F5344CB8AC3E}">
        <p14:creationId xmlns:p14="http://schemas.microsoft.com/office/powerpoint/2010/main" val="17082348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ultrasound&#10;&#10;Description automatically generated">
            <a:extLst>
              <a:ext uri="{FF2B5EF4-FFF2-40B4-BE49-F238E27FC236}">
                <a16:creationId xmlns:a16="http://schemas.microsoft.com/office/drawing/2014/main" id="{D83319FF-6877-544B-B447-0FBB48123000}"/>
              </a:ext>
            </a:extLst>
          </p:cNvPr>
          <p:cNvPicPr>
            <a:picLocks noChangeAspect="1"/>
          </p:cNvPicPr>
          <p:nvPr/>
        </p:nvPicPr>
        <p:blipFill>
          <a:blip r:embed="rId2"/>
          <a:stretch>
            <a:fillRect/>
          </a:stretch>
        </p:blipFill>
        <p:spPr>
          <a:xfrm>
            <a:off x="0" y="965301"/>
            <a:ext cx="5813393" cy="4212099"/>
          </a:xfrm>
          <a:prstGeom prst="rect">
            <a:avLst/>
          </a:prstGeom>
        </p:spPr>
      </p:pic>
      <p:sp>
        <p:nvSpPr>
          <p:cNvPr id="6" name="TextBox 5">
            <a:extLst>
              <a:ext uri="{FF2B5EF4-FFF2-40B4-BE49-F238E27FC236}">
                <a16:creationId xmlns:a16="http://schemas.microsoft.com/office/drawing/2014/main" id="{5B799733-0D7A-B042-A56E-064172FF1FA8}"/>
              </a:ext>
            </a:extLst>
          </p:cNvPr>
          <p:cNvSpPr txBox="1"/>
          <p:nvPr/>
        </p:nvSpPr>
        <p:spPr>
          <a:xfrm>
            <a:off x="0" y="6563950"/>
            <a:ext cx="2816797" cy="307777"/>
          </a:xfrm>
          <a:prstGeom prst="rect">
            <a:avLst/>
          </a:prstGeom>
          <a:noFill/>
        </p:spPr>
        <p:txBody>
          <a:bodyPr wrap="none" rtlCol="0">
            <a:spAutoFit/>
          </a:bodyPr>
          <a:lstStyle/>
          <a:p>
            <a:r>
              <a:rPr lang="en-US" sz="1400" b="0" i="0" strike="noStrike" dirty="0">
                <a:effectLst/>
                <a:latin typeface="Roboto" panose="02000000000000000000" pitchFamily="2" charset="0"/>
                <a:hlinkClick r:id="rId3">
                  <a:extLst>
                    <a:ext uri="{A12FA001-AC4F-418D-AE19-62706E023703}">
                      <ahyp:hlinkClr xmlns:ahyp="http://schemas.microsoft.com/office/drawing/2018/hyperlinkcolor" val="tx"/>
                    </a:ext>
                  </a:extLst>
                </a:hlinkClick>
              </a:rPr>
              <a:t>5 Minute Sono</a:t>
            </a:r>
            <a:r>
              <a:rPr lang="en-US" sz="1400" b="0" i="0" dirty="0">
                <a:effectLst/>
                <a:latin typeface="Roboto" panose="02000000000000000000" pitchFamily="2" charset="0"/>
              </a:rPr>
              <a:t> </a:t>
            </a:r>
            <a:r>
              <a:rPr lang="en-US" sz="1400" b="0" i="0" dirty="0">
                <a:solidFill>
                  <a:srgbClr val="222222"/>
                </a:solidFill>
                <a:effectLst/>
                <a:latin typeface="Roboto" panose="02000000000000000000" pitchFamily="2" charset="0"/>
              </a:rPr>
              <a:t>by Dr. Jacob Avila</a:t>
            </a:r>
            <a:endParaRPr lang="en-US" sz="1400" dirty="0"/>
          </a:p>
        </p:txBody>
      </p:sp>
      <p:pic>
        <p:nvPicPr>
          <p:cNvPr id="8" name="Picture 7" descr="An ultrasound image of a fluid and a fluid&#10;&#10;Description automatically generated">
            <a:extLst>
              <a:ext uri="{FF2B5EF4-FFF2-40B4-BE49-F238E27FC236}">
                <a16:creationId xmlns:a16="http://schemas.microsoft.com/office/drawing/2014/main" id="{26A16B54-C087-774F-9957-149B7CF5B2A0}"/>
              </a:ext>
            </a:extLst>
          </p:cNvPr>
          <p:cNvPicPr>
            <a:picLocks noChangeAspect="1"/>
          </p:cNvPicPr>
          <p:nvPr/>
        </p:nvPicPr>
        <p:blipFill>
          <a:blip r:embed="rId4"/>
          <a:stretch>
            <a:fillRect/>
          </a:stretch>
        </p:blipFill>
        <p:spPr>
          <a:xfrm>
            <a:off x="5898954" y="880279"/>
            <a:ext cx="6022031" cy="4382144"/>
          </a:xfrm>
          <a:prstGeom prst="rect">
            <a:avLst/>
          </a:prstGeom>
        </p:spPr>
      </p:pic>
      <p:sp>
        <p:nvSpPr>
          <p:cNvPr id="9" name="TextBox 8">
            <a:extLst>
              <a:ext uri="{FF2B5EF4-FFF2-40B4-BE49-F238E27FC236}">
                <a16:creationId xmlns:a16="http://schemas.microsoft.com/office/drawing/2014/main" id="{FE31238A-C91B-284C-882B-C8EF5B9F799A}"/>
              </a:ext>
            </a:extLst>
          </p:cNvPr>
          <p:cNvSpPr txBox="1"/>
          <p:nvPr/>
        </p:nvSpPr>
        <p:spPr>
          <a:xfrm>
            <a:off x="10220114" y="6488668"/>
            <a:ext cx="1575816" cy="307777"/>
          </a:xfrm>
          <a:prstGeom prst="rect">
            <a:avLst/>
          </a:prstGeom>
          <a:noFill/>
        </p:spPr>
        <p:txBody>
          <a:bodyPr wrap="none" rtlCol="0">
            <a:spAutoFit/>
          </a:bodyPr>
          <a:lstStyle/>
          <a:p>
            <a:r>
              <a:rPr lang="en-US" sz="1400" dirty="0" err="1"/>
              <a:t>BrownEMBlog.com</a:t>
            </a:r>
            <a:endParaRPr lang="en-US" sz="1400" dirty="0"/>
          </a:p>
        </p:txBody>
      </p:sp>
    </p:spTree>
    <p:extLst>
      <p:ext uri="{BB962C8B-B14F-4D97-AF65-F5344CB8AC3E}">
        <p14:creationId xmlns:p14="http://schemas.microsoft.com/office/powerpoint/2010/main" val="1467193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medical scan&#10;&#10;Description automatically generated">
            <a:extLst>
              <a:ext uri="{FF2B5EF4-FFF2-40B4-BE49-F238E27FC236}">
                <a16:creationId xmlns:a16="http://schemas.microsoft.com/office/drawing/2014/main" id="{5B9C6AD4-02C8-CE4B-B5AE-1FA8EE30FAA7}"/>
              </a:ext>
            </a:extLst>
          </p:cNvPr>
          <p:cNvPicPr>
            <a:picLocks noChangeAspect="1"/>
          </p:cNvPicPr>
          <p:nvPr/>
        </p:nvPicPr>
        <p:blipFill>
          <a:blip r:embed="rId3"/>
          <a:stretch>
            <a:fillRect/>
          </a:stretch>
        </p:blipFill>
        <p:spPr>
          <a:xfrm>
            <a:off x="1066049" y="889687"/>
            <a:ext cx="9832609" cy="4717952"/>
          </a:xfrm>
          <a:prstGeom prst="rect">
            <a:avLst/>
          </a:prstGeom>
        </p:spPr>
      </p:pic>
      <p:sp>
        <p:nvSpPr>
          <p:cNvPr id="8" name="TextBox 7">
            <a:extLst>
              <a:ext uri="{FF2B5EF4-FFF2-40B4-BE49-F238E27FC236}">
                <a16:creationId xmlns:a16="http://schemas.microsoft.com/office/drawing/2014/main" id="{59303A94-DB55-8D4F-97E8-389CE338131D}"/>
              </a:ext>
            </a:extLst>
          </p:cNvPr>
          <p:cNvSpPr txBox="1"/>
          <p:nvPr/>
        </p:nvSpPr>
        <p:spPr>
          <a:xfrm>
            <a:off x="5099573" y="5783647"/>
            <a:ext cx="1992853" cy="369332"/>
          </a:xfrm>
          <a:prstGeom prst="rect">
            <a:avLst/>
          </a:prstGeom>
          <a:noFill/>
        </p:spPr>
        <p:txBody>
          <a:bodyPr wrap="none" rtlCol="0">
            <a:spAutoFit/>
          </a:bodyPr>
          <a:lstStyle/>
          <a:p>
            <a:r>
              <a:rPr lang="en-US" dirty="0"/>
              <a:t>Lin 2019; Gan 2023</a:t>
            </a:r>
          </a:p>
        </p:txBody>
      </p:sp>
    </p:spTree>
    <p:extLst>
      <p:ext uri="{BB962C8B-B14F-4D97-AF65-F5344CB8AC3E}">
        <p14:creationId xmlns:p14="http://schemas.microsoft.com/office/powerpoint/2010/main" val="2438565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ultrasound of a fetus&#10;&#10;Description automatically generated">
            <a:extLst>
              <a:ext uri="{FF2B5EF4-FFF2-40B4-BE49-F238E27FC236}">
                <a16:creationId xmlns:a16="http://schemas.microsoft.com/office/drawing/2014/main" id="{EFDB41F0-118C-B446-BE43-493C51E6AA45}"/>
              </a:ext>
            </a:extLst>
          </p:cNvPr>
          <p:cNvPicPr>
            <a:picLocks noChangeAspect="1"/>
          </p:cNvPicPr>
          <p:nvPr/>
        </p:nvPicPr>
        <p:blipFill>
          <a:blip r:embed="rId3"/>
          <a:stretch>
            <a:fillRect/>
          </a:stretch>
        </p:blipFill>
        <p:spPr>
          <a:xfrm>
            <a:off x="1778000" y="336550"/>
            <a:ext cx="8636000" cy="6184900"/>
          </a:xfrm>
          <a:prstGeom prst="rect">
            <a:avLst/>
          </a:prstGeom>
        </p:spPr>
      </p:pic>
      <p:sp>
        <p:nvSpPr>
          <p:cNvPr id="6" name="TextBox 5">
            <a:extLst>
              <a:ext uri="{FF2B5EF4-FFF2-40B4-BE49-F238E27FC236}">
                <a16:creationId xmlns:a16="http://schemas.microsoft.com/office/drawing/2014/main" id="{D632153E-46C7-6C44-BC15-5E1BA58EE789}"/>
              </a:ext>
            </a:extLst>
          </p:cNvPr>
          <p:cNvSpPr txBox="1"/>
          <p:nvPr/>
        </p:nvSpPr>
        <p:spPr>
          <a:xfrm>
            <a:off x="1778000" y="6152118"/>
            <a:ext cx="1324080" cy="369332"/>
          </a:xfrm>
          <a:prstGeom prst="rect">
            <a:avLst/>
          </a:prstGeom>
          <a:noFill/>
        </p:spPr>
        <p:txBody>
          <a:bodyPr wrap="none" rtlCol="0">
            <a:spAutoFit/>
          </a:bodyPr>
          <a:lstStyle/>
          <a:p>
            <a:r>
              <a:rPr lang="en-US" dirty="0" err="1">
                <a:solidFill>
                  <a:schemeClr val="bg1"/>
                </a:solidFill>
              </a:rPr>
              <a:t>Fozard</a:t>
            </a:r>
            <a:r>
              <a:rPr lang="en-US" dirty="0">
                <a:solidFill>
                  <a:schemeClr val="bg1"/>
                </a:solidFill>
              </a:rPr>
              <a:t> 2020</a:t>
            </a:r>
          </a:p>
        </p:txBody>
      </p:sp>
    </p:spTree>
    <p:extLst>
      <p:ext uri="{BB962C8B-B14F-4D97-AF65-F5344CB8AC3E}">
        <p14:creationId xmlns:p14="http://schemas.microsoft.com/office/powerpoint/2010/main" val="3797507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and black sign with white text&#10;&#10;Description automatically generated">
            <a:extLst>
              <a:ext uri="{FF2B5EF4-FFF2-40B4-BE49-F238E27FC236}">
                <a16:creationId xmlns:a16="http://schemas.microsoft.com/office/drawing/2014/main" id="{0DB244EA-33A2-D341-84CD-BE3EB4DB2C3A}"/>
              </a:ext>
            </a:extLst>
          </p:cNvPr>
          <p:cNvPicPr>
            <a:picLocks noChangeAspect="1"/>
          </p:cNvPicPr>
          <p:nvPr/>
        </p:nvPicPr>
        <p:blipFill>
          <a:blip r:embed="rId3"/>
          <a:stretch>
            <a:fillRect/>
          </a:stretch>
        </p:blipFill>
        <p:spPr>
          <a:xfrm>
            <a:off x="1224213" y="1734771"/>
            <a:ext cx="9743574" cy="3388458"/>
          </a:xfrm>
          <a:prstGeom prst="rect">
            <a:avLst/>
          </a:prstGeom>
        </p:spPr>
      </p:pic>
    </p:spTree>
    <p:extLst>
      <p:ext uri="{BB962C8B-B14F-4D97-AF65-F5344CB8AC3E}">
        <p14:creationId xmlns:p14="http://schemas.microsoft.com/office/powerpoint/2010/main" val="198938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16C482-EC76-B947-9435-318FE86BC6ED}"/>
              </a:ext>
            </a:extLst>
          </p:cNvPr>
          <p:cNvSpPr txBox="1"/>
          <p:nvPr/>
        </p:nvSpPr>
        <p:spPr>
          <a:xfrm>
            <a:off x="4058455" y="2828835"/>
            <a:ext cx="4075090" cy="1200329"/>
          </a:xfrm>
          <a:prstGeom prst="rect">
            <a:avLst/>
          </a:prstGeom>
          <a:noFill/>
        </p:spPr>
        <p:txBody>
          <a:bodyPr wrap="none" rtlCol="0">
            <a:spAutoFit/>
          </a:bodyPr>
          <a:lstStyle/>
          <a:p>
            <a:r>
              <a:rPr lang="en-US" sz="7200" dirty="0"/>
              <a:t>Treatment</a:t>
            </a:r>
          </a:p>
        </p:txBody>
      </p:sp>
    </p:spTree>
    <p:extLst>
      <p:ext uri="{BB962C8B-B14F-4D97-AF65-F5344CB8AC3E}">
        <p14:creationId xmlns:p14="http://schemas.microsoft.com/office/powerpoint/2010/main" val="10886908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bottle&#10;&#10;Description automatically generated">
            <a:extLst>
              <a:ext uri="{FF2B5EF4-FFF2-40B4-BE49-F238E27FC236}">
                <a16:creationId xmlns:a16="http://schemas.microsoft.com/office/drawing/2014/main" id="{D679E3C5-F917-0F48-9E0F-7B47FEF887E8}"/>
              </a:ext>
            </a:extLst>
          </p:cNvPr>
          <p:cNvPicPr>
            <a:picLocks noChangeAspect="1"/>
          </p:cNvPicPr>
          <p:nvPr/>
        </p:nvPicPr>
        <p:blipFill>
          <a:blip r:embed="rId3"/>
          <a:stretch>
            <a:fillRect/>
          </a:stretch>
        </p:blipFill>
        <p:spPr>
          <a:xfrm>
            <a:off x="1125415" y="836943"/>
            <a:ext cx="2919047" cy="4654145"/>
          </a:xfrm>
          <a:prstGeom prst="rect">
            <a:avLst/>
          </a:prstGeom>
        </p:spPr>
      </p:pic>
      <p:pic>
        <p:nvPicPr>
          <p:cNvPr id="17" name="Picture 16" descr="A close-up of a bottle&#10;&#10;Description automatically generated">
            <a:extLst>
              <a:ext uri="{FF2B5EF4-FFF2-40B4-BE49-F238E27FC236}">
                <a16:creationId xmlns:a16="http://schemas.microsoft.com/office/drawing/2014/main" id="{768A2129-D9C8-AE42-8627-6A52D10A1737}"/>
              </a:ext>
            </a:extLst>
          </p:cNvPr>
          <p:cNvPicPr>
            <a:picLocks noChangeAspect="1"/>
          </p:cNvPicPr>
          <p:nvPr/>
        </p:nvPicPr>
        <p:blipFill>
          <a:blip r:embed="rId4"/>
          <a:stretch>
            <a:fillRect/>
          </a:stretch>
        </p:blipFill>
        <p:spPr>
          <a:xfrm>
            <a:off x="5003895" y="996461"/>
            <a:ext cx="2451154" cy="4354316"/>
          </a:xfrm>
          <a:prstGeom prst="rect">
            <a:avLst/>
          </a:prstGeom>
        </p:spPr>
      </p:pic>
      <p:pic>
        <p:nvPicPr>
          <p:cNvPr id="19" name="Picture 18" descr="A close-up of a bottle&#10;&#10;Description automatically generated">
            <a:extLst>
              <a:ext uri="{FF2B5EF4-FFF2-40B4-BE49-F238E27FC236}">
                <a16:creationId xmlns:a16="http://schemas.microsoft.com/office/drawing/2014/main" id="{45B353D0-F085-3249-8EED-8ED551F315FF}"/>
              </a:ext>
            </a:extLst>
          </p:cNvPr>
          <p:cNvPicPr>
            <a:picLocks noChangeAspect="1"/>
          </p:cNvPicPr>
          <p:nvPr/>
        </p:nvPicPr>
        <p:blipFill>
          <a:blip r:embed="rId5"/>
          <a:stretch>
            <a:fillRect/>
          </a:stretch>
        </p:blipFill>
        <p:spPr>
          <a:xfrm>
            <a:off x="8970953" y="996461"/>
            <a:ext cx="2414127" cy="4354316"/>
          </a:xfrm>
          <a:prstGeom prst="rect">
            <a:avLst/>
          </a:prstGeom>
        </p:spPr>
      </p:pic>
    </p:spTree>
    <p:extLst>
      <p:ext uri="{BB962C8B-B14F-4D97-AF65-F5344CB8AC3E}">
        <p14:creationId xmlns:p14="http://schemas.microsoft.com/office/powerpoint/2010/main" val="29851656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alpel with a blade&#10;&#10;Description automatically generated">
            <a:extLst>
              <a:ext uri="{FF2B5EF4-FFF2-40B4-BE49-F238E27FC236}">
                <a16:creationId xmlns:a16="http://schemas.microsoft.com/office/drawing/2014/main" id="{555CA8B4-2D34-C640-B411-F50E54D049C6}"/>
              </a:ext>
            </a:extLst>
          </p:cNvPr>
          <p:cNvPicPr>
            <a:picLocks noChangeAspect="1"/>
          </p:cNvPicPr>
          <p:nvPr/>
        </p:nvPicPr>
        <p:blipFill>
          <a:blip r:embed="rId2"/>
          <a:stretch>
            <a:fillRect/>
          </a:stretch>
        </p:blipFill>
        <p:spPr>
          <a:xfrm rot="4287595">
            <a:off x="2518094" y="-328246"/>
            <a:ext cx="7648182" cy="6858000"/>
          </a:xfrm>
          <a:prstGeom prst="rect">
            <a:avLst/>
          </a:prstGeom>
        </p:spPr>
      </p:pic>
    </p:spTree>
    <p:extLst>
      <p:ext uri="{BB962C8B-B14F-4D97-AF65-F5344CB8AC3E}">
        <p14:creationId xmlns:p14="http://schemas.microsoft.com/office/powerpoint/2010/main" val="11901278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FBE1-77B5-43B5-365A-9ED0BE38B03D}"/>
              </a:ext>
            </a:extLst>
          </p:cNvPr>
          <p:cNvSpPr>
            <a:spLocks noGrp="1"/>
          </p:cNvSpPr>
          <p:nvPr>
            <p:ph type="title"/>
          </p:nvPr>
        </p:nvSpPr>
        <p:spPr/>
        <p:txBody>
          <a:bodyPr/>
          <a:lstStyle/>
          <a:p>
            <a:r>
              <a:rPr lang="en-US" dirty="0"/>
              <a:t>Questions for </a:t>
            </a:r>
            <a:r>
              <a:rPr lang="en-US" dirty="0" err="1"/>
              <a:t>Iralu</a:t>
            </a:r>
            <a:endParaRPr lang="en-US" dirty="0"/>
          </a:p>
        </p:txBody>
      </p:sp>
      <p:sp>
        <p:nvSpPr>
          <p:cNvPr id="3" name="Content Placeholder 2">
            <a:extLst>
              <a:ext uri="{FF2B5EF4-FFF2-40B4-BE49-F238E27FC236}">
                <a16:creationId xmlns:a16="http://schemas.microsoft.com/office/drawing/2014/main" id="{628621B5-5FCF-F15A-FEE2-0E481A6EABF1}"/>
              </a:ext>
            </a:extLst>
          </p:cNvPr>
          <p:cNvSpPr>
            <a:spLocks noGrp="1"/>
          </p:cNvSpPr>
          <p:nvPr>
            <p:ph idx="1"/>
          </p:nvPr>
        </p:nvSpPr>
        <p:spPr/>
        <p:txBody>
          <a:bodyPr/>
          <a:lstStyle/>
          <a:p>
            <a:r>
              <a:rPr lang="en-US" dirty="0"/>
              <a:t>How long do you recommend continuing antibiotics in these cases?</a:t>
            </a:r>
          </a:p>
          <a:p>
            <a:r>
              <a:rPr lang="en-US" dirty="0"/>
              <a:t>Is Linezolid a reasonable alternative to clindamycin as an agent to reduce toxin production?</a:t>
            </a:r>
          </a:p>
          <a:p>
            <a:r>
              <a:rPr lang="en-US" dirty="0"/>
              <a:t>Is there a role for IVIG in necrotizing soft tissue infections?</a:t>
            </a:r>
          </a:p>
          <a:p>
            <a:endParaRPr lang="en-US" dirty="0"/>
          </a:p>
        </p:txBody>
      </p:sp>
    </p:spTree>
    <p:extLst>
      <p:ext uri="{BB962C8B-B14F-4D97-AF65-F5344CB8AC3E}">
        <p14:creationId xmlns:p14="http://schemas.microsoft.com/office/powerpoint/2010/main" val="2359460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BC4F7-3F25-6422-0445-D650E1E8BF3D}"/>
              </a:ext>
            </a:extLst>
          </p:cNvPr>
          <p:cNvSpPr>
            <a:spLocks noGrp="1"/>
          </p:cNvSpPr>
          <p:nvPr>
            <p:ph type="title"/>
          </p:nvPr>
        </p:nvSpPr>
        <p:spPr/>
        <p:txBody>
          <a:bodyPr/>
          <a:lstStyle/>
          <a:p>
            <a:r>
              <a:rPr lang="en-US" dirty="0"/>
              <a:t>Diabetic foot infections	</a:t>
            </a:r>
          </a:p>
        </p:txBody>
      </p:sp>
      <p:sp>
        <p:nvSpPr>
          <p:cNvPr id="3" name="Content Placeholder 2">
            <a:extLst>
              <a:ext uri="{FF2B5EF4-FFF2-40B4-BE49-F238E27FC236}">
                <a16:creationId xmlns:a16="http://schemas.microsoft.com/office/drawing/2014/main" id="{F01232FC-1AB2-C3D9-80F2-351A7A22F107}"/>
              </a:ext>
            </a:extLst>
          </p:cNvPr>
          <p:cNvSpPr>
            <a:spLocks noGrp="1"/>
          </p:cNvSpPr>
          <p:nvPr>
            <p:ph idx="1"/>
          </p:nvPr>
        </p:nvSpPr>
        <p:spPr/>
        <p:txBody>
          <a:bodyPr/>
          <a:lstStyle/>
          <a:p>
            <a:pPr marL="0" indent="0">
              <a:buNone/>
            </a:pPr>
            <a:r>
              <a:rPr lang="en-US" dirty="0"/>
              <a:t>Polymicrobial, associated with anaerobic environment, compromised vasculature, and can sometimes progress to NSTI - Bonne</a:t>
            </a:r>
          </a:p>
        </p:txBody>
      </p:sp>
    </p:spTree>
    <p:extLst>
      <p:ext uri="{BB962C8B-B14F-4D97-AF65-F5344CB8AC3E}">
        <p14:creationId xmlns:p14="http://schemas.microsoft.com/office/powerpoint/2010/main" val="2352881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42950-060A-E4EE-0092-88695D07F1A2}"/>
              </a:ext>
            </a:extLst>
          </p:cNvPr>
          <p:cNvSpPr>
            <a:spLocks noGrp="1"/>
          </p:cNvSpPr>
          <p:nvPr>
            <p:ph type="title"/>
          </p:nvPr>
        </p:nvSpPr>
        <p:spPr/>
        <p:txBody>
          <a:bodyPr>
            <a:normAutofit/>
          </a:bodyPr>
          <a:lstStyle/>
          <a:p>
            <a:pPr algn="ctr"/>
            <a:r>
              <a:rPr lang="en-US" sz="7200" dirty="0"/>
              <a:t>Case</a:t>
            </a:r>
          </a:p>
        </p:txBody>
      </p:sp>
      <p:sp>
        <p:nvSpPr>
          <p:cNvPr id="3" name="Content Placeholder 2">
            <a:extLst>
              <a:ext uri="{FF2B5EF4-FFF2-40B4-BE49-F238E27FC236}">
                <a16:creationId xmlns:a16="http://schemas.microsoft.com/office/drawing/2014/main" id="{9447A36D-06BA-7193-D845-B7E35ECFC584}"/>
              </a:ext>
            </a:extLst>
          </p:cNvPr>
          <p:cNvSpPr>
            <a:spLocks noGrp="1"/>
          </p:cNvSpPr>
          <p:nvPr>
            <p:ph idx="1"/>
          </p:nvPr>
        </p:nvSpPr>
        <p:spPr/>
        <p:txBody>
          <a:bodyPr>
            <a:normAutofit lnSpcReduction="10000"/>
          </a:bodyPr>
          <a:lstStyle/>
          <a:p>
            <a:pPr marL="0" indent="0">
              <a:buNone/>
            </a:pPr>
            <a:r>
              <a:rPr lang="en-US" dirty="0"/>
              <a:t>47 year old female </a:t>
            </a:r>
          </a:p>
          <a:p>
            <a:pPr marL="0" indent="0">
              <a:buNone/>
            </a:pPr>
            <a:r>
              <a:rPr lang="en-US" dirty="0"/>
              <a:t>PMHx: None reported</a:t>
            </a:r>
          </a:p>
          <a:p>
            <a:pPr marL="0" indent="0">
              <a:buNone/>
            </a:pPr>
            <a:r>
              <a:rPr lang="en-US" dirty="0"/>
              <a:t>CC: right shoulder pain and wrist pain after fall 3 days ago</a:t>
            </a:r>
          </a:p>
          <a:p>
            <a:pPr marL="0" indent="0">
              <a:buNone/>
            </a:pPr>
            <a:endParaRPr lang="en-US" dirty="0"/>
          </a:p>
          <a:p>
            <a:pPr marL="0" indent="0">
              <a:buNone/>
            </a:pPr>
            <a:r>
              <a:rPr lang="en-US" dirty="0"/>
              <a:t>T 96.8</a:t>
            </a:r>
          </a:p>
          <a:p>
            <a:pPr marL="0" indent="0">
              <a:buNone/>
            </a:pPr>
            <a:r>
              <a:rPr lang="en-US" dirty="0"/>
              <a:t>HR 86</a:t>
            </a:r>
          </a:p>
          <a:p>
            <a:pPr marL="0" indent="0">
              <a:buNone/>
            </a:pPr>
            <a:r>
              <a:rPr lang="en-US" dirty="0"/>
              <a:t>RR 22</a:t>
            </a:r>
          </a:p>
          <a:p>
            <a:pPr marL="0" indent="0">
              <a:buNone/>
            </a:pPr>
            <a:r>
              <a:rPr lang="en-US" dirty="0"/>
              <a:t>BP 153/96</a:t>
            </a:r>
          </a:p>
          <a:p>
            <a:pPr marL="0" indent="0">
              <a:buNone/>
            </a:pPr>
            <a:r>
              <a:rPr lang="en-US" dirty="0"/>
              <a:t>O2 99% RA</a:t>
            </a:r>
          </a:p>
        </p:txBody>
      </p:sp>
    </p:spTree>
    <p:extLst>
      <p:ext uri="{BB962C8B-B14F-4D97-AF65-F5344CB8AC3E}">
        <p14:creationId xmlns:p14="http://schemas.microsoft.com/office/powerpoint/2010/main" val="4675057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4BF72-C26B-5E43-8BC0-17908D9AD6EF}"/>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2C10D971-554E-874A-9BF9-D82EA86F99F9}"/>
              </a:ext>
            </a:extLst>
          </p:cNvPr>
          <p:cNvSpPr>
            <a:spLocks noGrp="1"/>
          </p:cNvSpPr>
          <p:nvPr>
            <p:ph idx="1"/>
          </p:nvPr>
        </p:nvSpPr>
        <p:spPr/>
        <p:txBody>
          <a:bodyPr/>
          <a:lstStyle/>
          <a:p>
            <a:pPr marL="0" indent="0">
              <a:buNone/>
            </a:pPr>
            <a:r>
              <a:rPr lang="en-US" b="0" i="0" dirty="0">
                <a:solidFill>
                  <a:srgbClr val="222222"/>
                </a:solidFill>
                <a:effectLst/>
                <a:latin typeface="Arial" panose="020B0604020202020204" pitchFamily="34" charset="0"/>
              </a:rPr>
              <a:t>Bonne, Stephanie L., and Sameer S. Kadri. "Evaluation and management of necrotizing soft tissue infections." </a:t>
            </a:r>
            <a:r>
              <a:rPr lang="en-US" b="0" i="1" dirty="0">
                <a:solidFill>
                  <a:srgbClr val="222222"/>
                </a:solidFill>
                <a:effectLst/>
                <a:latin typeface="Arial" panose="020B0604020202020204" pitchFamily="34" charset="0"/>
              </a:rPr>
              <a:t>Infectious Disease Clinics</a:t>
            </a:r>
            <a:r>
              <a:rPr lang="en-US" b="0" i="0" dirty="0">
                <a:solidFill>
                  <a:srgbClr val="222222"/>
                </a:solidFill>
                <a:effectLst/>
                <a:latin typeface="Arial" panose="020B0604020202020204" pitchFamily="34" charset="0"/>
              </a:rPr>
              <a:t> 31.3 (2017): 497-511.</a:t>
            </a:r>
          </a:p>
          <a:p>
            <a:pPr marL="0" indent="0">
              <a:buNone/>
            </a:pPr>
            <a:endParaRPr lang="en-US" dirty="0">
              <a:solidFill>
                <a:srgbClr val="222222"/>
              </a:solidFill>
              <a:latin typeface="Arial" panose="020B0604020202020204" pitchFamily="34" charset="0"/>
            </a:endParaRPr>
          </a:p>
          <a:p>
            <a:pPr marL="0" indent="0">
              <a:buNone/>
            </a:pPr>
            <a:r>
              <a:rPr lang="en-US" b="0" i="0" dirty="0">
                <a:solidFill>
                  <a:srgbClr val="222222"/>
                </a:solidFill>
                <a:effectLst/>
                <a:latin typeface="Arial" panose="020B0604020202020204" pitchFamily="34" charset="0"/>
              </a:rPr>
              <a:t>Al </a:t>
            </a:r>
            <a:r>
              <a:rPr lang="en-US" b="0" i="0" dirty="0" err="1">
                <a:solidFill>
                  <a:srgbClr val="222222"/>
                </a:solidFill>
                <a:effectLst/>
                <a:latin typeface="Arial" panose="020B0604020202020204" pitchFamily="34" charset="0"/>
              </a:rPr>
              <a:t>Alayed</a:t>
            </a:r>
            <a:r>
              <a:rPr lang="en-US" b="0" i="0" dirty="0">
                <a:solidFill>
                  <a:srgbClr val="222222"/>
                </a:solidFill>
                <a:effectLst/>
                <a:latin typeface="Arial" panose="020B0604020202020204" pitchFamily="34" charset="0"/>
              </a:rPr>
              <a:t>, Khalid, Charlie Tan, and Nick Daneman. "Red flags for necrotizing fasciitis: a case control study." </a:t>
            </a:r>
            <a:r>
              <a:rPr lang="en-US" b="0" i="1" dirty="0">
                <a:solidFill>
                  <a:srgbClr val="222222"/>
                </a:solidFill>
                <a:effectLst/>
                <a:latin typeface="Arial" panose="020B0604020202020204" pitchFamily="34" charset="0"/>
              </a:rPr>
              <a:t>International Journal of Infectious Diseases</a:t>
            </a:r>
            <a:r>
              <a:rPr lang="en-US" b="0" i="0" dirty="0">
                <a:solidFill>
                  <a:srgbClr val="222222"/>
                </a:solidFill>
                <a:effectLst/>
                <a:latin typeface="Arial" panose="020B0604020202020204" pitchFamily="34" charset="0"/>
              </a:rPr>
              <a:t> 36 (2015): 15-20.</a:t>
            </a:r>
            <a:endParaRPr lang="en-US" dirty="0"/>
          </a:p>
        </p:txBody>
      </p:sp>
    </p:spTree>
    <p:extLst>
      <p:ext uri="{BB962C8B-B14F-4D97-AF65-F5344CB8AC3E}">
        <p14:creationId xmlns:p14="http://schemas.microsoft.com/office/powerpoint/2010/main" val="8179579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8602F-C7E1-A94C-988E-AF40A9520160}"/>
              </a:ext>
            </a:extLst>
          </p:cNvPr>
          <p:cNvSpPr>
            <a:spLocks noGrp="1"/>
          </p:cNvSpPr>
          <p:nvPr>
            <p:ph type="title"/>
          </p:nvPr>
        </p:nvSpPr>
        <p:spPr/>
        <p:txBody>
          <a:bodyPr/>
          <a:lstStyle/>
          <a:p>
            <a:r>
              <a:rPr lang="en-US" dirty="0"/>
              <a:t>Resources (radiology)</a:t>
            </a:r>
          </a:p>
        </p:txBody>
      </p:sp>
      <p:sp>
        <p:nvSpPr>
          <p:cNvPr id="3" name="Content Placeholder 2">
            <a:extLst>
              <a:ext uri="{FF2B5EF4-FFF2-40B4-BE49-F238E27FC236}">
                <a16:creationId xmlns:a16="http://schemas.microsoft.com/office/drawing/2014/main" id="{9A396697-7AB5-0E44-87C4-5607D779013B}"/>
              </a:ext>
            </a:extLst>
          </p:cNvPr>
          <p:cNvSpPr>
            <a:spLocks noGrp="1"/>
          </p:cNvSpPr>
          <p:nvPr>
            <p:ph idx="1"/>
          </p:nvPr>
        </p:nvSpPr>
        <p:spPr/>
        <p:txBody>
          <a:bodyPr>
            <a:normAutofit fontScale="32500" lnSpcReduction="20000"/>
          </a:bodyPr>
          <a:lstStyle/>
          <a:p>
            <a:pPr marL="0" indent="0">
              <a:buNone/>
            </a:pPr>
            <a:r>
              <a:rPr lang="en-US" b="0" i="0" dirty="0">
                <a:solidFill>
                  <a:srgbClr val="222222"/>
                </a:solidFill>
                <a:effectLst/>
                <a:latin typeface="Arial" panose="020B0604020202020204" pitchFamily="34" charset="0"/>
              </a:rPr>
              <a:t>Tso, D. K., &amp; Singh, A. K. (2018). Necrotizing fasciitis of the lower extremity: imaging pearls and pitfalls. </a:t>
            </a:r>
            <a:r>
              <a:rPr lang="en-US" b="0" i="1" dirty="0">
                <a:solidFill>
                  <a:srgbClr val="222222"/>
                </a:solidFill>
                <a:effectLst/>
                <a:latin typeface="Arial" panose="020B0604020202020204" pitchFamily="34" charset="0"/>
              </a:rPr>
              <a:t>The British Journal of Radiology</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91</a:t>
            </a:r>
            <a:r>
              <a:rPr lang="en-US" b="0" i="0" dirty="0">
                <a:solidFill>
                  <a:srgbClr val="222222"/>
                </a:solidFill>
                <a:effectLst/>
                <a:latin typeface="Arial" panose="020B0604020202020204" pitchFamily="34" charset="0"/>
              </a:rPr>
              <a:t>(1088), 20180093.</a:t>
            </a:r>
          </a:p>
          <a:p>
            <a:pPr marL="0" indent="0">
              <a:buNone/>
            </a:pPr>
            <a:endParaRPr lang="en-US" dirty="0">
              <a:solidFill>
                <a:srgbClr val="222222"/>
              </a:solidFill>
              <a:latin typeface="Arial" panose="020B0604020202020204" pitchFamily="34" charset="0"/>
            </a:endParaRPr>
          </a:p>
          <a:p>
            <a:pPr marL="0" indent="0">
              <a:buNone/>
            </a:pPr>
            <a:r>
              <a:rPr lang="en-US" b="0" i="0" dirty="0" err="1">
                <a:solidFill>
                  <a:srgbClr val="222222"/>
                </a:solidFill>
                <a:effectLst/>
                <a:latin typeface="Arial" panose="020B0604020202020204" pitchFamily="34" charset="0"/>
              </a:rPr>
              <a:t>Kwee</a:t>
            </a:r>
            <a:r>
              <a:rPr lang="en-US" b="0" i="0" dirty="0">
                <a:solidFill>
                  <a:srgbClr val="222222"/>
                </a:solidFill>
                <a:effectLst/>
                <a:latin typeface="Arial" panose="020B0604020202020204" pitchFamily="34" charset="0"/>
              </a:rPr>
              <a:t>, R. M., &amp; </a:t>
            </a:r>
            <a:r>
              <a:rPr lang="en-US" b="0" i="0" dirty="0" err="1">
                <a:solidFill>
                  <a:srgbClr val="222222"/>
                </a:solidFill>
                <a:effectLst/>
                <a:latin typeface="Arial" panose="020B0604020202020204" pitchFamily="34" charset="0"/>
              </a:rPr>
              <a:t>Kwee</a:t>
            </a:r>
            <a:r>
              <a:rPr lang="en-US" b="0" i="0" dirty="0">
                <a:solidFill>
                  <a:srgbClr val="222222"/>
                </a:solidFill>
                <a:effectLst/>
                <a:latin typeface="Arial" panose="020B0604020202020204" pitchFamily="34" charset="0"/>
              </a:rPr>
              <a:t>, T. C. (2022). Diagnostic performance of MRI and CT in diagnosing necrotizing soft tissue infection: a systematic review. </a:t>
            </a:r>
            <a:r>
              <a:rPr lang="en-US" b="0" i="1" dirty="0">
                <a:solidFill>
                  <a:srgbClr val="222222"/>
                </a:solidFill>
                <a:effectLst/>
                <a:latin typeface="Arial" panose="020B0604020202020204" pitchFamily="34" charset="0"/>
              </a:rPr>
              <a:t>Skeletal Radiology</a:t>
            </a:r>
            <a:r>
              <a:rPr lang="en-US" b="0" i="0" dirty="0">
                <a:solidFill>
                  <a:srgbClr val="222222"/>
                </a:solidFill>
                <a:effectLst/>
                <a:latin typeface="Arial" panose="020B0604020202020204" pitchFamily="34" charset="0"/>
              </a:rPr>
              <a:t>, 1-10.</a:t>
            </a:r>
          </a:p>
          <a:p>
            <a:pPr marL="0" indent="0">
              <a:buNone/>
            </a:pPr>
            <a:endParaRPr lang="en-US" dirty="0">
              <a:solidFill>
                <a:srgbClr val="222222"/>
              </a:solidFill>
              <a:latin typeface="Arial" panose="020B0604020202020204" pitchFamily="34" charset="0"/>
            </a:endParaRPr>
          </a:p>
          <a:p>
            <a:pPr marL="0" indent="0">
              <a:buNone/>
            </a:pPr>
            <a:r>
              <a:rPr lang="en-US" b="0" i="0" dirty="0">
                <a:solidFill>
                  <a:srgbClr val="222222"/>
                </a:solidFill>
                <a:effectLst/>
                <a:latin typeface="Arial" panose="020B0604020202020204" pitchFamily="34" charset="0"/>
              </a:rPr>
              <a:t>Yen, </a:t>
            </a:r>
            <a:r>
              <a:rPr lang="en-US" b="0" i="0" dirty="0" err="1">
                <a:solidFill>
                  <a:srgbClr val="222222"/>
                </a:solidFill>
                <a:effectLst/>
                <a:latin typeface="Arial" panose="020B0604020202020204" pitchFamily="34" charset="0"/>
              </a:rPr>
              <a:t>Zui</a:t>
            </a:r>
            <a:r>
              <a:rPr lang="en-US" b="0" i="0" dirty="0">
                <a:solidFill>
                  <a:srgbClr val="222222"/>
                </a:solidFill>
                <a:effectLst/>
                <a:latin typeface="Arial" panose="020B0604020202020204" pitchFamily="34" charset="0"/>
              </a:rPr>
              <a:t>‐Shen, et al. "Ultrasonographic screening of clinically‐suspected necrotizing fasciitis." </a:t>
            </a:r>
            <a:r>
              <a:rPr lang="en-US" b="0" i="1" dirty="0">
                <a:solidFill>
                  <a:srgbClr val="222222"/>
                </a:solidFill>
                <a:effectLst/>
                <a:latin typeface="Arial" panose="020B0604020202020204" pitchFamily="34" charset="0"/>
              </a:rPr>
              <a:t>Academic emergency medicine</a:t>
            </a:r>
            <a:r>
              <a:rPr lang="en-US" b="0" i="0" dirty="0">
                <a:solidFill>
                  <a:srgbClr val="222222"/>
                </a:solidFill>
                <a:effectLst/>
                <a:latin typeface="Arial" panose="020B0604020202020204" pitchFamily="34" charset="0"/>
              </a:rPr>
              <a:t> 9.12 (2002): 1448-1451.</a:t>
            </a:r>
            <a:endParaRPr lang="en-US" dirty="0">
              <a:solidFill>
                <a:srgbClr val="222222"/>
              </a:solidFill>
              <a:latin typeface="Arial" panose="020B0604020202020204" pitchFamily="34" charset="0"/>
            </a:endParaRPr>
          </a:p>
          <a:p>
            <a:pPr marL="0" indent="0">
              <a:buNone/>
            </a:pPr>
            <a:endParaRPr lang="en-US" dirty="0">
              <a:solidFill>
                <a:srgbClr val="222222"/>
              </a:solidFill>
              <a:latin typeface="Arial" panose="020B0604020202020204" pitchFamily="34" charset="0"/>
            </a:endParaRPr>
          </a:p>
          <a:p>
            <a:pPr marL="0" indent="0">
              <a:buNone/>
            </a:pPr>
            <a:r>
              <a:rPr lang="en-US" b="0" i="0" dirty="0">
                <a:solidFill>
                  <a:srgbClr val="222222"/>
                </a:solidFill>
                <a:effectLst/>
                <a:latin typeface="Arial" panose="020B0604020202020204" pitchFamily="34" charset="0"/>
              </a:rPr>
              <a:t>Gan, Rick Kye, et al. "Point-of-care ultrasonography in diagnosing necrotizing fasciitis—a literature review." </a:t>
            </a:r>
            <a:r>
              <a:rPr lang="en-US" b="0" i="1" dirty="0">
                <a:solidFill>
                  <a:srgbClr val="222222"/>
                </a:solidFill>
                <a:effectLst/>
                <a:latin typeface="Arial" panose="020B0604020202020204" pitchFamily="34" charset="0"/>
              </a:rPr>
              <a:t>Journal of ultrasound</a:t>
            </a:r>
            <a:r>
              <a:rPr lang="en-US" b="0" i="0" dirty="0">
                <a:solidFill>
                  <a:srgbClr val="222222"/>
                </a:solidFill>
                <a:effectLst/>
                <a:latin typeface="Arial" panose="020B0604020202020204" pitchFamily="34" charset="0"/>
              </a:rPr>
              <a:t> (2023): 1-11.</a:t>
            </a:r>
            <a:endParaRPr lang="en-US" dirty="0">
              <a:solidFill>
                <a:srgbClr val="222222"/>
              </a:solidFill>
              <a:latin typeface="Arial" panose="020B0604020202020204" pitchFamily="34" charset="0"/>
            </a:endParaRPr>
          </a:p>
          <a:p>
            <a:pPr marL="0" indent="0">
              <a:buNone/>
            </a:pPr>
            <a:r>
              <a:rPr lang="en-US" b="0" i="0" dirty="0">
                <a:solidFill>
                  <a:srgbClr val="333333"/>
                </a:solidFill>
                <a:effectLst/>
                <a:latin typeface="Georgia" panose="02040502050405020303" pitchFamily="18" charset="0"/>
              </a:rPr>
              <a:t>Lin CN, Hsiao CT, Chang CP, Huang TY, Hsiao KY, Chen YC et al (2019) The relationship between fluid accumulation in ultrasonography and the diagnosis and prognosis of patients with necrotizing fasciitis. Ultrasound Med Biol 45(7):1545–1550.</a:t>
            </a:r>
            <a:endParaRPr lang="en-US" dirty="0">
              <a:solidFill>
                <a:srgbClr val="222222"/>
              </a:solidFill>
              <a:latin typeface="Arial" panose="020B0604020202020204" pitchFamily="34" charset="0"/>
            </a:endParaRPr>
          </a:p>
          <a:p>
            <a:pPr marL="0" indent="0">
              <a:buNone/>
            </a:pPr>
            <a:endParaRPr lang="en-US" dirty="0">
              <a:solidFill>
                <a:srgbClr val="222222"/>
              </a:solidFill>
              <a:latin typeface="Arial" panose="020B0604020202020204" pitchFamily="34" charset="0"/>
            </a:endParaRPr>
          </a:p>
          <a:p>
            <a:pPr marL="0" indent="0">
              <a:buNone/>
            </a:pPr>
            <a:r>
              <a:rPr lang="en-US" b="0" i="0" dirty="0" err="1">
                <a:solidFill>
                  <a:srgbClr val="222222"/>
                </a:solidFill>
                <a:effectLst/>
                <a:latin typeface="Arial" panose="020B0604020202020204" pitchFamily="34" charset="0"/>
              </a:rPr>
              <a:t>Fozard</a:t>
            </a:r>
            <a:r>
              <a:rPr lang="en-US" b="0" i="0" dirty="0">
                <a:solidFill>
                  <a:srgbClr val="222222"/>
                </a:solidFill>
                <a:effectLst/>
                <a:latin typeface="Arial" panose="020B0604020202020204" pitchFamily="34" charset="0"/>
              </a:rPr>
              <a:t>, Jessica, Krystle Shafer, and Thompson </a:t>
            </a:r>
            <a:r>
              <a:rPr lang="en-US" b="0" i="0" dirty="0" err="1">
                <a:solidFill>
                  <a:srgbClr val="222222"/>
                </a:solidFill>
                <a:effectLst/>
                <a:latin typeface="Arial" panose="020B0604020202020204" pitchFamily="34" charset="0"/>
              </a:rPr>
              <a:t>Kehrl</a:t>
            </a:r>
            <a:r>
              <a:rPr lang="en-US" b="0" i="0" dirty="0">
                <a:solidFill>
                  <a:srgbClr val="222222"/>
                </a:solidFill>
                <a:effectLst/>
                <a:latin typeface="Arial" panose="020B0604020202020204" pitchFamily="34" charset="0"/>
              </a:rPr>
              <a:t>. "Sonographic exploration for fascial exploration (SEFE) in necrotizing fasciitis: a case report." </a:t>
            </a:r>
            <a:r>
              <a:rPr lang="en-US" b="0" i="1" dirty="0">
                <a:solidFill>
                  <a:srgbClr val="222222"/>
                </a:solidFill>
                <a:effectLst/>
                <a:latin typeface="Arial" panose="020B0604020202020204" pitchFamily="34" charset="0"/>
              </a:rPr>
              <a:t>The Ultrasound Journal</a:t>
            </a:r>
            <a:r>
              <a:rPr lang="en-US" b="0" i="0" dirty="0">
                <a:solidFill>
                  <a:srgbClr val="222222"/>
                </a:solidFill>
                <a:effectLst/>
                <a:latin typeface="Arial" panose="020B0604020202020204" pitchFamily="34" charset="0"/>
              </a:rPr>
              <a:t> 12 (2020): 1-4.</a:t>
            </a:r>
            <a:endParaRPr lang="en-US" dirty="0">
              <a:solidFill>
                <a:srgbClr val="222222"/>
              </a:solidFill>
              <a:latin typeface="Arial" panose="020B0604020202020204" pitchFamily="34" charset="0"/>
            </a:endParaRPr>
          </a:p>
          <a:p>
            <a:pPr marL="0" indent="0">
              <a:buNone/>
            </a:pPr>
            <a:endParaRPr lang="en-US" dirty="0">
              <a:solidFill>
                <a:srgbClr val="222222"/>
              </a:solidFill>
              <a:latin typeface="Arial" panose="020B0604020202020204" pitchFamily="34" charset="0"/>
            </a:endParaRPr>
          </a:p>
          <a:p>
            <a:pPr marL="0" indent="0">
              <a:buNone/>
            </a:pPr>
            <a:r>
              <a:rPr lang="en-US" b="0" i="0" dirty="0">
                <a:solidFill>
                  <a:srgbClr val="222222"/>
                </a:solidFill>
                <a:effectLst/>
                <a:latin typeface="Arial" panose="020B0604020202020204" pitchFamily="34" charset="0"/>
              </a:rPr>
              <a:t>Marks, A., Patel, D., Sundaram, T., Johnson, J., &amp; Gottlieb, M. (2022). Ultrasound for the diagnosis of necrotizing fasciitis: A systematic review of the literature. </a:t>
            </a:r>
            <a:r>
              <a:rPr lang="en-US" b="0" i="1" dirty="0">
                <a:solidFill>
                  <a:srgbClr val="222222"/>
                </a:solidFill>
                <a:effectLst/>
                <a:latin typeface="Arial" panose="020B0604020202020204" pitchFamily="34" charset="0"/>
              </a:rPr>
              <a:t>The American Journal of Emergency Medicine</a:t>
            </a:r>
            <a:r>
              <a:rPr lang="en-US" b="0" i="0" dirty="0">
                <a:solidFill>
                  <a:srgbClr val="222222"/>
                </a:solidFill>
                <a:effectLst/>
                <a:latin typeface="Arial" panose="020B0604020202020204" pitchFamily="34" charset="0"/>
              </a:rPr>
              <a:t>.</a:t>
            </a:r>
          </a:p>
          <a:p>
            <a:pPr marL="0" indent="0">
              <a:buNone/>
            </a:pPr>
            <a:endParaRPr lang="en-US" dirty="0">
              <a:solidFill>
                <a:srgbClr val="222222"/>
              </a:solidFill>
              <a:latin typeface="Arial" panose="020B0604020202020204" pitchFamily="34" charset="0"/>
            </a:endParaRPr>
          </a:p>
          <a:p>
            <a:pPr marL="0" indent="0">
              <a:buNone/>
            </a:pPr>
            <a:r>
              <a:rPr lang="en-US" b="0" i="0" dirty="0" err="1">
                <a:solidFill>
                  <a:srgbClr val="222222"/>
                </a:solidFill>
                <a:effectLst/>
                <a:latin typeface="Arial" panose="020B0604020202020204" pitchFamily="34" charset="0"/>
              </a:rPr>
              <a:t>Magalhães</a:t>
            </a:r>
            <a:r>
              <a:rPr lang="en-US" b="0" i="0" dirty="0">
                <a:solidFill>
                  <a:srgbClr val="222222"/>
                </a:solidFill>
                <a:effectLst/>
                <a:latin typeface="Arial" panose="020B0604020202020204" pitchFamily="34" charset="0"/>
              </a:rPr>
              <a:t>, L., Martins, S. R. P., &amp; </a:t>
            </a:r>
            <a:r>
              <a:rPr lang="en-US" b="0" i="0" dirty="0" err="1">
                <a:solidFill>
                  <a:srgbClr val="222222"/>
                </a:solidFill>
                <a:effectLst/>
                <a:latin typeface="Arial" panose="020B0604020202020204" pitchFamily="34" charset="0"/>
              </a:rPr>
              <a:t>Nogué</a:t>
            </a:r>
            <a:r>
              <a:rPr lang="en-US" b="0" i="0" dirty="0">
                <a:solidFill>
                  <a:srgbClr val="222222"/>
                </a:solidFill>
                <a:effectLst/>
                <a:latin typeface="Arial" panose="020B0604020202020204" pitchFamily="34" charset="0"/>
              </a:rPr>
              <a:t>, R. (2020). The role of point-of-care ultrasound in the diagnosis and management of necrotizing soft tissue infections. </a:t>
            </a:r>
            <a:r>
              <a:rPr lang="en-US" b="0" i="1" dirty="0">
                <a:solidFill>
                  <a:srgbClr val="222222"/>
                </a:solidFill>
                <a:effectLst/>
                <a:latin typeface="Arial" panose="020B0604020202020204" pitchFamily="34" charset="0"/>
              </a:rPr>
              <a:t>The ultrasound journal</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12</a:t>
            </a:r>
            <a:r>
              <a:rPr lang="en-US" b="0" i="0" dirty="0">
                <a:solidFill>
                  <a:srgbClr val="222222"/>
                </a:solidFill>
                <a:effectLst/>
                <a:latin typeface="Arial" panose="020B0604020202020204" pitchFamily="34" charset="0"/>
              </a:rPr>
              <a:t>(1), 1-6.</a:t>
            </a:r>
          </a:p>
          <a:p>
            <a:pPr marL="0" indent="0">
              <a:buNone/>
            </a:pPr>
            <a:endParaRPr lang="en-US" dirty="0">
              <a:solidFill>
                <a:srgbClr val="222222"/>
              </a:solidFill>
              <a:latin typeface="Arial" panose="020B0604020202020204" pitchFamily="34" charset="0"/>
            </a:endParaRPr>
          </a:p>
          <a:p>
            <a:pPr marL="0" indent="0">
              <a:buNone/>
            </a:pPr>
            <a:r>
              <a:rPr lang="en-US" b="0" i="0" dirty="0" err="1">
                <a:solidFill>
                  <a:srgbClr val="222222"/>
                </a:solidFill>
                <a:effectLst/>
                <a:latin typeface="Arial" panose="020B0604020202020204" pitchFamily="34" charset="0"/>
              </a:rPr>
              <a:t>Castleberg</a:t>
            </a:r>
            <a:r>
              <a:rPr lang="en-US" b="0" i="0" dirty="0">
                <a:solidFill>
                  <a:srgbClr val="222222"/>
                </a:solidFill>
                <a:effectLst/>
                <a:latin typeface="Arial" panose="020B0604020202020204" pitchFamily="34" charset="0"/>
              </a:rPr>
              <a:t>, E., Jenson, N., &amp; Am </a:t>
            </a:r>
            <a:r>
              <a:rPr lang="en-US" b="0" i="0" dirty="0" err="1">
                <a:solidFill>
                  <a:srgbClr val="222222"/>
                </a:solidFill>
                <a:effectLst/>
                <a:latin typeface="Arial" panose="020B0604020202020204" pitchFamily="34" charset="0"/>
              </a:rPr>
              <a:t>Dinh</a:t>
            </a:r>
            <a:r>
              <a:rPr lang="en-US" b="0" i="0" dirty="0">
                <a:solidFill>
                  <a:srgbClr val="222222"/>
                </a:solidFill>
                <a:effectLst/>
                <a:latin typeface="Arial" panose="020B0604020202020204" pitchFamily="34" charset="0"/>
              </a:rPr>
              <a:t>, V. (2014). Diagnosis of necrotizing </a:t>
            </a:r>
            <a:r>
              <a:rPr lang="en-US" b="0" i="0" dirty="0" err="1">
                <a:solidFill>
                  <a:srgbClr val="222222"/>
                </a:solidFill>
                <a:effectLst/>
                <a:latin typeface="Arial" panose="020B0604020202020204" pitchFamily="34" charset="0"/>
              </a:rPr>
              <a:t>faciitis</a:t>
            </a:r>
            <a:r>
              <a:rPr lang="en-US" b="0" i="0" dirty="0">
                <a:solidFill>
                  <a:srgbClr val="222222"/>
                </a:solidFill>
                <a:effectLst/>
                <a:latin typeface="Arial" panose="020B0604020202020204" pitchFamily="34" charset="0"/>
              </a:rPr>
              <a:t> with bedside ultrasound: the STAFF Exam. </a:t>
            </a:r>
            <a:r>
              <a:rPr lang="en-US" b="0" i="1" dirty="0">
                <a:solidFill>
                  <a:srgbClr val="222222"/>
                </a:solidFill>
                <a:effectLst/>
                <a:latin typeface="Arial" panose="020B0604020202020204" pitchFamily="34" charset="0"/>
              </a:rPr>
              <a:t>Western Journal of Emergency Medicine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15</a:t>
            </a:r>
            <a:r>
              <a:rPr lang="en-US" b="0" i="0" dirty="0">
                <a:solidFill>
                  <a:srgbClr val="222222"/>
                </a:solidFill>
                <a:effectLst/>
                <a:latin typeface="Arial" panose="020B0604020202020204" pitchFamily="34" charset="0"/>
              </a:rPr>
              <a:t>(1), 111.</a:t>
            </a:r>
            <a:endParaRPr lang="en-US" dirty="0"/>
          </a:p>
        </p:txBody>
      </p:sp>
    </p:spTree>
    <p:extLst>
      <p:ext uri="{BB962C8B-B14F-4D97-AF65-F5344CB8AC3E}">
        <p14:creationId xmlns:p14="http://schemas.microsoft.com/office/powerpoint/2010/main" val="36856804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B5D77-C28E-DE40-9F04-DDA8B1F2CB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682D57-643A-A34E-A5E3-5FDECD7FE62C}"/>
              </a:ext>
            </a:extLst>
          </p:cNvPr>
          <p:cNvSpPr>
            <a:spLocks noGrp="1"/>
          </p:cNvSpPr>
          <p:nvPr>
            <p:ph idx="1"/>
          </p:nvPr>
        </p:nvSpPr>
        <p:spPr/>
        <p:txBody>
          <a:bodyPr/>
          <a:lstStyle/>
          <a:p>
            <a:pPr marL="0" indent="0">
              <a:buNone/>
            </a:pPr>
            <a:r>
              <a:rPr lang="en-US" b="0" i="0" dirty="0">
                <a:solidFill>
                  <a:srgbClr val="222222"/>
                </a:solidFill>
                <a:effectLst/>
                <a:latin typeface="Arial" panose="020B0604020202020204" pitchFamily="34" charset="0"/>
              </a:rPr>
              <a:t>Stevens, Dennis L., et al. "Practice guidelines for the diagnosis and management of skin and soft tissue infections: 2014 update by the Infectious Diseases Society of America." </a:t>
            </a:r>
            <a:r>
              <a:rPr lang="en-US" b="0" i="1" dirty="0">
                <a:solidFill>
                  <a:srgbClr val="222222"/>
                </a:solidFill>
                <a:effectLst/>
                <a:latin typeface="Arial" panose="020B0604020202020204" pitchFamily="34" charset="0"/>
              </a:rPr>
              <a:t>Clinical infectious diseases</a:t>
            </a:r>
            <a:r>
              <a:rPr lang="en-US" b="0" i="0" dirty="0">
                <a:solidFill>
                  <a:srgbClr val="222222"/>
                </a:solidFill>
                <a:effectLst/>
                <a:latin typeface="Arial" panose="020B0604020202020204" pitchFamily="34" charset="0"/>
              </a:rPr>
              <a:t> 59.2 (2014): e10-e52.</a:t>
            </a:r>
            <a:endParaRPr lang="en-US" dirty="0"/>
          </a:p>
        </p:txBody>
      </p:sp>
    </p:spTree>
    <p:extLst>
      <p:ext uri="{BB962C8B-B14F-4D97-AF65-F5344CB8AC3E}">
        <p14:creationId xmlns:p14="http://schemas.microsoft.com/office/powerpoint/2010/main" val="2821339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F52C7-3761-E1B2-7BFC-307F09F1BD1B}"/>
              </a:ext>
            </a:extLst>
          </p:cNvPr>
          <p:cNvSpPr>
            <a:spLocks noGrp="1"/>
          </p:cNvSpPr>
          <p:nvPr>
            <p:ph type="title"/>
          </p:nvPr>
        </p:nvSpPr>
        <p:spPr/>
        <p:txBody>
          <a:bodyPr>
            <a:normAutofit/>
          </a:bodyPr>
          <a:lstStyle/>
          <a:p>
            <a:pPr algn="ctr"/>
            <a:r>
              <a:rPr lang="en-US" sz="7200" dirty="0"/>
              <a:t>Exam</a:t>
            </a:r>
          </a:p>
        </p:txBody>
      </p:sp>
      <p:sp>
        <p:nvSpPr>
          <p:cNvPr id="3" name="Content Placeholder 2">
            <a:extLst>
              <a:ext uri="{FF2B5EF4-FFF2-40B4-BE49-F238E27FC236}">
                <a16:creationId xmlns:a16="http://schemas.microsoft.com/office/drawing/2014/main" id="{C5C46BC9-51A0-038B-1957-F4233261D8C5}"/>
              </a:ext>
            </a:extLst>
          </p:cNvPr>
          <p:cNvSpPr>
            <a:spLocks noGrp="1"/>
          </p:cNvSpPr>
          <p:nvPr>
            <p:ph idx="1"/>
          </p:nvPr>
        </p:nvSpPr>
        <p:spPr/>
        <p:txBody>
          <a:bodyPr/>
          <a:lstStyle/>
          <a:p>
            <a:pPr marL="0" indent="0">
              <a:buNone/>
            </a:pPr>
            <a:r>
              <a:rPr lang="en-US" dirty="0"/>
              <a:t>Pain with ROM of shoulder but full ROM passively</a:t>
            </a:r>
          </a:p>
          <a:p>
            <a:pPr marL="0" indent="0">
              <a:buNone/>
            </a:pPr>
            <a:r>
              <a:rPr lang="en-US" dirty="0"/>
              <a:t>No skin findings</a:t>
            </a:r>
          </a:p>
          <a:p>
            <a:pPr marL="0" indent="0">
              <a:buNone/>
            </a:pPr>
            <a:r>
              <a:rPr lang="en-US" dirty="0"/>
              <a:t>ROM wrist limited by pain</a:t>
            </a:r>
          </a:p>
          <a:p>
            <a:pPr marL="0" indent="0">
              <a:buNone/>
            </a:pPr>
            <a:r>
              <a:rPr lang="en-US" dirty="0"/>
              <a:t>+ snuffbox tenderness</a:t>
            </a:r>
          </a:p>
        </p:txBody>
      </p:sp>
    </p:spTree>
    <p:extLst>
      <p:ext uri="{BB962C8B-B14F-4D97-AF65-F5344CB8AC3E}">
        <p14:creationId xmlns:p14="http://schemas.microsoft.com/office/powerpoint/2010/main" val="118773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x-ray of a person's chest&#10;&#10;Description automatically generated">
            <a:extLst>
              <a:ext uri="{FF2B5EF4-FFF2-40B4-BE49-F238E27FC236}">
                <a16:creationId xmlns:a16="http://schemas.microsoft.com/office/drawing/2014/main" id="{6AE43E5D-08AD-9C46-A75B-6C7F04873F57}"/>
              </a:ext>
            </a:extLst>
          </p:cNvPr>
          <p:cNvPicPr>
            <a:picLocks noChangeAspect="1"/>
          </p:cNvPicPr>
          <p:nvPr/>
        </p:nvPicPr>
        <p:blipFill>
          <a:blip r:embed="rId3"/>
          <a:stretch>
            <a:fillRect/>
          </a:stretch>
        </p:blipFill>
        <p:spPr>
          <a:xfrm>
            <a:off x="123567" y="0"/>
            <a:ext cx="4856206" cy="3815590"/>
          </a:xfrm>
          <a:prstGeom prst="rect">
            <a:avLst/>
          </a:prstGeom>
        </p:spPr>
      </p:pic>
      <p:pic>
        <p:nvPicPr>
          <p:cNvPr id="7" name="Picture 6" descr="X-ray of a shoulder&#10;&#10;Description automatically generated">
            <a:extLst>
              <a:ext uri="{FF2B5EF4-FFF2-40B4-BE49-F238E27FC236}">
                <a16:creationId xmlns:a16="http://schemas.microsoft.com/office/drawing/2014/main" id="{E6DE5C91-7CAA-5945-8060-8AFECFDC8D86}"/>
              </a:ext>
            </a:extLst>
          </p:cNvPr>
          <p:cNvPicPr>
            <a:picLocks noChangeAspect="1"/>
          </p:cNvPicPr>
          <p:nvPr/>
        </p:nvPicPr>
        <p:blipFill>
          <a:blip r:embed="rId4"/>
          <a:stretch>
            <a:fillRect/>
          </a:stretch>
        </p:blipFill>
        <p:spPr>
          <a:xfrm>
            <a:off x="7031567" y="123568"/>
            <a:ext cx="4759063" cy="3669957"/>
          </a:xfrm>
          <a:prstGeom prst="rect">
            <a:avLst/>
          </a:prstGeom>
        </p:spPr>
      </p:pic>
      <p:pic>
        <p:nvPicPr>
          <p:cNvPr id="9" name="Picture 8" descr="X-ray of a hand&#10;&#10;Description automatically generated">
            <a:extLst>
              <a:ext uri="{FF2B5EF4-FFF2-40B4-BE49-F238E27FC236}">
                <a16:creationId xmlns:a16="http://schemas.microsoft.com/office/drawing/2014/main" id="{B5E1D3E7-3D00-564C-8E62-08BF7381BEC2}"/>
              </a:ext>
            </a:extLst>
          </p:cNvPr>
          <p:cNvPicPr>
            <a:picLocks noChangeAspect="1"/>
          </p:cNvPicPr>
          <p:nvPr/>
        </p:nvPicPr>
        <p:blipFill>
          <a:blip r:embed="rId5"/>
          <a:stretch>
            <a:fillRect/>
          </a:stretch>
        </p:blipFill>
        <p:spPr>
          <a:xfrm>
            <a:off x="4189227" y="2360917"/>
            <a:ext cx="3632886" cy="4497083"/>
          </a:xfrm>
          <a:prstGeom prst="rect">
            <a:avLst/>
          </a:prstGeom>
        </p:spPr>
      </p:pic>
    </p:spTree>
    <p:extLst>
      <p:ext uri="{BB962C8B-B14F-4D97-AF65-F5344CB8AC3E}">
        <p14:creationId xmlns:p14="http://schemas.microsoft.com/office/powerpoint/2010/main" val="175468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511F-4DB6-69EE-9ECC-1A62CE5B5FAD}"/>
              </a:ext>
            </a:extLst>
          </p:cNvPr>
          <p:cNvSpPr>
            <a:spLocks noGrp="1"/>
          </p:cNvSpPr>
          <p:nvPr>
            <p:ph type="title"/>
          </p:nvPr>
        </p:nvSpPr>
        <p:spPr>
          <a:xfrm>
            <a:off x="838200" y="334957"/>
            <a:ext cx="10515600" cy="1325563"/>
          </a:xfrm>
        </p:spPr>
        <p:txBody>
          <a:bodyPr>
            <a:normAutofit/>
          </a:bodyPr>
          <a:lstStyle/>
          <a:p>
            <a:pPr algn="ctr"/>
            <a:r>
              <a:rPr lang="en-US" sz="7200" dirty="0"/>
              <a:t>3 days later	</a:t>
            </a:r>
          </a:p>
        </p:txBody>
      </p:sp>
      <p:sp>
        <p:nvSpPr>
          <p:cNvPr id="3" name="Content Placeholder 2">
            <a:extLst>
              <a:ext uri="{FF2B5EF4-FFF2-40B4-BE49-F238E27FC236}">
                <a16:creationId xmlns:a16="http://schemas.microsoft.com/office/drawing/2014/main" id="{F969A3EB-CDA0-404A-D885-7CCF735FD53B}"/>
              </a:ext>
            </a:extLst>
          </p:cNvPr>
          <p:cNvSpPr>
            <a:spLocks noGrp="1"/>
          </p:cNvSpPr>
          <p:nvPr>
            <p:ph idx="1"/>
          </p:nvPr>
        </p:nvSpPr>
        <p:spPr/>
        <p:txBody>
          <a:bodyPr/>
          <a:lstStyle/>
          <a:p>
            <a:pPr marL="0" indent="0">
              <a:buNone/>
            </a:pPr>
            <a:r>
              <a:rPr lang="en-US" dirty="0"/>
              <a:t>Returns with chest pain and SOB, swelling right shoulder and neck starting 3 hours PTA</a:t>
            </a:r>
          </a:p>
          <a:p>
            <a:pPr marL="0" indent="0">
              <a:buNone/>
            </a:pPr>
            <a:endParaRPr lang="en-US" dirty="0"/>
          </a:p>
          <a:p>
            <a:pPr marL="0" indent="0">
              <a:buNone/>
            </a:pPr>
            <a:r>
              <a:rPr lang="en-US" dirty="0"/>
              <a:t>T 98.4</a:t>
            </a:r>
          </a:p>
          <a:p>
            <a:pPr marL="0" indent="0">
              <a:buNone/>
            </a:pPr>
            <a:r>
              <a:rPr lang="en-US" dirty="0"/>
              <a:t>HR 109</a:t>
            </a:r>
          </a:p>
          <a:p>
            <a:pPr marL="0" indent="0">
              <a:buNone/>
            </a:pPr>
            <a:r>
              <a:rPr lang="en-US" dirty="0"/>
              <a:t>BP 108/62</a:t>
            </a:r>
          </a:p>
          <a:p>
            <a:pPr marL="0" indent="0">
              <a:buNone/>
            </a:pPr>
            <a:r>
              <a:rPr lang="en-US" dirty="0"/>
              <a:t>RR 18</a:t>
            </a:r>
          </a:p>
          <a:p>
            <a:pPr marL="0" indent="0">
              <a:buNone/>
            </a:pPr>
            <a:r>
              <a:rPr lang="en-US" dirty="0"/>
              <a:t>O2 100%RA</a:t>
            </a:r>
          </a:p>
        </p:txBody>
      </p:sp>
      <p:graphicFrame>
        <p:nvGraphicFramePr>
          <p:cNvPr id="17" name="Diagram 16">
            <a:extLst>
              <a:ext uri="{FF2B5EF4-FFF2-40B4-BE49-F238E27FC236}">
                <a16:creationId xmlns:a16="http://schemas.microsoft.com/office/drawing/2014/main" id="{CFAF84C2-4C80-2D4D-92C8-0BBBCFC9D90A}"/>
              </a:ext>
            </a:extLst>
          </p:cNvPr>
          <p:cNvGraphicFramePr/>
          <p:nvPr>
            <p:extLst>
              <p:ext uri="{D42A27DB-BD31-4B8C-83A1-F6EECF244321}">
                <p14:modId xmlns:p14="http://schemas.microsoft.com/office/powerpoint/2010/main" val="856796602"/>
              </p:ext>
            </p:extLst>
          </p:nvPr>
        </p:nvGraphicFramePr>
        <p:xfrm>
          <a:off x="0" y="-123225"/>
          <a:ext cx="12192000" cy="804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69062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2518</Words>
  <Application>Microsoft Macintosh PowerPoint</Application>
  <PresentationFormat>Widescreen</PresentationFormat>
  <Paragraphs>606</Paragraphs>
  <Slides>62</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-apple-system</vt:lpstr>
      <vt:lpstr>Arial</vt:lpstr>
      <vt:lpstr>Calibri</vt:lpstr>
      <vt:lpstr>Calibri Light</vt:lpstr>
      <vt:lpstr>Cambria</vt:lpstr>
      <vt:lpstr>ElsevierGulliver</vt:lpstr>
      <vt:lpstr>Georgia</vt:lpstr>
      <vt:lpstr>Roboto</vt:lpstr>
      <vt:lpstr>Office Theme</vt:lpstr>
      <vt:lpstr>PowerPoint Presentation</vt:lpstr>
      <vt:lpstr>PowerPoint Presentation</vt:lpstr>
      <vt:lpstr>Introductions</vt:lpstr>
      <vt:lpstr>Disclosures</vt:lpstr>
      <vt:lpstr>Objectives</vt:lpstr>
      <vt:lpstr>Case</vt:lpstr>
      <vt:lpstr>Exam</vt:lpstr>
      <vt:lpstr>PowerPoint Presentation</vt:lpstr>
      <vt:lpstr>3 days later </vt:lpstr>
      <vt:lpstr>Physical Exam</vt:lpstr>
      <vt:lpstr>PowerPoint Presentation</vt:lpstr>
      <vt:lpstr>PowerPoint Presentation</vt:lpstr>
      <vt:lpstr>PowerPoint Presentation</vt:lpstr>
      <vt:lpstr>Labs (initial – waiting on CMP) </vt:lpstr>
      <vt:lpstr> </vt:lpstr>
      <vt:lpstr>Additional Labs </vt:lpstr>
      <vt:lpstr>Dispo</vt:lpstr>
      <vt:lpstr>PowerPoint Presentation</vt:lpstr>
      <vt:lpstr>PowerPoint Presentation</vt:lpstr>
      <vt:lpstr>Hour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Necrotizing Soft Tissue Infections</vt:lpstr>
      <vt:lpstr>Necrotizing Soft Tissue Infections</vt:lpstr>
      <vt:lpstr>PowerPoint Presentation</vt:lpstr>
      <vt:lpstr>PowerPoint Presentation</vt:lpstr>
      <vt:lpstr>PowerPoint Presentation</vt:lpstr>
      <vt:lpstr>PowerPoint Presentation</vt:lpstr>
      <vt:lpstr>Presentation of NSTI</vt:lpstr>
      <vt:lpstr>Iralu</vt:lpstr>
      <vt:lpstr>Questions for Chino</vt:lpstr>
      <vt:lpstr>PowerPoint Presentation</vt:lpstr>
      <vt:lpstr>PowerPoint Presentation</vt:lpstr>
      <vt:lpstr>PowerPoint Presentation</vt:lpstr>
      <vt:lpstr>PowerPoint Presentation</vt:lpstr>
      <vt:lpstr>PowerPoint Presentation</vt:lpstr>
      <vt:lpstr>PowerPoint Presentation</vt:lpstr>
      <vt:lpstr>STAFF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for Iralu</vt:lpstr>
      <vt:lpstr>Diabetic foot infections </vt:lpstr>
      <vt:lpstr>Resources</vt:lpstr>
      <vt:lpstr>Resources (radiology)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cp:revision>
  <dcterms:created xsi:type="dcterms:W3CDTF">2023-07-15T16:50:30Z</dcterms:created>
  <dcterms:modified xsi:type="dcterms:W3CDTF">2023-07-15T23:13:28Z</dcterms:modified>
</cp:coreProperties>
</file>