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99" r:id="rId2"/>
    <p:sldId id="257" r:id="rId3"/>
    <p:sldId id="416" r:id="rId4"/>
    <p:sldId id="410" r:id="rId5"/>
    <p:sldId id="534" r:id="rId6"/>
    <p:sldId id="433" r:id="rId7"/>
    <p:sldId id="264" r:id="rId8"/>
    <p:sldId id="453" r:id="rId9"/>
    <p:sldId id="437" r:id="rId10"/>
    <p:sldId id="401" r:id="rId11"/>
    <p:sldId id="457" r:id="rId12"/>
    <p:sldId id="266" r:id="rId13"/>
    <p:sldId id="406" r:id="rId14"/>
    <p:sldId id="460" r:id="rId15"/>
    <p:sldId id="459" r:id="rId16"/>
    <p:sldId id="458" r:id="rId17"/>
    <p:sldId id="284" r:id="rId18"/>
    <p:sldId id="268" r:id="rId19"/>
    <p:sldId id="270" r:id="rId20"/>
    <p:sldId id="408" r:id="rId21"/>
    <p:sldId id="269" r:id="rId22"/>
    <p:sldId id="420" r:id="rId23"/>
    <p:sldId id="421" r:id="rId24"/>
    <p:sldId id="271" r:id="rId25"/>
    <p:sldId id="292" r:id="rId26"/>
    <p:sldId id="272" r:id="rId27"/>
    <p:sldId id="273" r:id="rId28"/>
    <p:sldId id="275" r:id="rId29"/>
    <p:sldId id="276" r:id="rId30"/>
    <p:sldId id="322" r:id="rId31"/>
    <p:sldId id="278" r:id="rId32"/>
    <p:sldId id="279" r:id="rId33"/>
    <p:sldId id="487" r:id="rId34"/>
    <p:sldId id="286" r:id="rId35"/>
    <p:sldId id="285" r:id="rId36"/>
    <p:sldId id="280" r:id="rId37"/>
    <p:sldId id="282" r:id="rId38"/>
    <p:sldId id="472" r:id="rId39"/>
    <p:sldId id="283" r:id="rId40"/>
    <p:sldId id="287" r:id="rId41"/>
    <p:sldId id="288" r:id="rId42"/>
    <p:sldId id="289" r:id="rId43"/>
    <p:sldId id="290" r:id="rId44"/>
    <p:sldId id="521" r:id="rId45"/>
    <p:sldId id="522" r:id="rId46"/>
    <p:sldId id="296" r:id="rId47"/>
    <p:sldId id="533" r:id="rId48"/>
    <p:sldId id="523" r:id="rId49"/>
    <p:sldId id="524" r:id="rId50"/>
    <p:sldId id="525" r:id="rId51"/>
    <p:sldId id="452" r:id="rId52"/>
    <p:sldId id="526" r:id="rId53"/>
    <p:sldId id="527" r:id="rId54"/>
    <p:sldId id="528" r:id="rId55"/>
    <p:sldId id="529" r:id="rId56"/>
    <p:sldId id="53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840"/>
  </p:normalViewPr>
  <p:slideViewPr>
    <p:cSldViewPr snapToGrid="0">
      <p:cViewPr varScale="1">
        <p:scale>
          <a:sx n="76" d="100"/>
          <a:sy n="76" d="100"/>
        </p:scale>
        <p:origin x="6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A83CE5-4292-EC46-9627-3FF99D3B9353}" type="doc">
      <dgm:prSet loTypeId="urn:microsoft.com/office/officeart/2005/8/layout/cycle3" loCatId="process" qsTypeId="urn:microsoft.com/office/officeart/2005/8/quickstyle/simple1" qsCatId="simple" csTypeId="urn:microsoft.com/office/officeart/2005/8/colors/accent1_2" csCatId="accent1" phldr="1"/>
      <dgm:spPr/>
      <dgm:t>
        <a:bodyPr/>
        <a:lstStyle/>
        <a:p>
          <a:endParaRPr lang="en-US"/>
        </a:p>
      </dgm:t>
    </dgm:pt>
    <dgm:pt modelId="{8C26C6E3-06D5-D948-89DB-EC4038892607}">
      <dgm:prSet phldrT="[Text]" custT="1"/>
      <dgm:spPr/>
      <dgm:t>
        <a:bodyPr/>
        <a:lstStyle/>
        <a:p>
          <a:r>
            <a:rPr lang="en-US" sz="4800" b="1" dirty="0"/>
            <a:t>Assess</a:t>
          </a:r>
        </a:p>
      </dgm:t>
    </dgm:pt>
    <dgm:pt modelId="{42EC3C16-09E4-CB45-99A4-C16C72FB5068}" type="parTrans" cxnId="{7C2CF97A-5618-D141-91D5-37898D4C654B}">
      <dgm:prSet/>
      <dgm:spPr/>
      <dgm:t>
        <a:bodyPr/>
        <a:lstStyle/>
        <a:p>
          <a:endParaRPr lang="en-US"/>
        </a:p>
      </dgm:t>
    </dgm:pt>
    <dgm:pt modelId="{B118BD5D-CCDA-B14F-8F23-11B4DC4D7269}" type="sibTrans" cxnId="{7C2CF97A-5618-D141-91D5-37898D4C654B}">
      <dgm:prSet/>
      <dgm:spPr/>
      <dgm:t>
        <a:bodyPr/>
        <a:lstStyle/>
        <a:p>
          <a:endParaRPr lang="en-US"/>
        </a:p>
      </dgm:t>
    </dgm:pt>
    <dgm:pt modelId="{B7095B47-BCF7-0F42-909B-A312E48A873B}">
      <dgm:prSet phldrT="[Text]" custT="1"/>
      <dgm:spPr/>
      <dgm:t>
        <a:bodyPr/>
        <a:lstStyle/>
        <a:p>
          <a:r>
            <a:rPr lang="en-US" sz="4800" b="1" dirty="0"/>
            <a:t>Act</a:t>
          </a:r>
        </a:p>
      </dgm:t>
    </dgm:pt>
    <dgm:pt modelId="{CF6536C0-B0FE-E447-9E87-FA49DC51035D}" type="parTrans" cxnId="{F54D95B1-399C-8B4E-BB93-2574B91CBCAE}">
      <dgm:prSet/>
      <dgm:spPr/>
      <dgm:t>
        <a:bodyPr/>
        <a:lstStyle/>
        <a:p>
          <a:endParaRPr lang="en-US"/>
        </a:p>
      </dgm:t>
    </dgm:pt>
    <dgm:pt modelId="{0569A900-1633-8141-8F80-489CE91313FF}" type="sibTrans" cxnId="{F54D95B1-399C-8B4E-BB93-2574B91CBCAE}">
      <dgm:prSet/>
      <dgm:spPr/>
      <dgm:t>
        <a:bodyPr/>
        <a:lstStyle/>
        <a:p>
          <a:endParaRPr lang="en-US"/>
        </a:p>
      </dgm:t>
    </dgm:pt>
    <dgm:pt modelId="{C75F6E56-5F91-604C-8904-429E704B64EF}">
      <dgm:prSet phldrT="[Text]"/>
      <dgm:spPr/>
      <dgm:t>
        <a:bodyPr/>
        <a:lstStyle/>
        <a:p>
          <a:r>
            <a:rPr lang="en-US" b="1" dirty="0"/>
            <a:t>Reassess</a:t>
          </a:r>
        </a:p>
      </dgm:t>
    </dgm:pt>
    <dgm:pt modelId="{FF61CB03-8DB5-3345-B80C-2BC2FB10CBE0}" type="parTrans" cxnId="{CABDBF0B-450C-BD41-9C33-0ACEAC220FDB}">
      <dgm:prSet/>
      <dgm:spPr/>
      <dgm:t>
        <a:bodyPr/>
        <a:lstStyle/>
        <a:p>
          <a:endParaRPr lang="en-US"/>
        </a:p>
      </dgm:t>
    </dgm:pt>
    <dgm:pt modelId="{18FA73CF-ECA1-EB4C-844B-B2AFD5C881DE}" type="sibTrans" cxnId="{CABDBF0B-450C-BD41-9C33-0ACEAC220FDB}">
      <dgm:prSet/>
      <dgm:spPr/>
      <dgm:t>
        <a:bodyPr/>
        <a:lstStyle/>
        <a:p>
          <a:endParaRPr lang="en-US"/>
        </a:p>
      </dgm:t>
    </dgm:pt>
    <dgm:pt modelId="{E127E170-3B67-E44E-B713-4A2C86CB6F0A}">
      <dgm:prSet phldrT="[Text]"/>
      <dgm:spPr/>
      <dgm:t>
        <a:bodyPr/>
        <a:lstStyle/>
        <a:p>
          <a:r>
            <a:rPr lang="en-US" b="1" dirty="0"/>
            <a:t>Repeat</a:t>
          </a:r>
        </a:p>
      </dgm:t>
    </dgm:pt>
    <dgm:pt modelId="{AD0EEBD9-9689-9A4A-AE06-C4BB186F0229}" type="parTrans" cxnId="{70794956-96FC-274F-9CF8-1E205BCFFFE9}">
      <dgm:prSet/>
      <dgm:spPr/>
      <dgm:t>
        <a:bodyPr/>
        <a:lstStyle/>
        <a:p>
          <a:endParaRPr lang="en-US"/>
        </a:p>
      </dgm:t>
    </dgm:pt>
    <dgm:pt modelId="{D8A5108F-33AC-F148-9141-034CB3CE0F25}" type="sibTrans" cxnId="{70794956-96FC-274F-9CF8-1E205BCFFFE9}">
      <dgm:prSet/>
      <dgm:spPr/>
      <dgm:t>
        <a:bodyPr/>
        <a:lstStyle/>
        <a:p>
          <a:endParaRPr lang="en-US"/>
        </a:p>
      </dgm:t>
    </dgm:pt>
    <dgm:pt modelId="{F3E55E57-5A5F-524C-8BDA-0145466E37E2}" type="pres">
      <dgm:prSet presAssocID="{EAA83CE5-4292-EC46-9627-3FF99D3B9353}" presName="Name0" presStyleCnt="0">
        <dgm:presLayoutVars>
          <dgm:dir/>
          <dgm:resizeHandles val="exact"/>
        </dgm:presLayoutVars>
      </dgm:prSet>
      <dgm:spPr/>
    </dgm:pt>
    <dgm:pt modelId="{D3385CF7-A5AB-8A4B-AF9F-B19DAFBA6C1D}" type="pres">
      <dgm:prSet presAssocID="{EAA83CE5-4292-EC46-9627-3FF99D3B9353}" presName="cycle" presStyleCnt="0"/>
      <dgm:spPr/>
    </dgm:pt>
    <dgm:pt modelId="{2EC858CD-3D0A-3C4E-96D8-F50609C2D48D}" type="pres">
      <dgm:prSet presAssocID="{8C26C6E3-06D5-D948-89DB-EC4038892607}" presName="nodeFirstNode" presStyleLbl="node1" presStyleIdx="0" presStyleCnt="4" custScaleX="85225" custScaleY="77483">
        <dgm:presLayoutVars>
          <dgm:bulletEnabled val="1"/>
        </dgm:presLayoutVars>
      </dgm:prSet>
      <dgm:spPr/>
    </dgm:pt>
    <dgm:pt modelId="{4FBC3716-298A-4247-9B79-76B43844940F}" type="pres">
      <dgm:prSet presAssocID="{B118BD5D-CCDA-B14F-8F23-11B4DC4D7269}" presName="sibTransFirstNode" presStyleLbl="bgShp" presStyleIdx="0" presStyleCnt="1"/>
      <dgm:spPr/>
    </dgm:pt>
    <dgm:pt modelId="{CAD849AD-A9A9-E548-83AF-9D183BA2C1F6}" type="pres">
      <dgm:prSet presAssocID="{B7095B47-BCF7-0F42-909B-A312E48A873B}" presName="nodeFollowingNodes" presStyleLbl="node1" presStyleIdx="1" presStyleCnt="4" custScaleX="74071" custScaleY="62085">
        <dgm:presLayoutVars>
          <dgm:bulletEnabled val="1"/>
        </dgm:presLayoutVars>
      </dgm:prSet>
      <dgm:spPr/>
    </dgm:pt>
    <dgm:pt modelId="{CF30CA5B-C5A9-574B-B4D6-F30946C9984F}" type="pres">
      <dgm:prSet presAssocID="{C75F6E56-5F91-604C-8904-429E704B64EF}" presName="nodeFollowingNodes" presStyleLbl="node1" presStyleIdx="2" presStyleCnt="4" custScaleX="90764" custScaleY="73050">
        <dgm:presLayoutVars>
          <dgm:bulletEnabled val="1"/>
        </dgm:presLayoutVars>
      </dgm:prSet>
      <dgm:spPr/>
    </dgm:pt>
    <dgm:pt modelId="{8608D07F-8908-C04D-AF7B-85192E796D3A}" type="pres">
      <dgm:prSet presAssocID="{E127E170-3B67-E44E-B713-4A2C86CB6F0A}" presName="nodeFollowingNodes" presStyleLbl="node1" presStyleIdx="3" presStyleCnt="4" custScaleX="74210" custScaleY="78701">
        <dgm:presLayoutVars>
          <dgm:bulletEnabled val="1"/>
        </dgm:presLayoutVars>
      </dgm:prSet>
      <dgm:spPr/>
    </dgm:pt>
  </dgm:ptLst>
  <dgm:cxnLst>
    <dgm:cxn modelId="{CABDBF0B-450C-BD41-9C33-0ACEAC220FDB}" srcId="{EAA83CE5-4292-EC46-9627-3FF99D3B9353}" destId="{C75F6E56-5F91-604C-8904-429E704B64EF}" srcOrd="2" destOrd="0" parTransId="{FF61CB03-8DB5-3345-B80C-2BC2FB10CBE0}" sibTransId="{18FA73CF-ECA1-EB4C-844B-B2AFD5C881DE}"/>
    <dgm:cxn modelId="{2EE0CC1D-AE3B-D940-8F2F-2FB18A6A9578}" type="presOf" srcId="{B7095B47-BCF7-0F42-909B-A312E48A873B}" destId="{CAD849AD-A9A9-E548-83AF-9D183BA2C1F6}" srcOrd="0" destOrd="0" presId="urn:microsoft.com/office/officeart/2005/8/layout/cycle3"/>
    <dgm:cxn modelId="{4F47D820-3257-E147-A56D-34CD9CF4A598}" type="presOf" srcId="{EAA83CE5-4292-EC46-9627-3FF99D3B9353}" destId="{F3E55E57-5A5F-524C-8BDA-0145466E37E2}" srcOrd="0" destOrd="0" presId="urn:microsoft.com/office/officeart/2005/8/layout/cycle3"/>
    <dgm:cxn modelId="{A59CE322-90D8-E14E-BFCC-B486258E7175}" type="presOf" srcId="{C75F6E56-5F91-604C-8904-429E704B64EF}" destId="{CF30CA5B-C5A9-574B-B4D6-F30946C9984F}" srcOrd="0" destOrd="0" presId="urn:microsoft.com/office/officeart/2005/8/layout/cycle3"/>
    <dgm:cxn modelId="{EBA80B2D-51D8-9948-BC84-50BE30C94A9D}" type="presOf" srcId="{8C26C6E3-06D5-D948-89DB-EC4038892607}" destId="{2EC858CD-3D0A-3C4E-96D8-F50609C2D48D}" srcOrd="0" destOrd="0" presId="urn:microsoft.com/office/officeart/2005/8/layout/cycle3"/>
    <dgm:cxn modelId="{0F2D4F3B-0D31-C344-BBC1-506AFC36AE16}" type="presOf" srcId="{B118BD5D-CCDA-B14F-8F23-11B4DC4D7269}" destId="{4FBC3716-298A-4247-9B79-76B43844940F}" srcOrd="0" destOrd="0" presId="urn:microsoft.com/office/officeart/2005/8/layout/cycle3"/>
    <dgm:cxn modelId="{70794956-96FC-274F-9CF8-1E205BCFFFE9}" srcId="{EAA83CE5-4292-EC46-9627-3FF99D3B9353}" destId="{E127E170-3B67-E44E-B713-4A2C86CB6F0A}" srcOrd="3" destOrd="0" parTransId="{AD0EEBD9-9689-9A4A-AE06-C4BB186F0229}" sibTransId="{D8A5108F-33AC-F148-9141-034CB3CE0F25}"/>
    <dgm:cxn modelId="{7C2CF97A-5618-D141-91D5-37898D4C654B}" srcId="{EAA83CE5-4292-EC46-9627-3FF99D3B9353}" destId="{8C26C6E3-06D5-D948-89DB-EC4038892607}" srcOrd="0" destOrd="0" parTransId="{42EC3C16-09E4-CB45-99A4-C16C72FB5068}" sibTransId="{B118BD5D-CCDA-B14F-8F23-11B4DC4D7269}"/>
    <dgm:cxn modelId="{F54D95B1-399C-8B4E-BB93-2574B91CBCAE}" srcId="{EAA83CE5-4292-EC46-9627-3FF99D3B9353}" destId="{B7095B47-BCF7-0F42-909B-A312E48A873B}" srcOrd="1" destOrd="0" parTransId="{CF6536C0-B0FE-E447-9E87-FA49DC51035D}" sibTransId="{0569A900-1633-8141-8F80-489CE91313FF}"/>
    <dgm:cxn modelId="{65A4DED2-A316-454F-8E5B-09F2CF286F88}" type="presOf" srcId="{E127E170-3B67-E44E-B713-4A2C86CB6F0A}" destId="{8608D07F-8908-C04D-AF7B-85192E796D3A}" srcOrd="0" destOrd="0" presId="urn:microsoft.com/office/officeart/2005/8/layout/cycle3"/>
    <dgm:cxn modelId="{27E7E1FF-524B-E247-AAA1-27B579B55436}" type="presParOf" srcId="{F3E55E57-5A5F-524C-8BDA-0145466E37E2}" destId="{D3385CF7-A5AB-8A4B-AF9F-B19DAFBA6C1D}" srcOrd="0" destOrd="0" presId="urn:microsoft.com/office/officeart/2005/8/layout/cycle3"/>
    <dgm:cxn modelId="{F317E16F-C9AE-6747-85F7-40FCAD91E58E}" type="presParOf" srcId="{D3385CF7-A5AB-8A4B-AF9F-B19DAFBA6C1D}" destId="{2EC858CD-3D0A-3C4E-96D8-F50609C2D48D}" srcOrd="0" destOrd="0" presId="urn:microsoft.com/office/officeart/2005/8/layout/cycle3"/>
    <dgm:cxn modelId="{4418FF3D-DE3C-0B4E-8D80-E638C69D1EC0}" type="presParOf" srcId="{D3385CF7-A5AB-8A4B-AF9F-B19DAFBA6C1D}" destId="{4FBC3716-298A-4247-9B79-76B43844940F}" srcOrd="1" destOrd="0" presId="urn:microsoft.com/office/officeart/2005/8/layout/cycle3"/>
    <dgm:cxn modelId="{57183EC9-AEC8-9342-BE09-242065EE0E13}" type="presParOf" srcId="{D3385CF7-A5AB-8A4B-AF9F-B19DAFBA6C1D}" destId="{CAD849AD-A9A9-E548-83AF-9D183BA2C1F6}" srcOrd="2" destOrd="0" presId="urn:microsoft.com/office/officeart/2005/8/layout/cycle3"/>
    <dgm:cxn modelId="{F4FBAECC-1932-204A-86F0-0D035BC8432D}" type="presParOf" srcId="{D3385CF7-A5AB-8A4B-AF9F-B19DAFBA6C1D}" destId="{CF30CA5B-C5A9-574B-B4D6-F30946C9984F}" srcOrd="3" destOrd="0" presId="urn:microsoft.com/office/officeart/2005/8/layout/cycle3"/>
    <dgm:cxn modelId="{4EA799AE-A7C6-C143-871D-F9A799674EDB}" type="presParOf" srcId="{D3385CF7-A5AB-8A4B-AF9F-B19DAFBA6C1D}" destId="{8608D07F-8908-C04D-AF7B-85192E796D3A}"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C3716-298A-4247-9B79-76B43844940F}">
      <dsp:nvSpPr>
        <dsp:cNvPr id="0" name=""/>
        <dsp:cNvSpPr/>
      </dsp:nvSpPr>
      <dsp:spPr>
        <a:xfrm>
          <a:off x="2078643" y="146002"/>
          <a:ext cx="6511301" cy="6511301"/>
        </a:xfrm>
        <a:prstGeom prst="circularArrow">
          <a:avLst>
            <a:gd name="adj1" fmla="val 4668"/>
            <a:gd name="adj2" fmla="val 272909"/>
            <a:gd name="adj3" fmla="val 13364996"/>
            <a:gd name="adj4" fmla="val 17678301"/>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C858CD-3D0A-3C4E-96D8-F50609C2D48D}">
      <dsp:nvSpPr>
        <dsp:cNvPr id="0" name=""/>
        <dsp:cNvSpPr/>
      </dsp:nvSpPr>
      <dsp:spPr>
        <a:xfrm>
          <a:off x="3476848" y="270808"/>
          <a:ext cx="3714891" cy="16887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t>Assess</a:t>
          </a:r>
        </a:p>
      </dsp:txBody>
      <dsp:txXfrm>
        <a:off x="3559284" y="353244"/>
        <a:ext cx="3550019" cy="1523839"/>
      </dsp:txXfrm>
    </dsp:sp>
    <dsp:sp modelId="{CAD849AD-A9A9-E548-83AF-9D183BA2C1F6}">
      <dsp:nvSpPr>
        <dsp:cNvPr id="0" name=""/>
        <dsp:cNvSpPr/>
      </dsp:nvSpPr>
      <dsp:spPr>
        <a:xfrm>
          <a:off x="6057934" y="2776595"/>
          <a:ext cx="3228697" cy="13531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t>Act</a:t>
          </a:r>
        </a:p>
      </dsp:txBody>
      <dsp:txXfrm>
        <a:off x="6123988" y="2842649"/>
        <a:ext cx="3096589" cy="1221010"/>
      </dsp:txXfrm>
    </dsp:sp>
    <dsp:sp modelId="{CF30CA5B-C5A9-574B-B4D6-F30946C9984F}">
      <dsp:nvSpPr>
        <dsp:cNvPr id="0" name=""/>
        <dsp:cNvSpPr/>
      </dsp:nvSpPr>
      <dsp:spPr>
        <a:xfrm>
          <a:off x="3356127" y="4995095"/>
          <a:ext cx="3956331" cy="15920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b="1" kern="1200" dirty="0"/>
            <a:t>Reassess</a:t>
          </a:r>
        </a:p>
      </dsp:txBody>
      <dsp:txXfrm>
        <a:off x="3433847" y="5072815"/>
        <a:ext cx="3800891" cy="1436656"/>
      </dsp:txXfrm>
    </dsp:sp>
    <dsp:sp modelId="{8608D07F-8908-C04D-AF7B-85192E796D3A}">
      <dsp:nvSpPr>
        <dsp:cNvPr id="0" name=""/>
        <dsp:cNvSpPr/>
      </dsp:nvSpPr>
      <dsp:spPr>
        <a:xfrm>
          <a:off x="1378926" y="2595525"/>
          <a:ext cx="3234755" cy="17152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b="1" kern="1200" dirty="0"/>
            <a:t>Repeat</a:t>
          </a:r>
        </a:p>
      </dsp:txBody>
      <dsp:txXfrm>
        <a:off x="1462658" y="2679257"/>
        <a:ext cx="3067291" cy="154779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F0AA89-5133-5B43-A4F6-ED1EDB51A904}" type="datetimeFigureOut">
              <a:rPr lang="en-US" smtClean="0"/>
              <a:t>8/8/2023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399C5B-DDAB-5741-8B40-F91A4E31F07B}" type="slidenum">
              <a:rPr lang="en-US" smtClean="0"/>
              <a:t>‹#›</a:t>
            </a:fld>
            <a:endParaRPr lang="en-US"/>
          </a:p>
        </p:txBody>
      </p:sp>
    </p:spTree>
    <p:extLst>
      <p:ext uri="{BB962C8B-B14F-4D97-AF65-F5344CB8AC3E}">
        <p14:creationId xmlns:p14="http://schemas.microsoft.com/office/powerpoint/2010/main" val="1773146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C1E18F-81E7-1D40-8E4A-5268243DA309}" type="slidenum">
              <a:rPr lang="en-US" smtClean="0"/>
              <a:t>54</a:t>
            </a:fld>
            <a:endParaRPr lang="en-US" dirty="0"/>
          </a:p>
        </p:txBody>
      </p:sp>
    </p:spTree>
    <p:extLst>
      <p:ext uri="{BB962C8B-B14F-4D97-AF65-F5344CB8AC3E}">
        <p14:creationId xmlns:p14="http://schemas.microsoft.com/office/powerpoint/2010/main" val="3262717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A4D7B-B232-1CA2-937E-F256035ED2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F5C795-2888-45FA-6EED-22B6BD64EC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8CE1D6-B551-81A6-30FC-A1A88E608400}"/>
              </a:ext>
            </a:extLst>
          </p:cNvPr>
          <p:cNvSpPr>
            <a:spLocks noGrp="1"/>
          </p:cNvSpPr>
          <p:nvPr>
            <p:ph type="dt" sz="half" idx="10"/>
          </p:nvPr>
        </p:nvSpPr>
        <p:spPr/>
        <p:txBody>
          <a:bodyPr/>
          <a:lstStyle/>
          <a:p>
            <a:fld id="{EA772F68-3035-8949-A210-6238CF00B101}" type="datetimeFigureOut">
              <a:rPr lang="en-US" smtClean="0"/>
              <a:t>8/8/2023</a:t>
            </a:fld>
            <a:endParaRPr lang="en-US"/>
          </a:p>
        </p:txBody>
      </p:sp>
      <p:sp>
        <p:nvSpPr>
          <p:cNvPr id="5" name="Footer Placeholder 4">
            <a:extLst>
              <a:ext uri="{FF2B5EF4-FFF2-40B4-BE49-F238E27FC236}">
                <a16:creationId xmlns:a16="http://schemas.microsoft.com/office/drawing/2014/main" id="{5CF207FA-6DFC-C094-FD1F-16AF7E594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9D084B-5C34-4E76-C140-029DFA1C9AD1}"/>
              </a:ext>
            </a:extLst>
          </p:cNvPr>
          <p:cNvSpPr>
            <a:spLocks noGrp="1"/>
          </p:cNvSpPr>
          <p:nvPr>
            <p:ph type="sldNum" sz="quarter" idx="12"/>
          </p:nvPr>
        </p:nvSpPr>
        <p:spPr/>
        <p:txBody>
          <a:bodyPr/>
          <a:lstStyle/>
          <a:p>
            <a:fld id="{3FBA891A-42E2-B542-BF10-EAEF7127081E}" type="slidenum">
              <a:rPr lang="en-US" smtClean="0"/>
              <a:t>‹#›</a:t>
            </a:fld>
            <a:endParaRPr lang="en-US"/>
          </a:p>
        </p:txBody>
      </p:sp>
    </p:spTree>
    <p:extLst>
      <p:ext uri="{BB962C8B-B14F-4D97-AF65-F5344CB8AC3E}">
        <p14:creationId xmlns:p14="http://schemas.microsoft.com/office/powerpoint/2010/main" val="2182112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5126D-B1F4-DBC1-A25C-61005B364B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6F290F-8936-B21E-C103-E775149001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A8BC2-6825-5016-EC11-BA8EAA8F94E5}"/>
              </a:ext>
            </a:extLst>
          </p:cNvPr>
          <p:cNvSpPr>
            <a:spLocks noGrp="1"/>
          </p:cNvSpPr>
          <p:nvPr>
            <p:ph type="dt" sz="half" idx="10"/>
          </p:nvPr>
        </p:nvSpPr>
        <p:spPr/>
        <p:txBody>
          <a:bodyPr/>
          <a:lstStyle/>
          <a:p>
            <a:fld id="{EA772F68-3035-8949-A210-6238CF00B101}" type="datetimeFigureOut">
              <a:rPr lang="en-US" smtClean="0"/>
              <a:t>8/8/2023</a:t>
            </a:fld>
            <a:endParaRPr lang="en-US"/>
          </a:p>
        </p:txBody>
      </p:sp>
      <p:sp>
        <p:nvSpPr>
          <p:cNvPr id="5" name="Footer Placeholder 4">
            <a:extLst>
              <a:ext uri="{FF2B5EF4-FFF2-40B4-BE49-F238E27FC236}">
                <a16:creationId xmlns:a16="http://schemas.microsoft.com/office/drawing/2014/main" id="{F9FEBA39-2860-3B39-FEA9-676EE57977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F111C-2B12-B551-A3B0-F2BF63231063}"/>
              </a:ext>
            </a:extLst>
          </p:cNvPr>
          <p:cNvSpPr>
            <a:spLocks noGrp="1"/>
          </p:cNvSpPr>
          <p:nvPr>
            <p:ph type="sldNum" sz="quarter" idx="12"/>
          </p:nvPr>
        </p:nvSpPr>
        <p:spPr/>
        <p:txBody>
          <a:bodyPr/>
          <a:lstStyle/>
          <a:p>
            <a:fld id="{3FBA891A-42E2-B542-BF10-EAEF7127081E}" type="slidenum">
              <a:rPr lang="en-US" smtClean="0"/>
              <a:t>‹#›</a:t>
            </a:fld>
            <a:endParaRPr lang="en-US"/>
          </a:p>
        </p:txBody>
      </p:sp>
    </p:spTree>
    <p:extLst>
      <p:ext uri="{BB962C8B-B14F-4D97-AF65-F5344CB8AC3E}">
        <p14:creationId xmlns:p14="http://schemas.microsoft.com/office/powerpoint/2010/main" val="3130034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6044BA-9343-EA1C-5702-B704CE2B68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5FECB2-ACB0-67E4-A8F3-FA07F6C6EB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847299-8119-1204-6BB8-0325A63513B3}"/>
              </a:ext>
            </a:extLst>
          </p:cNvPr>
          <p:cNvSpPr>
            <a:spLocks noGrp="1"/>
          </p:cNvSpPr>
          <p:nvPr>
            <p:ph type="dt" sz="half" idx="10"/>
          </p:nvPr>
        </p:nvSpPr>
        <p:spPr/>
        <p:txBody>
          <a:bodyPr/>
          <a:lstStyle/>
          <a:p>
            <a:fld id="{EA772F68-3035-8949-A210-6238CF00B101}" type="datetimeFigureOut">
              <a:rPr lang="en-US" smtClean="0"/>
              <a:t>8/8/2023</a:t>
            </a:fld>
            <a:endParaRPr lang="en-US"/>
          </a:p>
        </p:txBody>
      </p:sp>
      <p:sp>
        <p:nvSpPr>
          <p:cNvPr id="5" name="Footer Placeholder 4">
            <a:extLst>
              <a:ext uri="{FF2B5EF4-FFF2-40B4-BE49-F238E27FC236}">
                <a16:creationId xmlns:a16="http://schemas.microsoft.com/office/drawing/2014/main" id="{1E601A44-08EE-7083-B368-77AED77D26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3BAA9A-1BD0-ED5A-2676-132394264F32}"/>
              </a:ext>
            </a:extLst>
          </p:cNvPr>
          <p:cNvSpPr>
            <a:spLocks noGrp="1"/>
          </p:cNvSpPr>
          <p:nvPr>
            <p:ph type="sldNum" sz="quarter" idx="12"/>
          </p:nvPr>
        </p:nvSpPr>
        <p:spPr/>
        <p:txBody>
          <a:bodyPr/>
          <a:lstStyle/>
          <a:p>
            <a:fld id="{3FBA891A-42E2-B542-BF10-EAEF7127081E}" type="slidenum">
              <a:rPr lang="en-US" smtClean="0"/>
              <a:t>‹#›</a:t>
            </a:fld>
            <a:endParaRPr lang="en-US"/>
          </a:p>
        </p:txBody>
      </p:sp>
    </p:spTree>
    <p:extLst>
      <p:ext uri="{BB962C8B-B14F-4D97-AF65-F5344CB8AC3E}">
        <p14:creationId xmlns:p14="http://schemas.microsoft.com/office/powerpoint/2010/main" val="3621398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A">
    <p:bg>
      <p:bgPr>
        <a:solidFill>
          <a:srgbClr val="003F7D"/>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defTabSz="912710"/>
            <a:fld id="{1B385573-469B-D641-B655-A181EB1585C7}" type="slidenum">
              <a:rPr lang="en-US" sz="1797" kern="0" smtClean="0">
                <a:solidFill>
                  <a:sysClr val="windowText" lastClr="000000"/>
                </a:solidFill>
              </a:rPr>
              <a:pPr defTabSz="912710"/>
              <a:t>‹#›</a:t>
            </a:fld>
            <a:endParaRPr lang="en-US" sz="1797" kern="0">
              <a:solidFill>
                <a:sysClr val="windowText" lastClr="000000"/>
              </a:solidFill>
            </a:endParaRPr>
          </a:p>
        </p:txBody>
      </p:sp>
      <p:sp>
        <p:nvSpPr>
          <p:cNvPr id="7" name="Text Placeholder 2"/>
          <p:cNvSpPr>
            <a:spLocks noGrp="1"/>
          </p:cNvSpPr>
          <p:nvPr>
            <p:ph type="body" idx="1" hasCustomPrompt="1"/>
          </p:nvPr>
        </p:nvSpPr>
        <p:spPr>
          <a:xfrm>
            <a:off x="763660" y="462331"/>
            <a:ext cx="5156821" cy="378286"/>
          </a:xfrm>
          <a:prstGeom prst="rect">
            <a:avLst/>
          </a:prstGeom>
        </p:spPr>
        <p:txBody>
          <a:bodyPr anchor="b"/>
          <a:lstStyle>
            <a:lvl1pPr marL="0" indent="0">
              <a:buNone/>
              <a:defRPr sz="1198" b="1" cap="all" baseline="0">
                <a:solidFill>
                  <a:schemeClr val="bg1"/>
                </a:solidFill>
              </a:defRPr>
            </a:lvl1pPr>
            <a:lvl2pPr marL="607910" indent="0">
              <a:buNone/>
              <a:defRPr sz="2394">
                <a:solidFill>
                  <a:schemeClr val="tx1">
                    <a:tint val="75000"/>
                  </a:schemeClr>
                </a:solidFill>
              </a:defRPr>
            </a:lvl2pPr>
            <a:lvl3pPr marL="1215820" indent="0">
              <a:buNone/>
              <a:defRPr sz="2127">
                <a:solidFill>
                  <a:schemeClr val="tx1">
                    <a:tint val="75000"/>
                  </a:schemeClr>
                </a:solidFill>
              </a:defRPr>
            </a:lvl3pPr>
            <a:lvl4pPr marL="1823730" indent="0">
              <a:buNone/>
              <a:defRPr sz="1862">
                <a:solidFill>
                  <a:schemeClr val="tx1">
                    <a:tint val="75000"/>
                  </a:schemeClr>
                </a:solidFill>
              </a:defRPr>
            </a:lvl4pPr>
            <a:lvl5pPr marL="2431639" indent="0">
              <a:buNone/>
              <a:defRPr sz="1862">
                <a:solidFill>
                  <a:schemeClr val="tx1">
                    <a:tint val="75000"/>
                  </a:schemeClr>
                </a:solidFill>
              </a:defRPr>
            </a:lvl5pPr>
            <a:lvl6pPr marL="3039551" indent="0">
              <a:buNone/>
              <a:defRPr sz="1862">
                <a:solidFill>
                  <a:schemeClr val="tx1">
                    <a:tint val="75000"/>
                  </a:schemeClr>
                </a:solidFill>
              </a:defRPr>
            </a:lvl6pPr>
            <a:lvl7pPr marL="3647460" indent="0">
              <a:buNone/>
              <a:defRPr sz="1862">
                <a:solidFill>
                  <a:schemeClr val="tx1">
                    <a:tint val="75000"/>
                  </a:schemeClr>
                </a:solidFill>
              </a:defRPr>
            </a:lvl7pPr>
            <a:lvl8pPr marL="4255371" indent="0">
              <a:buNone/>
              <a:defRPr sz="1862">
                <a:solidFill>
                  <a:schemeClr val="tx1">
                    <a:tint val="75000"/>
                  </a:schemeClr>
                </a:solidFill>
              </a:defRPr>
            </a:lvl8pPr>
            <a:lvl9pPr marL="4863280" indent="0">
              <a:buNone/>
              <a:defRPr sz="1862">
                <a:solidFill>
                  <a:schemeClr val="tx1">
                    <a:tint val="75000"/>
                  </a:schemeClr>
                </a:solidFill>
              </a:defRPr>
            </a:lvl9pPr>
          </a:lstStyle>
          <a:p>
            <a:pPr lvl="0"/>
            <a:r>
              <a:rPr lang="en-US" dirty="0"/>
              <a:t>Month Day, Year</a:t>
            </a:r>
          </a:p>
        </p:txBody>
      </p:sp>
      <p:sp>
        <p:nvSpPr>
          <p:cNvPr id="8" name="Title 1"/>
          <p:cNvSpPr>
            <a:spLocks noGrp="1"/>
          </p:cNvSpPr>
          <p:nvPr>
            <p:ph type="title" hasCustomPrompt="1"/>
          </p:nvPr>
        </p:nvSpPr>
        <p:spPr>
          <a:xfrm>
            <a:off x="765156" y="840615"/>
            <a:ext cx="5156821" cy="3636064"/>
          </a:xfrm>
          <a:prstGeom prst="rect">
            <a:avLst/>
          </a:prstGeom>
        </p:spPr>
        <p:txBody>
          <a:bodyPr anchor="b" anchorCtr="0">
            <a:normAutofit/>
          </a:bodyPr>
          <a:lstStyle>
            <a:lvl1pPr algn="l">
              <a:defRPr sz="5318" b="1" cap="none" baseline="0">
                <a:solidFill>
                  <a:schemeClr val="bg1"/>
                </a:solidFill>
              </a:defRPr>
            </a:lvl1pPr>
          </a:lstStyle>
          <a:p>
            <a:r>
              <a:rPr lang="en-US" dirty="0"/>
              <a:t>Presentation Title Here</a:t>
            </a:r>
          </a:p>
        </p:txBody>
      </p:sp>
      <p:sp>
        <p:nvSpPr>
          <p:cNvPr id="9" name="Text Placeholder 2"/>
          <p:cNvSpPr>
            <a:spLocks noGrp="1"/>
          </p:cNvSpPr>
          <p:nvPr>
            <p:ph type="body" sz="quarter" idx="13" hasCustomPrompt="1"/>
          </p:nvPr>
        </p:nvSpPr>
        <p:spPr>
          <a:xfrm>
            <a:off x="763659" y="4492567"/>
            <a:ext cx="5158316" cy="424219"/>
          </a:xfrm>
          <a:prstGeom prst="rect">
            <a:avLst/>
          </a:prstGeom>
        </p:spPr>
        <p:txBody>
          <a:bodyPr vert="horz">
            <a:spAutoFit/>
          </a:bodyPr>
          <a:lstStyle>
            <a:lvl1pPr marL="0" indent="0">
              <a:buNone/>
              <a:defRPr sz="1198" baseline="0">
                <a:solidFill>
                  <a:srgbClr val="FFFFFF"/>
                </a:solidFill>
                <a:latin typeface="Trebuchet MS"/>
                <a:cs typeface="Trebuchet MS"/>
              </a:defRPr>
            </a:lvl1pPr>
            <a:lvl2pPr marL="607910" indent="0">
              <a:buNone/>
              <a:defRPr sz="1198">
                <a:solidFill>
                  <a:srgbClr val="97999B"/>
                </a:solidFill>
                <a:latin typeface="Trebuchet MS"/>
                <a:cs typeface="Trebuchet MS"/>
              </a:defRPr>
            </a:lvl2pPr>
            <a:lvl3pPr marL="1215820" indent="0">
              <a:buNone/>
              <a:defRPr sz="1198">
                <a:solidFill>
                  <a:srgbClr val="97999B"/>
                </a:solidFill>
                <a:latin typeface="Trebuchet MS"/>
                <a:cs typeface="Trebuchet MS"/>
              </a:defRPr>
            </a:lvl3pPr>
            <a:lvl4pPr marL="1823730" indent="0">
              <a:buNone/>
              <a:defRPr sz="1198">
                <a:solidFill>
                  <a:srgbClr val="97999B"/>
                </a:solidFill>
                <a:latin typeface="Trebuchet MS"/>
                <a:cs typeface="Trebuchet MS"/>
              </a:defRPr>
            </a:lvl4pPr>
            <a:lvl5pPr marL="2431639" indent="0">
              <a:buNone/>
              <a:defRPr sz="1198">
                <a:solidFill>
                  <a:srgbClr val="97999B"/>
                </a:solidFill>
                <a:latin typeface="Trebuchet MS"/>
                <a:cs typeface="Trebuchet MS"/>
              </a:defRPr>
            </a:lvl5pPr>
          </a:lstStyle>
          <a:p>
            <a:pPr lvl="0"/>
            <a:r>
              <a:rPr lang="en-US" dirty="0"/>
              <a:t>Subtitle would go here and can extend onto several lines like this example shows </a:t>
            </a:r>
          </a:p>
        </p:txBody>
      </p: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229" y="5709427"/>
            <a:ext cx="3410163" cy="807946"/>
          </a:xfrm>
          <a:prstGeom prst="rect">
            <a:avLst/>
          </a:prstGeom>
        </p:spPr>
      </p:pic>
      <p:pic>
        <p:nvPicPr>
          <p:cNvPr id="12" name="Picture 11" descr="A close up of a logo&#10;&#10;Description automatically generated">
            <a:extLst>
              <a:ext uri="{FF2B5EF4-FFF2-40B4-BE49-F238E27FC236}">
                <a16:creationId xmlns:a16="http://schemas.microsoft.com/office/drawing/2014/main" id="{96B3FEE5-D4F6-6047-A937-8DFE76183FA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11279" y="245329"/>
            <a:ext cx="5413295" cy="5464097"/>
          </a:xfrm>
          <a:prstGeom prst="rect">
            <a:avLst/>
          </a:prstGeom>
          <a:solidFill>
            <a:schemeClr val="bg1"/>
          </a:solidFill>
        </p:spPr>
      </p:pic>
    </p:spTree>
    <p:extLst>
      <p:ext uri="{BB962C8B-B14F-4D97-AF65-F5344CB8AC3E}">
        <p14:creationId xmlns:p14="http://schemas.microsoft.com/office/powerpoint/2010/main" val="1224378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lor Divider B">
    <p:bg>
      <p:bgPr>
        <a:solidFill>
          <a:schemeClr val="accent2"/>
        </a:solid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A3A974-AD43-6644-868A-761D3F66AD27}" type="slidenum">
              <a:rPr lang="en-US" smtClean="0"/>
              <a:t>‹#›</a:t>
            </a:fld>
            <a:endParaRPr lang="en-US"/>
          </a:p>
        </p:txBody>
      </p:sp>
      <p:sp>
        <p:nvSpPr>
          <p:cNvPr id="8" name="Rectangle 7"/>
          <p:cNvSpPr/>
          <p:nvPr userDrawn="1"/>
        </p:nvSpPr>
        <p:spPr>
          <a:xfrm>
            <a:off x="3335908" y="627196"/>
            <a:ext cx="5524983" cy="5519871"/>
          </a:xfrm>
          <a:prstGeom prst="rect">
            <a:avLst/>
          </a:prstGeom>
          <a:solidFill>
            <a:srgbClr val="F6B7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8"/>
          </a:p>
        </p:txBody>
      </p:sp>
      <p:sp>
        <p:nvSpPr>
          <p:cNvPr id="9" name="Text Placeholder 6"/>
          <p:cNvSpPr>
            <a:spLocks noGrp="1"/>
          </p:cNvSpPr>
          <p:nvPr>
            <p:ph type="body" sz="quarter" idx="11" hasCustomPrompt="1"/>
          </p:nvPr>
        </p:nvSpPr>
        <p:spPr>
          <a:xfrm>
            <a:off x="1529225" y="2673661"/>
            <a:ext cx="9140059" cy="1564334"/>
          </a:xfrm>
          <a:prstGeom prst="rect">
            <a:avLst/>
          </a:prstGeom>
        </p:spPr>
        <p:txBody>
          <a:bodyPr vert="horz" anchor="ctr"/>
          <a:lstStyle>
            <a:lvl1pPr marL="0" indent="0" algn="ctr">
              <a:buNone/>
              <a:defRPr sz="4796" b="1" baseline="0">
                <a:solidFill>
                  <a:schemeClr val="bg1"/>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Divider Slide for a fun fact that could be two or 3 lines.</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4913" y="6017507"/>
            <a:ext cx="494615" cy="598329"/>
          </a:xfrm>
          <a:prstGeom prst="rect">
            <a:avLst/>
          </a:prstGeom>
        </p:spPr>
      </p:pic>
    </p:spTree>
    <p:extLst>
      <p:ext uri="{BB962C8B-B14F-4D97-AF65-F5344CB8AC3E}">
        <p14:creationId xmlns:p14="http://schemas.microsoft.com/office/powerpoint/2010/main" val="509559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1 paragraph circle ">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8" name="Text Placeholder 6"/>
          <p:cNvSpPr>
            <a:spLocks noGrp="1"/>
          </p:cNvSpPr>
          <p:nvPr>
            <p:ph type="body" sz="quarter" idx="11" hasCustomPrompt="1"/>
          </p:nvPr>
        </p:nvSpPr>
        <p:spPr>
          <a:xfrm>
            <a:off x="1068918" y="1115615"/>
            <a:ext cx="4550599" cy="461345"/>
          </a:xfrm>
          <a:prstGeom prst="rect">
            <a:avLst/>
          </a:prstGeom>
        </p:spPr>
        <p:txBody>
          <a:bodyPr vert="horz" anchor="ctr" anchorCtr="0">
            <a:spAutoFit/>
          </a:bodyPr>
          <a:lstStyle>
            <a:lvl1pPr marL="0" indent="0">
              <a:buNone/>
              <a:defRPr sz="2664" b="1" baseline="0">
                <a:solidFill>
                  <a:schemeClr val="bg1"/>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Title Goes Here</a:t>
            </a:r>
          </a:p>
        </p:txBody>
      </p:sp>
      <p:sp>
        <p:nvSpPr>
          <p:cNvPr id="10" name="Text Placeholder 8"/>
          <p:cNvSpPr>
            <a:spLocks noGrp="1"/>
          </p:cNvSpPr>
          <p:nvPr>
            <p:ph type="body" sz="quarter" idx="12" hasCustomPrompt="1"/>
          </p:nvPr>
        </p:nvSpPr>
        <p:spPr>
          <a:xfrm>
            <a:off x="1068918" y="1611961"/>
            <a:ext cx="4550599" cy="4027060"/>
          </a:xfrm>
          <a:prstGeom prst="rect">
            <a:avLst/>
          </a:prstGeom>
        </p:spPr>
        <p:txBody>
          <a:bodyPr vert="horz"/>
          <a:lstStyle>
            <a:lvl1pPr marL="0" indent="0">
              <a:buNone/>
              <a:defRPr sz="1865" baseline="0">
                <a:solidFill>
                  <a:srgbClr val="FFFFFF"/>
                </a:solidFill>
                <a:latin typeface="Trebuchet MS"/>
                <a:cs typeface="Trebuchet MS"/>
              </a:defRPr>
            </a:lvl1pPr>
            <a:lvl2pPr marL="609036" indent="0">
              <a:buNone/>
              <a:defRPr sz="1332">
                <a:latin typeface="Trebuchet MS"/>
                <a:cs typeface="Trebuchet MS"/>
              </a:defRPr>
            </a:lvl2pPr>
            <a:lvl3pPr marL="1218072" indent="0">
              <a:buNone/>
              <a:defRPr sz="1332">
                <a:latin typeface="Trebuchet MS"/>
                <a:cs typeface="Trebuchet MS"/>
              </a:defRPr>
            </a:lvl3pPr>
            <a:lvl4pPr marL="1827108" indent="0">
              <a:buNone/>
              <a:defRPr sz="1332">
                <a:latin typeface="Trebuchet MS"/>
                <a:cs typeface="Trebuchet MS"/>
              </a:defRPr>
            </a:lvl4pPr>
            <a:lvl5pPr marL="2436144" indent="0">
              <a:buNone/>
              <a:defRPr sz="1332">
                <a:latin typeface="Trebuchet MS"/>
                <a:cs typeface="Trebuchet MS"/>
              </a:defRPr>
            </a:lvl5pPr>
          </a:lstStyle>
          <a:p>
            <a:pPr lvl="0"/>
            <a:r>
              <a:rPr lang="en-US" dirty="0"/>
              <a:t>1 or 2 Paragraphs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 </a:t>
            </a:r>
          </a:p>
          <a:p>
            <a:pPr lvl="0"/>
            <a:endParaRPr lang="en-US" dirty="0"/>
          </a:p>
          <a:p>
            <a:pPr lvl="0"/>
            <a:endParaRPr lang="en-US" dirty="0"/>
          </a:p>
          <a:p>
            <a:pPr lvl="0"/>
            <a:endParaRPr lang="en-US" dirty="0"/>
          </a:p>
        </p:txBody>
      </p:sp>
      <p:sp>
        <p:nvSpPr>
          <p:cNvPr id="9" name="Picture Placeholder 3"/>
          <p:cNvSpPr>
            <a:spLocks noGrp="1"/>
          </p:cNvSpPr>
          <p:nvPr>
            <p:ph type="pic" sz="quarter" idx="13"/>
          </p:nvPr>
        </p:nvSpPr>
        <p:spPr>
          <a:xfrm>
            <a:off x="6208185" y="1080617"/>
            <a:ext cx="4743449" cy="4736947"/>
          </a:xfrm>
          <a:prstGeom prst="ellipse">
            <a:avLst/>
          </a:prstGeom>
        </p:spPr>
        <p:txBody>
          <a:bodyPr vert="horz"/>
          <a:lstStyle/>
          <a:p>
            <a:r>
              <a:rPr lang="en-US"/>
              <a:t>Click icon to add picture</a:t>
            </a:r>
            <a:endParaRPr lang="en-US"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4913" y="6017507"/>
            <a:ext cx="494615" cy="598329"/>
          </a:xfrm>
          <a:prstGeom prst="rect">
            <a:avLst/>
          </a:prstGeom>
        </p:spPr>
      </p:pic>
    </p:spTree>
    <p:extLst>
      <p:ext uri="{BB962C8B-B14F-4D97-AF65-F5344CB8AC3E}">
        <p14:creationId xmlns:p14="http://schemas.microsoft.com/office/powerpoint/2010/main" val="312410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8C6D7-C294-974B-BD1E-84DD2D7BFF10}"/>
              </a:ext>
            </a:extLst>
          </p:cNvPr>
          <p:cNvSpPr>
            <a:spLocks noGrp="1"/>
          </p:cNvSpPr>
          <p:nvPr>
            <p:ph type="title"/>
          </p:nvPr>
        </p:nvSpPr>
        <p:spPr>
          <a:xfrm>
            <a:off x="914401" y="838200"/>
            <a:ext cx="11074400" cy="838200"/>
          </a:xfrm>
        </p:spPr>
        <p:txBody>
          <a:bodyPr/>
          <a:lstStyle/>
          <a:p>
            <a:r>
              <a:rPr lang="en-US"/>
              <a:t>Click to edit Master title style</a:t>
            </a:r>
          </a:p>
        </p:txBody>
      </p:sp>
      <p:sp>
        <p:nvSpPr>
          <p:cNvPr id="3" name="Online Image Placeholder 2">
            <a:extLst>
              <a:ext uri="{FF2B5EF4-FFF2-40B4-BE49-F238E27FC236}">
                <a16:creationId xmlns:a16="http://schemas.microsoft.com/office/drawing/2014/main" id="{8BBF58BF-A205-9E48-84EB-F67E2B957C82}"/>
              </a:ext>
            </a:extLst>
          </p:cNvPr>
          <p:cNvSpPr>
            <a:spLocks noGrp="1"/>
          </p:cNvSpPr>
          <p:nvPr>
            <p:ph type="clipArt" sz="half" idx="1"/>
          </p:nvPr>
        </p:nvSpPr>
        <p:spPr>
          <a:xfrm>
            <a:off x="1016001" y="2044700"/>
            <a:ext cx="5396089" cy="4114800"/>
          </a:xfrm>
        </p:spPr>
        <p:txBody>
          <a:bodyPr/>
          <a:lstStyle/>
          <a:p>
            <a:endParaRPr lang="en-US"/>
          </a:p>
        </p:txBody>
      </p:sp>
      <p:sp>
        <p:nvSpPr>
          <p:cNvPr id="4" name="Text Placeholder 3">
            <a:extLst>
              <a:ext uri="{FF2B5EF4-FFF2-40B4-BE49-F238E27FC236}">
                <a16:creationId xmlns:a16="http://schemas.microsoft.com/office/drawing/2014/main" id="{FBFCE063-906B-A34E-A55D-B7AAB882570D}"/>
              </a:ext>
            </a:extLst>
          </p:cNvPr>
          <p:cNvSpPr>
            <a:spLocks noGrp="1"/>
          </p:cNvSpPr>
          <p:nvPr>
            <p:ph type="body" sz="half" idx="2"/>
          </p:nvPr>
        </p:nvSpPr>
        <p:spPr>
          <a:xfrm>
            <a:off x="6592713" y="2044700"/>
            <a:ext cx="539608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0993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hart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6" name="Text Placeholder 6"/>
          <p:cNvSpPr>
            <a:spLocks noGrp="1"/>
          </p:cNvSpPr>
          <p:nvPr>
            <p:ph type="body" sz="quarter" idx="39" hasCustomPrompt="1"/>
          </p:nvPr>
        </p:nvSpPr>
        <p:spPr>
          <a:xfrm>
            <a:off x="1028809" y="2956889"/>
            <a:ext cx="1954621" cy="1027179"/>
          </a:xfrm>
          <a:prstGeom prst="rect">
            <a:avLst/>
          </a:prstGeom>
        </p:spPr>
        <p:txBody>
          <a:bodyPr vert="horz" anchor="b" anchorCtr="0">
            <a:normAutofit/>
          </a:bodyPr>
          <a:lstStyle>
            <a:lvl1pPr marL="0" indent="0" algn="l">
              <a:buNone/>
              <a:defRPr sz="2664" b="1" baseline="0">
                <a:solidFill>
                  <a:schemeClr val="accent4"/>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Bar Graph</a:t>
            </a:r>
          </a:p>
          <a:p>
            <a:pPr lvl="0"/>
            <a:r>
              <a:rPr lang="en-US" dirty="0"/>
              <a:t>Name</a:t>
            </a:r>
          </a:p>
        </p:txBody>
      </p:sp>
      <p:sp>
        <p:nvSpPr>
          <p:cNvPr id="4" name="Chart Placeholder 3"/>
          <p:cNvSpPr>
            <a:spLocks noGrp="1"/>
          </p:cNvSpPr>
          <p:nvPr>
            <p:ph type="chart" sz="quarter" idx="40"/>
          </p:nvPr>
        </p:nvSpPr>
        <p:spPr>
          <a:xfrm>
            <a:off x="3083985" y="1708984"/>
            <a:ext cx="8477249" cy="3869916"/>
          </a:xfrm>
          <a:prstGeom prst="rect">
            <a:avLst/>
          </a:prstGeom>
        </p:spPr>
        <p:txBody>
          <a:bodyPr vert="horz"/>
          <a:lstStyle/>
          <a:p>
            <a:r>
              <a:rPr lang="en-US"/>
              <a:t>Click icon to add chart</a:t>
            </a:r>
          </a:p>
        </p:txBody>
      </p:sp>
    </p:spTree>
    <p:extLst>
      <p:ext uri="{BB962C8B-B14F-4D97-AF65-F5344CB8AC3E}">
        <p14:creationId xmlns:p14="http://schemas.microsoft.com/office/powerpoint/2010/main" val="1645627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Quote Slide A">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0" y="1"/>
            <a:ext cx="12192000" cy="6858000"/>
          </a:xfrm>
          <a:prstGeom prst="rect">
            <a:avLst/>
          </a:prstGeom>
        </p:spPr>
        <p:txBody>
          <a:bodyPr vert="horz"/>
          <a:lstStyle/>
          <a:p>
            <a:r>
              <a:rPr lang="en-US"/>
              <a:t>Click icon to add picture</a:t>
            </a:r>
          </a:p>
        </p:txBody>
      </p:sp>
      <p:sp>
        <p:nvSpPr>
          <p:cNvPr id="9" name="Slide Number Placeholder 8"/>
          <p:cNvSpPr>
            <a:spLocks noGrp="1"/>
          </p:cNvSpPr>
          <p:nvPr>
            <p:ph type="sldNum" sz="quarter" idx="12"/>
          </p:nvPr>
        </p:nvSpPr>
        <p:spPr/>
        <p:txBody>
          <a:bodyPr/>
          <a:lstStyle/>
          <a:p>
            <a:fld id="{D9A3A974-AD43-6644-868A-761D3F66AD27}" type="slidenum">
              <a:rPr lang="en-US" smtClean="0"/>
              <a:t>‹#›</a:t>
            </a:fld>
            <a:endParaRPr lang="en-US"/>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4913" y="6017507"/>
            <a:ext cx="494615" cy="598329"/>
          </a:xfrm>
          <a:prstGeom prst="rect">
            <a:avLst/>
          </a:prstGeom>
        </p:spPr>
      </p:pic>
      <p:sp>
        <p:nvSpPr>
          <p:cNvPr id="12" name="Oval 11"/>
          <p:cNvSpPr/>
          <p:nvPr userDrawn="1"/>
        </p:nvSpPr>
        <p:spPr>
          <a:xfrm>
            <a:off x="7388982" y="405166"/>
            <a:ext cx="4440012" cy="443590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1" b="1" spc="-107" dirty="0">
              <a:solidFill>
                <a:srgbClr val="C015CE"/>
              </a:solidFill>
              <a:latin typeface="Arial" charset="0"/>
              <a:ea typeface="Arial" charset="0"/>
              <a:cs typeface="Arial" charset="0"/>
            </a:endParaRPr>
          </a:p>
          <a:p>
            <a:pPr algn="ctr"/>
            <a:endParaRPr lang="en-US" sz="2131" b="1" spc="-107" dirty="0">
              <a:solidFill>
                <a:srgbClr val="C015CE"/>
              </a:solidFill>
              <a:latin typeface="Arial" charset="0"/>
              <a:ea typeface="Arial" charset="0"/>
              <a:cs typeface="Arial" charset="0"/>
            </a:endParaRPr>
          </a:p>
          <a:p>
            <a:pPr algn="ctr"/>
            <a:endParaRPr lang="en-US" sz="2131" b="1" spc="-107" dirty="0">
              <a:solidFill>
                <a:srgbClr val="C015CE"/>
              </a:solidFill>
              <a:latin typeface="Arial" charset="0"/>
              <a:ea typeface="Arial" charset="0"/>
              <a:cs typeface="Arial" charset="0"/>
            </a:endParaRPr>
          </a:p>
          <a:p>
            <a:pPr algn="ctr"/>
            <a:br>
              <a:rPr lang="en-US" sz="2131" b="1" dirty="0">
                <a:solidFill>
                  <a:srgbClr val="C015CE"/>
                </a:solidFill>
                <a:latin typeface="Arial" charset="0"/>
                <a:ea typeface="Arial" charset="0"/>
                <a:cs typeface="Arial" charset="0"/>
              </a:rPr>
            </a:br>
            <a:endParaRPr lang="en-US" sz="2131" b="1" dirty="0">
              <a:solidFill>
                <a:srgbClr val="C015CE"/>
              </a:solidFill>
              <a:latin typeface="Arial" charset="0"/>
              <a:ea typeface="Arial" charset="0"/>
              <a:cs typeface="Arial" charset="0"/>
            </a:endParaRPr>
          </a:p>
        </p:txBody>
      </p:sp>
      <p:sp>
        <p:nvSpPr>
          <p:cNvPr id="13" name="Text Placeholder 6"/>
          <p:cNvSpPr>
            <a:spLocks noGrp="1"/>
          </p:cNvSpPr>
          <p:nvPr>
            <p:ph type="body" sz="quarter" idx="11" hasCustomPrompt="1"/>
          </p:nvPr>
        </p:nvSpPr>
        <p:spPr>
          <a:xfrm>
            <a:off x="7831288" y="1101986"/>
            <a:ext cx="3567387" cy="2675710"/>
          </a:xfrm>
          <a:prstGeom prst="rect">
            <a:avLst/>
          </a:prstGeom>
        </p:spPr>
        <p:txBody>
          <a:bodyPr vert="horz" anchor="b" anchorCtr="0">
            <a:normAutofit/>
          </a:bodyPr>
          <a:lstStyle>
            <a:lvl1pPr marL="0" indent="0" algn="ctr">
              <a:buNone/>
              <a:defRPr sz="3730" b="0" baseline="0">
                <a:solidFill>
                  <a:srgbClr val="C6007E"/>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A quote can go in this circle. About 10-15 words.</a:t>
            </a:r>
          </a:p>
        </p:txBody>
      </p:sp>
      <p:sp>
        <p:nvSpPr>
          <p:cNvPr id="14" name="Text Placeholder 6"/>
          <p:cNvSpPr>
            <a:spLocks noGrp="1"/>
          </p:cNvSpPr>
          <p:nvPr>
            <p:ph type="body" sz="quarter" idx="13" hasCustomPrompt="1"/>
          </p:nvPr>
        </p:nvSpPr>
        <p:spPr>
          <a:xfrm>
            <a:off x="7831288" y="3777695"/>
            <a:ext cx="3567387" cy="525644"/>
          </a:xfrm>
          <a:prstGeom prst="rect">
            <a:avLst/>
          </a:prstGeom>
        </p:spPr>
        <p:txBody>
          <a:bodyPr vert="horz"/>
          <a:lstStyle>
            <a:lvl1pPr marL="0" indent="0" algn="ctr">
              <a:buNone/>
              <a:defRPr sz="1599" b="0" baseline="0">
                <a:solidFill>
                  <a:schemeClr val="accent6"/>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Dr. First Last, MD</a:t>
            </a:r>
          </a:p>
        </p:txBody>
      </p:sp>
    </p:spTree>
    <p:extLst>
      <p:ext uri="{BB962C8B-B14F-4D97-AF65-F5344CB8AC3E}">
        <p14:creationId xmlns:p14="http://schemas.microsoft.com/office/powerpoint/2010/main" val="650206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Image Left Text Right">
    <p:bg>
      <p:bgPr>
        <a:solidFill>
          <a:schemeClr val="accent5"/>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1"/>
            <a:ext cx="6112933" cy="6858000"/>
          </a:xfrm>
          <a:prstGeom prst="rect">
            <a:avLst/>
          </a:prstGeom>
        </p:spPr>
        <p:txBody>
          <a:bodyPr vert="horz"/>
          <a:lstStyle/>
          <a:p>
            <a:r>
              <a:rPr lang="en-US"/>
              <a:t>Click icon to add picture</a:t>
            </a:r>
          </a:p>
        </p:txBody>
      </p:sp>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4913" y="6017507"/>
            <a:ext cx="494615" cy="598329"/>
          </a:xfrm>
          <a:prstGeom prst="rect">
            <a:avLst/>
          </a:prstGeom>
        </p:spPr>
      </p:pic>
      <p:sp>
        <p:nvSpPr>
          <p:cNvPr id="9" name="Text Placeholder 6"/>
          <p:cNvSpPr>
            <a:spLocks noGrp="1"/>
          </p:cNvSpPr>
          <p:nvPr>
            <p:ph type="body" sz="quarter" idx="11" hasCustomPrompt="1"/>
          </p:nvPr>
        </p:nvSpPr>
        <p:spPr>
          <a:xfrm>
            <a:off x="6685937" y="1235545"/>
            <a:ext cx="4896464" cy="461345"/>
          </a:xfrm>
          <a:prstGeom prst="rect">
            <a:avLst/>
          </a:prstGeom>
        </p:spPr>
        <p:txBody>
          <a:bodyPr vert="horz" wrap="square" anchor="b" anchorCtr="0">
            <a:spAutoFit/>
          </a:bodyPr>
          <a:lstStyle>
            <a:lvl1pPr marL="0" indent="0">
              <a:buNone/>
              <a:defRPr sz="2664" b="1" baseline="0">
                <a:solidFill>
                  <a:srgbClr val="FFFFFF"/>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a:t>Image </a:t>
            </a:r>
            <a:r>
              <a:rPr lang="en-US" dirty="0"/>
              <a:t>right and text</a:t>
            </a:r>
          </a:p>
        </p:txBody>
      </p:sp>
      <p:sp>
        <p:nvSpPr>
          <p:cNvPr id="11" name="Text Placeholder 8"/>
          <p:cNvSpPr>
            <a:spLocks noGrp="1"/>
          </p:cNvSpPr>
          <p:nvPr>
            <p:ph type="body" sz="quarter" idx="12" hasCustomPrompt="1"/>
          </p:nvPr>
        </p:nvSpPr>
        <p:spPr>
          <a:xfrm>
            <a:off x="6685937" y="1869137"/>
            <a:ext cx="4896464" cy="3853898"/>
          </a:xfrm>
          <a:prstGeom prst="rect">
            <a:avLst/>
          </a:prstGeom>
        </p:spPr>
        <p:txBody>
          <a:bodyPr vert="horz" wrap="square" anchor="t" anchorCtr="0">
            <a:spAutoFit/>
          </a:bodyPr>
          <a:lstStyle>
            <a:lvl1pPr marL="0" indent="0">
              <a:buNone/>
              <a:defRPr sz="1865" baseline="0">
                <a:solidFill>
                  <a:srgbClr val="FFFFFF"/>
                </a:solidFill>
                <a:latin typeface="Trebuchet MS"/>
                <a:cs typeface="Trebuchet MS"/>
              </a:defRPr>
            </a:lvl1pPr>
            <a:lvl2pPr marL="609036" indent="0">
              <a:buNone/>
              <a:defRPr sz="1332">
                <a:latin typeface="Trebuchet MS"/>
                <a:cs typeface="Trebuchet MS"/>
              </a:defRPr>
            </a:lvl2pPr>
            <a:lvl3pPr marL="1218072" indent="0">
              <a:buNone/>
              <a:defRPr sz="1332">
                <a:latin typeface="Trebuchet MS"/>
                <a:cs typeface="Trebuchet MS"/>
              </a:defRPr>
            </a:lvl3pPr>
            <a:lvl4pPr marL="1827108" indent="0">
              <a:buNone/>
              <a:defRPr sz="1332">
                <a:latin typeface="Trebuchet MS"/>
                <a:cs typeface="Trebuchet MS"/>
              </a:defRPr>
            </a:lvl4pPr>
            <a:lvl5pPr marL="2436144" indent="0">
              <a:buNone/>
              <a:defRPr sz="1332">
                <a:latin typeface="Trebuchet MS"/>
                <a:cs typeface="Trebuchet MS"/>
              </a:defRPr>
            </a:lvl5pPr>
          </a:lstStyle>
          <a:p>
            <a:pPr lvl="0"/>
            <a:r>
              <a:rPr lang="en-US" dirty="0" err="1"/>
              <a:t>Approx</a:t>
            </a:r>
            <a:r>
              <a:rPr lang="en-US" dirty="0"/>
              <a:t> 700 characters over 2 paragraphs will go in this section</a:t>
            </a:r>
          </a:p>
          <a:p>
            <a:pPr lvl="0"/>
            <a:endParaRPr lang="en-US" dirty="0"/>
          </a:p>
          <a:p>
            <a:pPr lvl="0"/>
            <a:r>
              <a:rPr lang="pt-BR" dirty="0"/>
              <a:t>Lorem ipsum dolor sit amet, consectetuer adipiscing elit. Maecenas porttitor congue massa. Fusce posuere, magna sed pulvinar ultricies, purus lectus malesuada libero, sit amet commodo magna eros quis urna.</a:t>
            </a:r>
          </a:p>
          <a:p>
            <a:pPr lvl="0"/>
            <a:endParaRPr lang="pt-BR" dirty="0"/>
          </a:p>
          <a:p>
            <a:pPr lvl="0"/>
            <a:r>
              <a:rPr lang="pt-BR" dirty="0"/>
              <a:t>Nunc viverra imperdiet enim. Fusce est. Vivamus a tellus.</a:t>
            </a:r>
            <a:endParaRPr lang="en-US" dirty="0"/>
          </a:p>
          <a:p>
            <a:pPr lvl="0"/>
            <a:endParaRPr lang="en-US" dirty="0"/>
          </a:p>
        </p:txBody>
      </p:sp>
    </p:spTree>
    <p:extLst>
      <p:ext uri="{BB962C8B-B14F-4D97-AF65-F5344CB8AC3E}">
        <p14:creationId xmlns:p14="http://schemas.microsoft.com/office/powerpoint/2010/main" val="2945715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2 Circle Images ">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4913" y="6017507"/>
            <a:ext cx="494615" cy="598329"/>
          </a:xfrm>
          <a:prstGeom prst="rect">
            <a:avLst/>
          </a:prstGeom>
        </p:spPr>
      </p:pic>
      <p:sp>
        <p:nvSpPr>
          <p:cNvPr id="10" name="Picture Placeholder 6"/>
          <p:cNvSpPr>
            <a:spLocks noGrp="1"/>
          </p:cNvSpPr>
          <p:nvPr>
            <p:ph type="pic" sz="quarter" idx="13" hasCustomPrompt="1"/>
          </p:nvPr>
        </p:nvSpPr>
        <p:spPr>
          <a:xfrm>
            <a:off x="4900529" y="1197762"/>
            <a:ext cx="4561417" cy="4557197"/>
          </a:xfrm>
          <a:prstGeom prst="ellipse">
            <a:avLst/>
          </a:prstGeom>
        </p:spPr>
        <p:txBody>
          <a:bodyPr vert="horz"/>
          <a:lstStyle>
            <a:lvl1pPr marL="0" indent="0">
              <a:buNone/>
              <a:defRPr/>
            </a:lvl1pPr>
          </a:lstStyle>
          <a:p>
            <a:r>
              <a:rPr lang="en-US" dirty="0"/>
              <a:t>Click on icon to insert image</a:t>
            </a:r>
          </a:p>
          <a:p>
            <a:endParaRPr lang="en-US" dirty="0"/>
          </a:p>
        </p:txBody>
      </p:sp>
      <p:sp>
        <p:nvSpPr>
          <p:cNvPr id="14" name="Picture Placeholder 6"/>
          <p:cNvSpPr>
            <a:spLocks noGrp="1"/>
          </p:cNvSpPr>
          <p:nvPr>
            <p:ph type="pic" sz="quarter" idx="14" hasCustomPrompt="1"/>
          </p:nvPr>
        </p:nvSpPr>
        <p:spPr>
          <a:xfrm>
            <a:off x="9666898" y="1197762"/>
            <a:ext cx="4561417" cy="4557197"/>
          </a:xfrm>
          <a:prstGeom prst="ellipse">
            <a:avLst/>
          </a:prstGeom>
        </p:spPr>
        <p:txBody>
          <a:bodyPr vert="horz"/>
          <a:lstStyle>
            <a:lvl1pPr marL="0" indent="0">
              <a:buNone/>
              <a:defRPr/>
            </a:lvl1pPr>
          </a:lstStyle>
          <a:p>
            <a:r>
              <a:rPr lang="en-US" dirty="0"/>
              <a:t>Click on icon to insert image</a:t>
            </a:r>
          </a:p>
          <a:p>
            <a:endParaRPr lang="en-US" dirty="0"/>
          </a:p>
          <a:p>
            <a:endParaRPr lang="en-US" dirty="0"/>
          </a:p>
        </p:txBody>
      </p:sp>
      <p:sp>
        <p:nvSpPr>
          <p:cNvPr id="16" name="Text Placeholder 6"/>
          <p:cNvSpPr>
            <a:spLocks noGrp="1"/>
          </p:cNvSpPr>
          <p:nvPr>
            <p:ph type="body" sz="quarter" idx="11" hasCustomPrompt="1"/>
          </p:nvPr>
        </p:nvSpPr>
        <p:spPr>
          <a:xfrm>
            <a:off x="719528" y="1115615"/>
            <a:ext cx="3976049" cy="461345"/>
          </a:xfrm>
          <a:prstGeom prst="rect">
            <a:avLst/>
          </a:prstGeom>
        </p:spPr>
        <p:txBody>
          <a:bodyPr vert="horz" wrap="square" anchor="ctr" anchorCtr="0">
            <a:spAutoFit/>
          </a:bodyPr>
          <a:lstStyle>
            <a:lvl1pPr marL="0" indent="0">
              <a:buNone/>
              <a:defRPr sz="2664" b="1" baseline="0">
                <a:solidFill>
                  <a:schemeClr val="bg1"/>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Title Goes Here</a:t>
            </a:r>
          </a:p>
        </p:txBody>
      </p:sp>
      <p:sp>
        <p:nvSpPr>
          <p:cNvPr id="17" name="Text Placeholder 8"/>
          <p:cNvSpPr>
            <a:spLocks noGrp="1"/>
          </p:cNvSpPr>
          <p:nvPr>
            <p:ph type="body" sz="quarter" idx="12" hasCustomPrompt="1"/>
          </p:nvPr>
        </p:nvSpPr>
        <p:spPr>
          <a:xfrm>
            <a:off x="719528" y="1611961"/>
            <a:ext cx="3976049" cy="4405547"/>
          </a:xfrm>
          <a:prstGeom prst="rect">
            <a:avLst/>
          </a:prstGeom>
        </p:spPr>
        <p:txBody>
          <a:bodyPr vert="horz"/>
          <a:lstStyle>
            <a:lvl1pPr marL="0" indent="0">
              <a:buNone/>
              <a:defRPr sz="1865" baseline="0">
                <a:solidFill>
                  <a:srgbClr val="FFFFFF"/>
                </a:solidFill>
                <a:latin typeface="Trebuchet MS"/>
                <a:cs typeface="Trebuchet MS"/>
              </a:defRPr>
            </a:lvl1pPr>
            <a:lvl2pPr marL="609036" indent="0">
              <a:buNone/>
              <a:defRPr sz="1332">
                <a:latin typeface="Trebuchet MS"/>
                <a:cs typeface="Trebuchet MS"/>
              </a:defRPr>
            </a:lvl2pPr>
            <a:lvl3pPr marL="1218072" indent="0">
              <a:buNone/>
              <a:defRPr sz="1332">
                <a:latin typeface="Trebuchet MS"/>
                <a:cs typeface="Trebuchet MS"/>
              </a:defRPr>
            </a:lvl3pPr>
            <a:lvl4pPr marL="1827108" indent="0">
              <a:buNone/>
              <a:defRPr sz="1332">
                <a:latin typeface="Trebuchet MS"/>
                <a:cs typeface="Trebuchet MS"/>
              </a:defRPr>
            </a:lvl4pPr>
            <a:lvl5pPr marL="2436144" indent="0">
              <a:buNone/>
              <a:defRPr sz="1332">
                <a:latin typeface="Trebuchet MS"/>
                <a:cs typeface="Trebuchet MS"/>
              </a:defRPr>
            </a:lvl5pPr>
          </a:lstStyle>
          <a:p>
            <a:pPr lvl="0"/>
            <a:r>
              <a:rPr lang="en-US" dirty="0"/>
              <a:t>1 or 2 Paragraphs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 </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217436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7451E-B41B-D1CE-BB6F-6F77247466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B3D5CC-25BB-1F2C-36D9-551540F2BB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B50568-CC00-4AFD-0E22-BB73932487D6}"/>
              </a:ext>
            </a:extLst>
          </p:cNvPr>
          <p:cNvSpPr>
            <a:spLocks noGrp="1"/>
          </p:cNvSpPr>
          <p:nvPr>
            <p:ph type="dt" sz="half" idx="10"/>
          </p:nvPr>
        </p:nvSpPr>
        <p:spPr/>
        <p:txBody>
          <a:bodyPr/>
          <a:lstStyle/>
          <a:p>
            <a:fld id="{EA772F68-3035-8949-A210-6238CF00B101}" type="datetimeFigureOut">
              <a:rPr lang="en-US" smtClean="0"/>
              <a:t>8/8/2023</a:t>
            </a:fld>
            <a:endParaRPr lang="en-US"/>
          </a:p>
        </p:txBody>
      </p:sp>
      <p:sp>
        <p:nvSpPr>
          <p:cNvPr id="5" name="Footer Placeholder 4">
            <a:extLst>
              <a:ext uri="{FF2B5EF4-FFF2-40B4-BE49-F238E27FC236}">
                <a16:creationId xmlns:a16="http://schemas.microsoft.com/office/drawing/2014/main" id="{F32218D4-3E74-D2EB-05EB-20512CC8D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7ADA27-00D9-E909-6E84-454999BF8240}"/>
              </a:ext>
            </a:extLst>
          </p:cNvPr>
          <p:cNvSpPr>
            <a:spLocks noGrp="1"/>
          </p:cNvSpPr>
          <p:nvPr>
            <p:ph type="sldNum" sz="quarter" idx="12"/>
          </p:nvPr>
        </p:nvSpPr>
        <p:spPr/>
        <p:txBody>
          <a:bodyPr/>
          <a:lstStyle/>
          <a:p>
            <a:fld id="{3FBA891A-42E2-B542-BF10-EAEF7127081E}" type="slidenum">
              <a:rPr lang="en-US" smtClean="0"/>
              <a:t>‹#›</a:t>
            </a:fld>
            <a:endParaRPr lang="en-US"/>
          </a:p>
        </p:txBody>
      </p:sp>
    </p:spTree>
    <p:extLst>
      <p:ext uri="{BB962C8B-B14F-4D97-AF65-F5344CB8AC3E}">
        <p14:creationId xmlns:p14="http://schemas.microsoft.com/office/powerpoint/2010/main" val="2361083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Circle Left Text Right ">
    <p:spTree>
      <p:nvGrpSpPr>
        <p:cNvPr id="1" name=""/>
        <p:cNvGrpSpPr/>
        <p:nvPr/>
      </p:nvGrpSpPr>
      <p:grpSpPr>
        <a:xfrm>
          <a:off x="0" y="0"/>
          <a:ext cx="0" cy="0"/>
          <a:chOff x="0" y="0"/>
          <a:chExt cx="0" cy="0"/>
        </a:xfrm>
      </p:grpSpPr>
      <p:sp>
        <p:nvSpPr>
          <p:cNvPr id="12" name="Picture Placeholder 4"/>
          <p:cNvSpPr>
            <a:spLocks noGrp="1"/>
          </p:cNvSpPr>
          <p:nvPr>
            <p:ph type="pic" sz="quarter" idx="13"/>
          </p:nvPr>
        </p:nvSpPr>
        <p:spPr>
          <a:xfrm>
            <a:off x="-1960702" y="-637852"/>
            <a:ext cx="8377545" cy="8366181"/>
          </a:xfrm>
          <a:prstGeom prst="ellipse">
            <a:avLst/>
          </a:prstGeom>
        </p:spPr>
        <p:txBody>
          <a:bodyPr vert="horz"/>
          <a:lstStyle>
            <a:lvl1pPr marL="0" indent="0" algn="ctr">
              <a:buNone/>
              <a:defRPr/>
            </a:lvl1pPr>
          </a:lstStyle>
          <a:p>
            <a:r>
              <a:rPr lang="en-US"/>
              <a:t>Click icon to add picture</a:t>
            </a:r>
            <a:endParaRPr lang="en-US" dirty="0"/>
          </a:p>
        </p:txBody>
      </p:sp>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4913" y="6017507"/>
            <a:ext cx="494615" cy="598329"/>
          </a:xfrm>
          <a:prstGeom prst="rect">
            <a:avLst/>
          </a:prstGeom>
        </p:spPr>
      </p:pic>
      <p:sp>
        <p:nvSpPr>
          <p:cNvPr id="9" name="Text Placeholder 6"/>
          <p:cNvSpPr>
            <a:spLocks noGrp="1"/>
          </p:cNvSpPr>
          <p:nvPr>
            <p:ph type="body" sz="quarter" idx="11" hasCustomPrompt="1"/>
          </p:nvPr>
        </p:nvSpPr>
        <p:spPr>
          <a:xfrm>
            <a:off x="6834197" y="1159465"/>
            <a:ext cx="4748204" cy="571951"/>
          </a:xfrm>
          <a:prstGeom prst="rect">
            <a:avLst/>
          </a:prstGeom>
        </p:spPr>
        <p:txBody>
          <a:bodyPr vert="horz" wrap="square" anchor="ctr" anchorCtr="0">
            <a:spAutoFit/>
          </a:bodyPr>
          <a:lstStyle>
            <a:lvl1pPr marL="0" indent="0">
              <a:buNone/>
              <a:defRPr sz="3463" b="1" baseline="0">
                <a:solidFill>
                  <a:schemeClr val="accent4"/>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Text Goes Here</a:t>
            </a:r>
          </a:p>
        </p:txBody>
      </p:sp>
      <p:sp>
        <p:nvSpPr>
          <p:cNvPr id="10" name="Text Placeholder 8"/>
          <p:cNvSpPr>
            <a:spLocks noGrp="1"/>
          </p:cNvSpPr>
          <p:nvPr>
            <p:ph type="body" sz="quarter" idx="12" hasCustomPrompt="1"/>
          </p:nvPr>
        </p:nvSpPr>
        <p:spPr>
          <a:xfrm>
            <a:off x="6834197" y="1926233"/>
            <a:ext cx="4748204" cy="3832844"/>
          </a:xfrm>
          <a:prstGeom prst="rect">
            <a:avLst/>
          </a:prstGeom>
        </p:spPr>
        <p:txBody>
          <a:bodyPr vert="horz" wrap="square">
            <a:spAutoFit/>
          </a:bodyPr>
          <a:lstStyle>
            <a:lvl1pPr marL="0" indent="0">
              <a:buNone/>
              <a:defRPr sz="1865" baseline="0">
                <a:solidFill>
                  <a:schemeClr val="accent6">
                    <a:lumMod val="50000"/>
                  </a:schemeClr>
                </a:solidFill>
                <a:latin typeface="Trebuchet MS"/>
                <a:cs typeface="Trebuchet MS"/>
              </a:defRPr>
            </a:lvl1pPr>
            <a:lvl2pPr marL="609036" indent="0">
              <a:buNone/>
              <a:defRPr sz="1332">
                <a:latin typeface="Trebuchet MS"/>
                <a:cs typeface="Trebuchet MS"/>
              </a:defRPr>
            </a:lvl2pPr>
            <a:lvl3pPr marL="1218072" indent="0">
              <a:buNone/>
              <a:defRPr sz="1332">
                <a:latin typeface="Trebuchet MS"/>
                <a:cs typeface="Trebuchet MS"/>
              </a:defRPr>
            </a:lvl3pPr>
            <a:lvl4pPr marL="1827108" indent="0">
              <a:buNone/>
              <a:defRPr sz="1332">
                <a:latin typeface="Trebuchet MS"/>
                <a:cs typeface="Trebuchet MS"/>
              </a:defRPr>
            </a:lvl4pPr>
            <a:lvl5pPr marL="2436144" indent="0">
              <a:buNone/>
              <a:defRPr sz="1332">
                <a:latin typeface="Trebuchet MS"/>
                <a:cs typeface="Trebuchet MS"/>
              </a:defRPr>
            </a:lvl5pPr>
          </a:lstStyle>
          <a:p>
            <a:pPr lvl="0"/>
            <a:r>
              <a:rPr lang="en-US" dirty="0" err="1"/>
              <a:t>Approx</a:t>
            </a:r>
            <a:r>
              <a:rPr lang="en-US" dirty="0"/>
              <a:t> 700 characters over 2 paragraphs will go in this section</a:t>
            </a:r>
          </a:p>
          <a:p>
            <a:pPr lvl="0"/>
            <a:endParaRPr lang="en-US" dirty="0"/>
          </a:p>
          <a:p>
            <a:pPr lvl="0"/>
            <a:r>
              <a:rPr lang="fr-FR" dirty="0"/>
              <a:t>Lorem ipsum dolor sit amet, consectetuer adipiscing elit. Maecenas porttitor congue massa. Fusce posuere, magna sed pulvinar ultricies, purus lectus malesuada libero, sit amet commodo magna eros quis urna.</a:t>
            </a:r>
          </a:p>
          <a:p>
            <a:pPr lvl="0"/>
            <a:endParaRPr lang="fr-FR" dirty="0"/>
          </a:p>
          <a:p>
            <a:pPr lvl="0"/>
            <a:r>
              <a:rPr lang="fr-FR" dirty="0"/>
              <a:t>Nunc viverra imperdiet enim. Fusce est. Vivamus a tellus.</a:t>
            </a:r>
          </a:p>
          <a:p>
            <a:pPr lvl="0"/>
            <a:endParaRPr lang="fr-FR" dirty="0"/>
          </a:p>
        </p:txBody>
      </p:sp>
    </p:spTree>
    <p:extLst>
      <p:ext uri="{BB962C8B-B14F-4D97-AF65-F5344CB8AC3E}">
        <p14:creationId xmlns:p14="http://schemas.microsoft.com/office/powerpoint/2010/main" val="737590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2 Column Bulleted Lis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9" name="Text Placeholder 6"/>
          <p:cNvSpPr>
            <a:spLocks noGrp="1"/>
          </p:cNvSpPr>
          <p:nvPr>
            <p:ph type="body" sz="quarter" idx="11" hasCustomPrompt="1"/>
          </p:nvPr>
        </p:nvSpPr>
        <p:spPr>
          <a:xfrm>
            <a:off x="1068918" y="1808684"/>
            <a:ext cx="2031132" cy="884858"/>
          </a:xfrm>
          <a:prstGeom prst="rect">
            <a:avLst/>
          </a:prstGeom>
        </p:spPr>
        <p:txBody>
          <a:bodyPr vert="horz" anchor="t" anchorCtr="0">
            <a:spAutoFit/>
          </a:bodyPr>
          <a:lstStyle>
            <a:lvl1pPr marL="0" indent="0">
              <a:buNone/>
              <a:defRPr sz="2398" b="1" baseline="0">
                <a:solidFill>
                  <a:schemeClr val="accent4"/>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Title Goes</a:t>
            </a:r>
          </a:p>
          <a:p>
            <a:pPr lvl="0"/>
            <a:r>
              <a:rPr lang="en-US" dirty="0"/>
              <a:t>Here</a:t>
            </a:r>
          </a:p>
        </p:txBody>
      </p:sp>
      <p:sp>
        <p:nvSpPr>
          <p:cNvPr id="2" name="TextBox 1"/>
          <p:cNvSpPr txBox="1"/>
          <p:nvPr userDrawn="1"/>
        </p:nvSpPr>
        <p:spPr>
          <a:xfrm>
            <a:off x="4143569" y="3690001"/>
            <a:ext cx="184731" cy="461345"/>
          </a:xfrm>
          <a:prstGeom prst="rect">
            <a:avLst/>
          </a:prstGeom>
          <a:noFill/>
        </p:spPr>
        <p:txBody>
          <a:bodyPr wrap="none" rtlCol="0">
            <a:spAutoFit/>
          </a:bodyPr>
          <a:lstStyle/>
          <a:p>
            <a:endParaRPr lang="en-US" sz="2398" dirty="0"/>
          </a:p>
        </p:txBody>
      </p:sp>
      <p:sp>
        <p:nvSpPr>
          <p:cNvPr id="11" name="Text Placeholder 10"/>
          <p:cNvSpPr>
            <a:spLocks noGrp="1"/>
          </p:cNvSpPr>
          <p:nvPr>
            <p:ph type="body" sz="quarter" idx="12" hasCustomPrompt="1"/>
          </p:nvPr>
        </p:nvSpPr>
        <p:spPr>
          <a:xfrm>
            <a:off x="3386667" y="1808077"/>
            <a:ext cx="3964517" cy="4024289"/>
          </a:xfrm>
          <a:prstGeom prst="rect">
            <a:avLst/>
          </a:prstGeom>
        </p:spPr>
        <p:txBody>
          <a:bodyPr vert="horz"/>
          <a:lstStyle>
            <a:lvl1pPr marL="609036" indent="-609036">
              <a:buFont typeface="Arial"/>
              <a:buChar char="•"/>
              <a:defRPr sz="2131">
                <a:solidFill>
                  <a:schemeClr val="accent5">
                    <a:lumMod val="50000"/>
                  </a:schemeClr>
                </a:solidFill>
                <a:latin typeface="Trebuchet MS"/>
                <a:cs typeface="Trebuchet MS"/>
              </a:defRPr>
            </a:lvl1pPr>
            <a:lvl2pPr marL="1218072" indent="-609036">
              <a:buFont typeface="Arial"/>
              <a:buChar char="•"/>
              <a:defRPr/>
            </a:lvl2pPr>
            <a:lvl3pPr marL="1674849" indent="-456777">
              <a:buFont typeface="Arial"/>
              <a:buChar char="•"/>
              <a:defRPr/>
            </a:lvl3pPr>
            <a:lvl4pPr marL="2283885" indent="-456777">
              <a:buFont typeface="Arial"/>
              <a:buChar char="•"/>
              <a:defRPr/>
            </a:lvl4pPr>
            <a:lvl5pPr marL="2892922" indent="-456777">
              <a:buFont typeface="Arial"/>
              <a:buChar char="•"/>
              <a:defRPr/>
            </a:lvl5pPr>
          </a:lstStyle>
          <a:p>
            <a:pPr lvl="0"/>
            <a:r>
              <a:rPr lang="en-US" dirty="0"/>
              <a:t>Bulleted list goes here</a:t>
            </a:r>
          </a:p>
          <a:p>
            <a:pPr lvl="0"/>
            <a:endParaRPr lang="en-US" dirty="0"/>
          </a:p>
        </p:txBody>
      </p:sp>
      <p:sp>
        <p:nvSpPr>
          <p:cNvPr id="12" name="Text Placeholder 10"/>
          <p:cNvSpPr>
            <a:spLocks noGrp="1"/>
          </p:cNvSpPr>
          <p:nvPr>
            <p:ph type="body" sz="quarter" idx="13" hasCustomPrompt="1"/>
          </p:nvPr>
        </p:nvSpPr>
        <p:spPr>
          <a:xfrm>
            <a:off x="7554384" y="1808684"/>
            <a:ext cx="3964517" cy="4024289"/>
          </a:xfrm>
          <a:prstGeom prst="rect">
            <a:avLst/>
          </a:prstGeom>
        </p:spPr>
        <p:txBody>
          <a:bodyPr vert="horz"/>
          <a:lstStyle>
            <a:lvl1pPr marL="609036" indent="-609036">
              <a:buFont typeface="Arial"/>
              <a:buChar char="•"/>
              <a:defRPr sz="2131">
                <a:solidFill>
                  <a:schemeClr val="accent5">
                    <a:lumMod val="50000"/>
                  </a:schemeClr>
                </a:solidFill>
                <a:latin typeface="Trebuchet MS"/>
                <a:cs typeface="Trebuchet MS"/>
              </a:defRPr>
            </a:lvl1pPr>
            <a:lvl2pPr marL="1218072" indent="-609036">
              <a:buFont typeface="Arial"/>
              <a:buChar char="•"/>
              <a:defRPr/>
            </a:lvl2pPr>
            <a:lvl3pPr marL="1674849" indent="-456777">
              <a:buFont typeface="Arial"/>
              <a:buChar char="•"/>
              <a:defRPr/>
            </a:lvl3pPr>
            <a:lvl4pPr marL="2283885" indent="-456777">
              <a:buFont typeface="Arial"/>
              <a:buChar char="•"/>
              <a:defRPr/>
            </a:lvl4pPr>
            <a:lvl5pPr marL="2892922" indent="-456777">
              <a:buFont typeface="Arial"/>
              <a:buChar char="•"/>
              <a:defRPr/>
            </a:lvl5pPr>
          </a:lstStyle>
          <a:p>
            <a:pPr lvl="0"/>
            <a:r>
              <a:rPr lang="en-US" dirty="0"/>
              <a:t>Bulleted list goes here</a:t>
            </a:r>
          </a:p>
          <a:p>
            <a:pPr lvl="0"/>
            <a:endParaRPr lang="en-US" dirty="0"/>
          </a:p>
        </p:txBody>
      </p:sp>
    </p:spTree>
    <p:extLst>
      <p:ext uri="{BB962C8B-B14F-4D97-AF65-F5344CB8AC3E}">
        <p14:creationId xmlns:p14="http://schemas.microsoft.com/office/powerpoint/2010/main" val="77164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able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7" name="Text Placeholder 6"/>
          <p:cNvSpPr>
            <a:spLocks noGrp="1"/>
          </p:cNvSpPr>
          <p:nvPr>
            <p:ph type="body" sz="quarter" idx="39" hasCustomPrompt="1"/>
          </p:nvPr>
        </p:nvSpPr>
        <p:spPr>
          <a:xfrm>
            <a:off x="1069123" y="1328087"/>
            <a:ext cx="9952567" cy="461345"/>
          </a:xfrm>
          <a:prstGeom prst="rect">
            <a:avLst/>
          </a:prstGeom>
        </p:spPr>
        <p:txBody>
          <a:bodyPr vert="horz" wrap="square" anchor="b" anchorCtr="0">
            <a:spAutoFit/>
          </a:bodyPr>
          <a:lstStyle>
            <a:lvl1pPr marL="0" indent="0" algn="l">
              <a:buNone/>
              <a:defRPr sz="2664" b="1" baseline="0">
                <a:solidFill>
                  <a:schemeClr val="accent4"/>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Name of Table</a:t>
            </a:r>
          </a:p>
        </p:txBody>
      </p:sp>
      <p:sp>
        <p:nvSpPr>
          <p:cNvPr id="8" name="Table Placeholder 7"/>
          <p:cNvSpPr>
            <a:spLocks noGrp="1"/>
          </p:cNvSpPr>
          <p:nvPr>
            <p:ph type="tbl" sz="quarter" idx="40"/>
          </p:nvPr>
        </p:nvSpPr>
        <p:spPr>
          <a:xfrm>
            <a:off x="1069125" y="1789433"/>
            <a:ext cx="9952567" cy="3119720"/>
          </a:xfrm>
          <a:prstGeom prst="rect">
            <a:avLst/>
          </a:prstGeom>
        </p:spPr>
        <p:txBody>
          <a:bodyPr vert="horz"/>
          <a:lstStyle/>
          <a:p>
            <a:r>
              <a:rPr lang="en-US"/>
              <a:t>Click icon to add table</a:t>
            </a:r>
            <a:endParaRPr lang="en-US" dirty="0"/>
          </a:p>
        </p:txBody>
      </p:sp>
    </p:spTree>
    <p:extLst>
      <p:ext uri="{BB962C8B-B14F-4D97-AF65-F5344CB8AC3E}">
        <p14:creationId xmlns:p14="http://schemas.microsoft.com/office/powerpoint/2010/main" val="429760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 Column Paragraphs">
    <p:bg>
      <p:bgPr>
        <a:solidFill>
          <a:schemeClr val="tx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8" name="Text Placeholder 6"/>
          <p:cNvSpPr>
            <a:spLocks noGrp="1"/>
          </p:cNvSpPr>
          <p:nvPr>
            <p:ph type="body" sz="quarter" idx="11" hasCustomPrompt="1"/>
          </p:nvPr>
        </p:nvSpPr>
        <p:spPr>
          <a:xfrm>
            <a:off x="1068918" y="1034534"/>
            <a:ext cx="10064749" cy="571951"/>
          </a:xfrm>
          <a:prstGeom prst="rect">
            <a:avLst/>
          </a:prstGeom>
        </p:spPr>
        <p:txBody>
          <a:bodyPr vert="horz" wrap="square" anchor="ctr" anchorCtr="0">
            <a:spAutoFit/>
          </a:bodyPr>
          <a:lstStyle>
            <a:lvl1pPr marL="0" indent="0">
              <a:buNone/>
              <a:defRPr sz="3463" b="1">
                <a:solidFill>
                  <a:schemeClr val="bg1"/>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Title of Slide</a:t>
            </a:r>
          </a:p>
        </p:txBody>
      </p:sp>
      <p:sp>
        <p:nvSpPr>
          <p:cNvPr id="10" name="Text Placeholder 8"/>
          <p:cNvSpPr>
            <a:spLocks noGrp="1"/>
          </p:cNvSpPr>
          <p:nvPr>
            <p:ph type="body" sz="quarter" idx="12" hasCustomPrompt="1"/>
          </p:nvPr>
        </p:nvSpPr>
        <p:spPr>
          <a:xfrm>
            <a:off x="1068918" y="1648500"/>
            <a:ext cx="10064749" cy="4369008"/>
          </a:xfrm>
          <a:prstGeom prst="rect">
            <a:avLst/>
          </a:prstGeom>
        </p:spPr>
        <p:txBody>
          <a:bodyPr vert="horz" lIns="0" tIns="0" rIns="0" bIns="0" numCol="2" spcCol="365760">
            <a:noAutofit/>
          </a:bodyPr>
          <a:lstStyle>
            <a:lvl1pPr marL="0" marR="0" indent="0" algn="l" defTabSz="609036" rtl="0" eaLnBrk="1" fontAlgn="auto" latinLnBrk="0" hangingPunct="1">
              <a:lnSpc>
                <a:spcPct val="100000"/>
              </a:lnSpc>
              <a:spcBef>
                <a:spcPct val="20000"/>
              </a:spcBef>
              <a:spcAft>
                <a:spcPts val="0"/>
              </a:spcAft>
              <a:buClrTx/>
              <a:buSzTx/>
              <a:buFont typeface="Arial"/>
              <a:buNone/>
              <a:tabLst/>
              <a:defRPr sz="1865" baseline="0">
                <a:solidFill>
                  <a:srgbClr val="FFFFFF"/>
                </a:solidFill>
                <a:latin typeface="Trebuchet MS"/>
                <a:cs typeface="Trebuchet MS"/>
              </a:defRPr>
            </a:lvl1pPr>
            <a:lvl2pPr marL="609036" indent="0" algn="l">
              <a:buNone/>
              <a:defRPr sz="1332">
                <a:solidFill>
                  <a:schemeClr val="accent6"/>
                </a:solidFill>
                <a:latin typeface="Trebuchet MS"/>
                <a:cs typeface="Trebuchet MS"/>
              </a:defRPr>
            </a:lvl2pPr>
            <a:lvl3pPr marL="1218072" indent="0" algn="l">
              <a:buNone/>
              <a:defRPr sz="1332">
                <a:solidFill>
                  <a:schemeClr val="accent6"/>
                </a:solidFill>
                <a:latin typeface="Trebuchet MS"/>
                <a:cs typeface="Trebuchet MS"/>
              </a:defRPr>
            </a:lvl3pPr>
            <a:lvl4pPr marL="1827108" indent="0" algn="l">
              <a:buNone/>
              <a:defRPr sz="1332">
                <a:solidFill>
                  <a:schemeClr val="accent6"/>
                </a:solidFill>
                <a:latin typeface="Trebuchet MS"/>
                <a:cs typeface="Trebuchet MS"/>
              </a:defRPr>
            </a:lvl4pPr>
            <a:lvl5pPr marL="2436144" indent="0" algn="l">
              <a:buNone/>
              <a:defRPr sz="1332">
                <a:solidFill>
                  <a:schemeClr val="accent6"/>
                </a:solidFill>
                <a:latin typeface="Trebuchet MS"/>
                <a:cs typeface="Trebuchet MS"/>
              </a:defRPr>
            </a:lvl5pPr>
          </a:lstStyle>
          <a:p>
            <a:pPr lvl="0"/>
            <a:r>
              <a:rPr lang="en-US" dirty="0"/>
              <a:t>There will be 2 columns of text on this slide. </a:t>
            </a:r>
          </a:p>
          <a:p>
            <a:pPr lvl="0"/>
            <a:endParaRPr lang="en-US" dirty="0"/>
          </a:p>
          <a:p>
            <a:pPr lvl="0"/>
            <a:r>
              <a:rPr lang="en-US" dirty="0"/>
              <a:t>Lorem ipsum dolor sit amet, consectetuer adipiscing elit. Maecenas porttitor congue massa. Fusce posuere, magna sed pulvinar ultricies, purus lectus malesuada libero, sit amet commodo magna eros </a:t>
            </a:r>
            <a:r>
              <a:rPr lang="en-US" dirty="0" err="1"/>
              <a:t>quis</a:t>
            </a:r>
            <a:r>
              <a:rPr lang="en-US" dirty="0"/>
              <a:t> </a:t>
            </a:r>
            <a:r>
              <a:rPr lang="en-US" dirty="0" err="1"/>
              <a:t>urna</a:t>
            </a:r>
            <a:r>
              <a:rPr lang="en-US" dirty="0"/>
              <a:t>. </a:t>
            </a:r>
            <a:r>
              <a:rPr lang="en-US" dirty="0" err="1"/>
              <a:t>Nunc</a:t>
            </a:r>
            <a:r>
              <a:rPr lang="en-US" dirty="0"/>
              <a:t> viverra imperdiet enim. Fusce est. Vivamus a tellus.</a:t>
            </a:r>
          </a:p>
          <a:p>
            <a:pPr lvl="0"/>
            <a:endParaRPr lang="en-US" dirty="0"/>
          </a:p>
          <a:p>
            <a:pPr lvl="0"/>
            <a:r>
              <a:rPr lang="en-US" dirty="0"/>
              <a:t>Lorem ipsum dolor sit amet, consectetuer adipiscing elit. Maecenas porttitor congue massa. Fusce posuere, magna sed pulvinar ultricies, purus lectus malesuada libero, sit amet commodo magna eros </a:t>
            </a:r>
            <a:r>
              <a:rPr lang="en-US" dirty="0" err="1"/>
              <a:t>quis</a:t>
            </a:r>
            <a:r>
              <a:rPr lang="en-US" dirty="0"/>
              <a:t> </a:t>
            </a:r>
            <a:r>
              <a:rPr lang="en-US" dirty="0" err="1"/>
              <a:t>urna</a:t>
            </a:r>
            <a:r>
              <a:rPr lang="en-US" dirty="0"/>
              <a:t>. </a:t>
            </a:r>
            <a:r>
              <a:rPr lang="en-US" dirty="0" err="1"/>
              <a:t>Nunc</a:t>
            </a:r>
            <a:r>
              <a:rPr lang="en-US" dirty="0"/>
              <a:t> viverra imperdiet enim. Fusce est. Vivamus a </a:t>
            </a:r>
            <a:r>
              <a:rPr lang="en-US" dirty="0" err="1"/>
              <a:t>tellus</a:t>
            </a:r>
            <a:r>
              <a:rPr lang="en-US" dirty="0"/>
              <a:t>.</a:t>
            </a:r>
          </a:p>
          <a:p>
            <a:pPr lvl="0"/>
            <a:endParaRPr lang="en-US" dirty="0"/>
          </a:p>
          <a:p>
            <a:pPr marL="0" marR="0" lvl="0" indent="0" algn="l" defTabSz="609036" rtl="0" eaLnBrk="1" fontAlgn="auto" latinLnBrk="0" hangingPunct="1">
              <a:lnSpc>
                <a:spcPct val="100000"/>
              </a:lnSpc>
              <a:spcBef>
                <a:spcPct val="20000"/>
              </a:spcBef>
              <a:spcAft>
                <a:spcPts val="0"/>
              </a:spcAft>
              <a:buClrTx/>
              <a:buSzTx/>
              <a:buFont typeface="Arial"/>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a:t>
            </a:r>
            <a:r>
              <a:rPr lang="en-US" dirty="0" err="1"/>
              <a:t>sed</a:t>
            </a:r>
            <a:r>
              <a:rPr lang="en-US" dirty="0"/>
              <a:t> </a:t>
            </a:r>
            <a:r>
              <a:rPr lang="en-US" dirty="0" err="1"/>
              <a:t>pulvinar</a:t>
            </a:r>
            <a:r>
              <a:rPr lang="en-US" dirty="0"/>
              <a:t>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 Nunc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r>
              <a:rPr lang="en-US" dirty="0"/>
              <a:t>.</a:t>
            </a:r>
          </a:p>
          <a:p>
            <a:pPr lvl="0"/>
            <a:endParaRPr lang="en-US" dirty="0"/>
          </a:p>
          <a:p>
            <a:pPr lvl="0"/>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4913" y="6017507"/>
            <a:ext cx="494615" cy="598329"/>
          </a:xfrm>
          <a:prstGeom prst="rect">
            <a:avLst/>
          </a:prstGeom>
        </p:spPr>
      </p:pic>
    </p:spTree>
    <p:extLst>
      <p:ext uri="{BB962C8B-B14F-4D97-AF65-F5344CB8AC3E}">
        <p14:creationId xmlns:p14="http://schemas.microsoft.com/office/powerpoint/2010/main" val="3940569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C79F-4F7B-4043-5A51-5E1855EFE0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170DE9-7FCB-2163-81C5-51DDF6BC94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81D9C2-9942-5DE9-9302-B5615C79C795}"/>
              </a:ext>
            </a:extLst>
          </p:cNvPr>
          <p:cNvSpPr>
            <a:spLocks noGrp="1"/>
          </p:cNvSpPr>
          <p:nvPr>
            <p:ph type="dt" sz="half" idx="10"/>
          </p:nvPr>
        </p:nvSpPr>
        <p:spPr/>
        <p:txBody>
          <a:bodyPr/>
          <a:lstStyle/>
          <a:p>
            <a:fld id="{EA772F68-3035-8949-A210-6238CF00B101}" type="datetimeFigureOut">
              <a:rPr lang="en-US" smtClean="0"/>
              <a:t>8/8/2023</a:t>
            </a:fld>
            <a:endParaRPr lang="en-US"/>
          </a:p>
        </p:txBody>
      </p:sp>
      <p:sp>
        <p:nvSpPr>
          <p:cNvPr id="5" name="Footer Placeholder 4">
            <a:extLst>
              <a:ext uri="{FF2B5EF4-FFF2-40B4-BE49-F238E27FC236}">
                <a16:creationId xmlns:a16="http://schemas.microsoft.com/office/drawing/2014/main" id="{E99D386A-2BA3-A8FA-D363-58357E728B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A9B9A-1FE9-7AE8-72F6-7A0A049D1A6A}"/>
              </a:ext>
            </a:extLst>
          </p:cNvPr>
          <p:cNvSpPr>
            <a:spLocks noGrp="1"/>
          </p:cNvSpPr>
          <p:nvPr>
            <p:ph type="sldNum" sz="quarter" idx="12"/>
          </p:nvPr>
        </p:nvSpPr>
        <p:spPr/>
        <p:txBody>
          <a:bodyPr/>
          <a:lstStyle/>
          <a:p>
            <a:fld id="{3FBA891A-42E2-B542-BF10-EAEF7127081E}" type="slidenum">
              <a:rPr lang="en-US" smtClean="0"/>
              <a:t>‹#›</a:t>
            </a:fld>
            <a:endParaRPr lang="en-US"/>
          </a:p>
        </p:txBody>
      </p:sp>
    </p:spTree>
    <p:extLst>
      <p:ext uri="{BB962C8B-B14F-4D97-AF65-F5344CB8AC3E}">
        <p14:creationId xmlns:p14="http://schemas.microsoft.com/office/powerpoint/2010/main" val="4100896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6203E-DEA2-0FC5-F02A-0EEA71C529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02BE6C-5EA6-037A-3676-7E5A2A3CB5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2605BA-7C8E-C91B-BD3C-C1E8D996AC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63C6AA-CD41-EE70-9BE0-2856B8B3BBBB}"/>
              </a:ext>
            </a:extLst>
          </p:cNvPr>
          <p:cNvSpPr>
            <a:spLocks noGrp="1"/>
          </p:cNvSpPr>
          <p:nvPr>
            <p:ph type="dt" sz="half" idx="10"/>
          </p:nvPr>
        </p:nvSpPr>
        <p:spPr/>
        <p:txBody>
          <a:bodyPr/>
          <a:lstStyle/>
          <a:p>
            <a:fld id="{EA772F68-3035-8949-A210-6238CF00B101}" type="datetimeFigureOut">
              <a:rPr lang="en-US" smtClean="0"/>
              <a:t>8/8/2023</a:t>
            </a:fld>
            <a:endParaRPr lang="en-US"/>
          </a:p>
        </p:txBody>
      </p:sp>
      <p:sp>
        <p:nvSpPr>
          <p:cNvPr id="6" name="Footer Placeholder 5">
            <a:extLst>
              <a:ext uri="{FF2B5EF4-FFF2-40B4-BE49-F238E27FC236}">
                <a16:creationId xmlns:a16="http://schemas.microsoft.com/office/drawing/2014/main" id="{58CE7413-7370-BD88-D584-6475F7098B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721484-99A6-5090-8C60-96F4DD1DD8B8}"/>
              </a:ext>
            </a:extLst>
          </p:cNvPr>
          <p:cNvSpPr>
            <a:spLocks noGrp="1"/>
          </p:cNvSpPr>
          <p:nvPr>
            <p:ph type="sldNum" sz="quarter" idx="12"/>
          </p:nvPr>
        </p:nvSpPr>
        <p:spPr/>
        <p:txBody>
          <a:bodyPr/>
          <a:lstStyle/>
          <a:p>
            <a:fld id="{3FBA891A-42E2-B542-BF10-EAEF7127081E}" type="slidenum">
              <a:rPr lang="en-US" smtClean="0"/>
              <a:t>‹#›</a:t>
            </a:fld>
            <a:endParaRPr lang="en-US"/>
          </a:p>
        </p:txBody>
      </p:sp>
    </p:spTree>
    <p:extLst>
      <p:ext uri="{BB962C8B-B14F-4D97-AF65-F5344CB8AC3E}">
        <p14:creationId xmlns:p14="http://schemas.microsoft.com/office/powerpoint/2010/main" val="3151263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E25B9-840D-DE52-A1C1-792D842F77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63F560-053E-4347-61A9-73D4CC4F2A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61AA77-8142-EC38-3DCC-7B2BD2F0FE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EF4CC3-E579-D695-9408-7D36C8E7CD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58F7FF-C5F7-3F1F-0DFE-066090291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01AD09-994D-0203-D94D-B0BD83A95D14}"/>
              </a:ext>
            </a:extLst>
          </p:cNvPr>
          <p:cNvSpPr>
            <a:spLocks noGrp="1"/>
          </p:cNvSpPr>
          <p:nvPr>
            <p:ph type="dt" sz="half" idx="10"/>
          </p:nvPr>
        </p:nvSpPr>
        <p:spPr/>
        <p:txBody>
          <a:bodyPr/>
          <a:lstStyle/>
          <a:p>
            <a:fld id="{EA772F68-3035-8949-A210-6238CF00B101}" type="datetimeFigureOut">
              <a:rPr lang="en-US" smtClean="0"/>
              <a:t>8/8/2023</a:t>
            </a:fld>
            <a:endParaRPr lang="en-US"/>
          </a:p>
        </p:txBody>
      </p:sp>
      <p:sp>
        <p:nvSpPr>
          <p:cNvPr id="8" name="Footer Placeholder 7">
            <a:extLst>
              <a:ext uri="{FF2B5EF4-FFF2-40B4-BE49-F238E27FC236}">
                <a16:creationId xmlns:a16="http://schemas.microsoft.com/office/drawing/2014/main" id="{5286622A-C3F6-D5C7-C4E4-AA1F11D463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B026C3-984D-DC7D-7BF4-CF8710793B40}"/>
              </a:ext>
            </a:extLst>
          </p:cNvPr>
          <p:cNvSpPr>
            <a:spLocks noGrp="1"/>
          </p:cNvSpPr>
          <p:nvPr>
            <p:ph type="sldNum" sz="quarter" idx="12"/>
          </p:nvPr>
        </p:nvSpPr>
        <p:spPr/>
        <p:txBody>
          <a:bodyPr/>
          <a:lstStyle/>
          <a:p>
            <a:fld id="{3FBA891A-42E2-B542-BF10-EAEF7127081E}" type="slidenum">
              <a:rPr lang="en-US" smtClean="0"/>
              <a:t>‹#›</a:t>
            </a:fld>
            <a:endParaRPr lang="en-US"/>
          </a:p>
        </p:txBody>
      </p:sp>
    </p:spTree>
    <p:extLst>
      <p:ext uri="{BB962C8B-B14F-4D97-AF65-F5344CB8AC3E}">
        <p14:creationId xmlns:p14="http://schemas.microsoft.com/office/powerpoint/2010/main" val="765892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BAC7D-51BC-3AAE-6428-8354ACA13F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DE0A26-15EC-BE13-75E3-17E642CE147C}"/>
              </a:ext>
            </a:extLst>
          </p:cNvPr>
          <p:cNvSpPr>
            <a:spLocks noGrp="1"/>
          </p:cNvSpPr>
          <p:nvPr>
            <p:ph type="dt" sz="half" idx="10"/>
          </p:nvPr>
        </p:nvSpPr>
        <p:spPr/>
        <p:txBody>
          <a:bodyPr/>
          <a:lstStyle/>
          <a:p>
            <a:fld id="{EA772F68-3035-8949-A210-6238CF00B101}" type="datetimeFigureOut">
              <a:rPr lang="en-US" smtClean="0"/>
              <a:t>8/8/2023</a:t>
            </a:fld>
            <a:endParaRPr lang="en-US"/>
          </a:p>
        </p:txBody>
      </p:sp>
      <p:sp>
        <p:nvSpPr>
          <p:cNvPr id="4" name="Footer Placeholder 3">
            <a:extLst>
              <a:ext uri="{FF2B5EF4-FFF2-40B4-BE49-F238E27FC236}">
                <a16:creationId xmlns:a16="http://schemas.microsoft.com/office/drawing/2014/main" id="{C8B3167B-B665-9834-FA9B-36E7E94D5A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20E4FF-E712-E0BE-C875-B79C271537AA}"/>
              </a:ext>
            </a:extLst>
          </p:cNvPr>
          <p:cNvSpPr>
            <a:spLocks noGrp="1"/>
          </p:cNvSpPr>
          <p:nvPr>
            <p:ph type="sldNum" sz="quarter" idx="12"/>
          </p:nvPr>
        </p:nvSpPr>
        <p:spPr/>
        <p:txBody>
          <a:bodyPr/>
          <a:lstStyle/>
          <a:p>
            <a:fld id="{3FBA891A-42E2-B542-BF10-EAEF7127081E}" type="slidenum">
              <a:rPr lang="en-US" smtClean="0"/>
              <a:t>‹#›</a:t>
            </a:fld>
            <a:endParaRPr lang="en-US"/>
          </a:p>
        </p:txBody>
      </p:sp>
    </p:spTree>
    <p:extLst>
      <p:ext uri="{BB962C8B-B14F-4D97-AF65-F5344CB8AC3E}">
        <p14:creationId xmlns:p14="http://schemas.microsoft.com/office/powerpoint/2010/main" val="3508386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BCB306-DC46-843B-18F1-A5233447874D}"/>
              </a:ext>
            </a:extLst>
          </p:cNvPr>
          <p:cNvSpPr>
            <a:spLocks noGrp="1"/>
          </p:cNvSpPr>
          <p:nvPr>
            <p:ph type="dt" sz="half" idx="10"/>
          </p:nvPr>
        </p:nvSpPr>
        <p:spPr/>
        <p:txBody>
          <a:bodyPr/>
          <a:lstStyle/>
          <a:p>
            <a:fld id="{EA772F68-3035-8949-A210-6238CF00B101}" type="datetimeFigureOut">
              <a:rPr lang="en-US" smtClean="0"/>
              <a:t>8/8/2023</a:t>
            </a:fld>
            <a:endParaRPr lang="en-US"/>
          </a:p>
        </p:txBody>
      </p:sp>
      <p:sp>
        <p:nvSpPr>
          <p:cNvPr id="3" name="Footer Placeholder 2">
            <a:extLst>
              <a:ext uri="{FF2B5EF4-FFF2-40B4-BE49-F238E27FC236}">
                <a16:creationId xmlns:a16="http://schemas.microsoft.com/office/drawing/2014/main" id="{47EA8EA0-A54B-8269-5F16-741637593E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EFDE98-9806-B242-671E-C1C31EF69088}"/>
              </a:ext>
            </a:extLst>
          </p:cNvPr>
          <p:cNvSpPr>
            <a:spLocks noGrp="1"/>
          </p:cNvSpPr>
          <p:nvPr>
            <p:ph type="sldNum" sz="quarter" idx="12"/>
          </p:nvPr>
        </p:nvSpPr>
        <p:spPr/>
        <p:txBody>
          <a:bodyPr/>
          <a:lstStyle/>
          <a:p>
            <a:fld id="{3FBA891A-42E2-B542-BF10-EAEF7127081E}" type="slidenum">
              <a:rPr lang="en-US" smtClean="0"/>
              <a:t>‹#›</a:t>
            </a:fld>
            <a:endParaRPr lang="en-US"/>
          </a:p>
        </p:txBody>
      </p:sp>
    </p:spTree>
    <p:extLst>
      <p:ext uri="{BB962C8B-B14F-4D97-AF65-F5344CB8AC3E}">
        <p14:creationId xmlns:p14="http://schemas.microsoft.com/office/powerpoint/2010/main" val="1795244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39E3C-E3A9-5A66-80A6-C47760DFD1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408FEA-E742-0214-D5E7-0BBB3EC064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B64EE9-5270-AD6D-FF91-9EDF544001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7369ED-8077-B425-BCBA-6072C3B27346}"/>
              </a:ext>
            </a:extLst>
          </p:cNvPr>
          <p:cNvSpPr>
            <a:spLocks noGrp="1"/>
          </p:cNvSpPr>
          <p:nvPr>
            <p:ph type="dt" sz="half" idx="10"/>
          </p:nvPr>
        </p:nvSpPr>
        <p:spPr/>
        <p:txBody>
          <a:bodyPr/>
          <a:lstStyle/>
          <a:p>
            <a:fld id="{EA772F68-3035-8949-A210-6238CF00B101}" type="datetimeFigureOut">
              <a:rPr lang="en-US" smtClean="0"/>
              <a:t>8/8/2023</a:t>
            </a:fld>
            <a:endParaRPr lang="en-US"/>
          </a:p>
        </p:txBody>
      </p:sp>
      <p:sp>
        <p:nvSpPr>
          <p:cNvPr id="6" name="Footer Placeholder 5">
            <a:extLst>
              <a:ext uri="{FF2B5EF4-FFF2-40B4-BE49-F238E27FC236}">
                <a16:creationId xmlns:a16="http://schemas.microsoft.com/office/drawing/2014/main" id="{E9CF34AC-5FBE-FA68-899E-F608665F9C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0FAFFA-23E6-1D7D-FAB2-0A1769CC09A9}"/>
              </a:ext>
            </a:extLst>
          </p:cNvPr>
          <p:cNvSpPr>
            <a:spLocks noGrp="1"/>
          </p:cNvSpPr>
          <p:nvPr>
            <p:ph type="sldNum" sz="quarter" idx="12"/>
          </p:nvPr>
        </p:nvSpPr>
        <p:spPr/>
        <p:txBody>
          <a:bodyPr/>
          <a:lstStyle/>
          <a:p>
            <a:fld id="{3FBA891A-42E2-B542-BF10-EAEF7127081E}" type="slidenum">
              <a:rPr lang="en-US" smtClean="0"/>
              <a:t>‹#›</a:t>
            </a:fld>
            <a:endParaRPr lang="en-US"/>
          </a:p>
        </p:txBody>
      </p:sp>
    </p:spTree>
    <p:extLst>
      <p:ext uri="{BB962C8B-B14F-4D97-AF65-F5344CB8AC3E}">
        <p14:creationId xmlns:p14="http://schemas.microsoft.com/office/powerpoint/2010/main" val="3125259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153E6-A280-20CE-0614-7F45E9800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E4DB98-04D4-41DB-789F-6CA9268038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D11224-0B4C-CDF9-47D0-36122AC13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5C3796-5F66-7E4E-A126-8DA3B4B06D58}"/>
              </a:ext>
            </a:extLst>
          </p:cNvPr>
          <p:cNvSpPr>
            <a:spLocks noGrp="1"/>
          </p:cNvSpPr>
          <p:nvPr>
            <p:ph type="dt" sz="half" idx="10"/>
          </p:nvPr>
        </p:nvSpPr>
        <p:spPr/>
        <p:txBody>
          <a:bodyPr/>
          <a:lstStyle/>
          <a:p>
            <a:fld id="{EA772F68-3035-8949-A210-6238CF00B101}" type="datetimeFigureOut">
              <a:rPr lang="en-US" smtClean="0"/>
              <a:t>8/8/2023</a:t>
            </a:fld>
            <a:endParaRPr lang="en-US"/>
          </a:p>
        </p:txBody>
      </p:sp>
      <p:sp>
        <p:nvSpPr>
          <p:cNvPr id="6" name="Footer Placeholder 5">
            <a:extLst>
              <a:ext uri="{FF2B5EF4-FFF2-40B4-BE49-F238E27FC236}">
                <a16:creationId xmlns:a16="http://schemas.microsoft.com/office/drawing/2014/main" id="{487D7C5D-FE93-90B3-7DC0-3F08E3BF0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C1ABA7-D2F4-AC70-D684-A01FB0BE344E}"/>
              </a:ext>
            </a:extLst>
          </p:cNvPr>
          <p:cNvSpPr>
            <a:spLocks noGrp="1"/>
          </p:cNvSpPr>
          <p:nvPr>
            <p:ph type="sldNum" sz="quarter" idx="12"/>
          </p:nvPr>
        </p:nvSpPr>
        <p:spPr/>
        <p:txBody>
          <a:bodyPr/>
          <a:lstStyle/>
          <a:p>
            <a:fld id="{3FBA891A-42E2-B542-BF10-EAEF7127081E}" type="slidenum">
              <a:rPr lang="en-US" smtClean="0"/>
              <a:t>‹#›</a:t>
            </a:fld>
            <a:endParaRPr lang="en-US"/>
          </a:p>
        </p:txBody>
      </p:sp>
    </p:spTree>
    <p:extLst>
      <p:ext uri="{BB962C8B-B14F-4D97-AF65-F5344CB8AC3E}">
        <p14:creationId xmlns:p14="http://schemas.microsoft.com/office/powerpoint/2010/main" val="1167773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9C6799-B3ED-D056-9D85-7153C7AF0E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0DF0EC-3A90-158C-D0CD-512B9F8576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F819A8-7C81-3E58-5C5E-B0A8B67C1E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772F68-3035-8949-A210-6238CF00B101}" type="datetimeFigureOut">
              <a:rPr lang="en-US" smtClean="0"/>
              <a:t>8/8/2023</a:t>
            </a:fld>
            <a:endParaRPr lang="en-US"/>
          </a:p>
        </p:txBody>
      </p:sp>
      <p:sp>
        <p:nvSpPr>
          <p:cNvPr id="5" name="Footer Placeholder 4">
            <a:extLst>
              <a:ext uri="{FF2B5EF4-FFF2-40B4-BE49-F238E27FC236}">
                <a16:creationId xmlns:a16="http://schemas.microsoft.com/office/drawing/2014/main" id="{90F25E4B-3220-70A8-C951-7B2362F92B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405472-9AB8-63CC-BE9D-F851ED3C1F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BA891A-42E2-B542-BF10-EAEF7127081E}" type="slidenum">
              <a:rPr lang="en-US" smtClean="0"/>
              <a:t>‹#›</a:t>
            </a:fld>
            <a:endParaRPr lang="en-US"/>
          </a:p>
        </p:txBody>
      </p:sp>
    </p:spTree>
    <p:extLst>
      <p:ext uri="{BB962C8B-B14F-4D97-AF65-F5344CB8AC3E}">
        <p14:creationId xmlns:p14="http://schemas.microsoft.com/office/powerpoint/2010/main" val="4035875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1.bin"/><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5.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8D2AC2-D140-D344-B28F-88040BDB8B8C}"/>
              </a:ext>
            </a:extLst>
          </p:cNvPr>
          <p:cNvSpPr>
            <a:spLocks noGrp="1"/>
          </p:cNvSpPr>
          <p:nvPr>
            <p:ph type="title"/>
          </p:nvPr>
        </p:nvSpPr>
        <p:spPr>
          <a:xfrm>
            <a:off x="563076" y="990788"/>
            <a:ext cx="5147285" cy="1922320"/>
          </a:xfrm>
        </p:spPr>
        <p:txBody>
          <a:bodyPr anchor="t">
            <a:normAutofit fontScale="90000"/>
          </a:bodyPr>
          <a:lstStyle/>
          <a:p>
            <a:pPr>
              <a:spcAft>
                <a:spcPts val="799"/>
              </a:spcAft>
            </a:pPr>
            <a:r>
              <a:rPr lang="en-US" sz="5328" dirty="0"/>
              <a:t>Pediatric </a:t>
            </a:r>
            <a:br>
              <a:rPr lang="en-US" sz="5328" dirty="0"/>
            </a:br>
            <a:r>
              <a:rPr lang="en-US" sz="5328" dirty="0"/>
              <a:t>Trauma Care-Starting at the Beginning</a:t>
            </a:r>
          </a:p>
        </p:txBody>
      </p:sp>
      <p:sp>
        <p:nvSpPr>
          <p:cNvPr id="2" name="TextBox 1"/>
          <p:cNvSpPr txBox="1"/>
          <p:nvPr/>
        </p:nvSpPr>
        <p:spPr>
          <a:xfrm>
            <a:off x="675671" y="3944893"/>
            <a:ext cx="5147285" cy="1281889"/>
          </a:xfrm>
          <a:prstGeom prst="rect">
            <a:avLst/>
          </a:prstGeom>
          <a:noFill/>
        </p:spPr>
        <p:txBody>
          <a:bodyPr wrap="square" numCol="1" rtlCol="0">
            <a:spAutoFit/>
          </a:bodyPr>
          <a:lstStyle/>
          <a:p>
            <a:pPr>
              <a:spcAft>
                <a:spcPts val="799"/>
              </a:spcAft>
            </a:pPr>
            <a:r>
              <a:rPr lang="en-US" sz="1599" dirty="0">
                <a:solidFill>
                  <a:srgbClr val="FFFFFF"/>
                </a:solidFill>
                <a:latin typeface="Trebuchet MS"/>
                <a:cs typeface="Trebuchet MS"/>
              </a:rPr>
              <a:t>John Bealer, MD</a:t>
            </a:r>
          </a:p>
          <a:p>
            <a:pPr>
              <a:spcAft>
                <a:spcPts val="799"/>
              </a:spcAft>
            </a:pPr>
            <a:r>
              <a:rPr lang="en-US" sz="1599" dirty="0">
                <a:solidFill>
                  <a:srgbClr val="FFFFFF"/>
                </a:solidFill>
                <a:latin typeface="Trebuchet MS"/>
                <a:cs typeface="Trebuchet MS"/>
              </a:rPr>
              <a:t>Professor of Surgery</a:t>
            </a:r>
            <a:br>
              <a:rPr lang="en-US" sz="1599" dirty="0">
                <a:solidFill>
                  <a:srgbClr val="FFFFFF"/>
                </a:solidFill>
                <a:latin typeface="Trebuchet MS"/>
                <a:cs typeface="Trebuchet MS"/>
              </a:rPr>
            </a:br>
            <a:r>
              <a:rPr lang="en-US" sz="1599" dirty="0">
                <a:solidFill>
                  <a:srgbClr val="FFFFFF"/>
                </a:solidFill>
                <a:latin typeface="Trebuchet MS"/>
                <a:cs typeface="Trebuchet MS"/>
              </a:rPr>
              <a:t>Trauma Medical Director</a:t>
            </a:r>
          </a:p>
          <a:p>
            <a:pPr>
              <a:spcAft>
                <a:spcPts val="799"/>
              </a:spcAft>
            </a:pPr>
            <a:r>
              <a:rPr lang="en-US" sz="1599" dirty="0">
                <a:solidFill>
                  <a:srgbClr val="FFFFFF"/>
                </a:solidFill>
                <a:latin typeface="Trebuchet MS"/>
                <a:cs typeface="Trebuchet MS"/>
              </a:rPr>
              <a:t>Children’s Hospital Colorado, Colorado Springs</a:t>
            </a:r>
          </a:p>
        </p:txBody>
      </p:sp>
    </p:spTree>
    <p:extLst>
      <p:ext uri="{BB962C8B-B14F-4D97-AF65-F5344CB8AC3E}">
        <p14:creationId xmlns:p14="http://schemas.microsoft.com/office/powerpoint/2010/main" val="3172682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87B131-A122-5F4F-98D0-551E46BE6F26}"/>
              </a:ext>
            </a:extLst>
          </p:cNvPr>
          <p:cNvSpPr>
            <a:spLocks noGrp="1"/>
          </p:cNvSpPr>
          <p:nvPr>
            <p:ph idx="1"/>
          </p:nvPr>
        </p:nvSpPr>
        <p:spPr>
          <a:xfrm>
            <a:off x="157076" y="326800"/>
            <a:ext cx="11877845" cy="6531201"/>
          </a:xfrm>
        </p:spPr>
        <p:txBody>
          <a:bodyPr>
            <a:noAutofit/>
          </a:bodyPr>
          <a:lstStyle/>
          <a:p>
            <a:r>
              <a:rPr lang="en-US" sz="2664" dirty="0"/>
              <a:t>5 year-old-boy hit by a car while crossing the street.  </a:t>
            </a:r>
          </a:p>
          <a:p>
            <a:pPr lvl="1"/>
            <a:r>
              <a:rPr lang="en-US" sz="2664" dirty="0"/>
              <a:t>Estimated speed of the care 30-40 miles/hour</a:t>
            </a:r>
          </a:p>
          <a:p>
            <a:r>
              <a:rPr lang="en-US" sz="2664" dirty="0"/>
              <a:t>He is crying at the scene and pale</a:t>
            </a:r>
          </a:p>
          <a:p>
            <a:r>
              <a:rPr lang="en-US" sz="2664" dirty="0"/>
              <a:t>Physical findings</a:t>
            </a:r>
          </a:p>
          <a:p>
            <a:pPr lvl="1"/>
            <a:r>
              <a:rPr lang="en-US" sz="2664" dirty="0"/>
              <a:t>Left forehead hematoma with laceration</a:t>
            </a:r>
          </a:p>
          <a:p>
            <a:pPr lvl="1"/>
            <a:r>
              <a:rPr lang="en-US" sz="2664" dirty="0"/>
              <a:t>Bruising along left upper abdomen and flank with generalized abdominal tenderness</a:t>
            </a:r>
          </a:p>
          <a:p>
            <a:pPr lvl="1"/>
            <a:r>
              <a:rPr lang="en-US" sz="2664" dirty="0"/>
              <a:t>Deformity of the left lower leg</a:t>
            </a:r>
          </a:p>
          <a:p>
            <a:r>
              <a:rPr lang="en-US" sz="2664" dirty="0"/>
              <a:t>Vital signs</a:t>
            </a:r>
          </a:p>
          <a:p>
            <a:pPr lvl="1"/>
            <a:r>
              <a:rPr lang="en-US" sz="2664" dirty="0"/>
              <a:t>Pulse 135 bpm</a:t>
            </a:r>
          </a:p>
          <a:p>
            <a:pPr lvl="1"/>
            <a:r>
              <a:rPr lang="en-US" sz="2664" dirty="0"/>
              <a:t>BP=95/65</a:t>
            </a:r>
          </a:p>
          <a:p>
            <a:pPr lvl="1"/>
            <a:r>
              <a:rPr lang="en-US" sz="2664" dirty="0"/>
              <a:t>Resp Rate=30 breaths/min</a:t>
            </a:r>
          </a:p>
          <a:p>
            <a:pPr lvl="1"/>
            <a:r>
              <a:rPr lang="en-US" sz="2664" dirty="0"/>
              <a:t>O</a:t>
            </a:r>
            <a:r>
              <a:rPr lang="en-US" sz="2664" baseline="-25000" dirty="0"/>
              <a:t>2</a:t>
            </a:r>
            <a:r>
              <a:rPr lang="en-US" sz="2664" dirty="0"/>
              <a:t> </a:t>
            </a:r>
            <a:r>
              <a:rPr lang="en-US" sz="2664" dirty="0" err="1"/>
              <a:t>sats</a:t>
            </a:r>
            <a:r>
              <a:rPr lang="en-US" sz="2664" dirty="0"/>
              <a:t>=91% on room air and 97% with supplemental O</a:t>
            </a:r>
            <a:r>
              <a:rPr lang="en-US" sz="2664" baseline="-25000" dirty="0"/>
              <a:t>2</a:t>
            </a:r>
          </a:p>
        </p:txBody>
      </p:sp>
    </p:spTree>
    <p:extLst>
      <p:ext uri="{BB962C8B-B14F-4D97-AF65-F5344CB8AC3E}">
        <p14:creationId xmlns:p14="http://schemas.microsoft.com/office/powerpoint/2010/main" val="3658879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797B95B-A5EF-564B-90CA-1A51826FAC3D}"/>
              </a:ext>
            </a:extLst>
          </p:cNvPr>
          <p:cNvSpPr>
            <a:spLocks noGrp="1"/>
          </p:cNvSpPr>
          <p:nvPr>
            <p:ph sz="half" idx="4294967295"/>
          </p:nvPr>
        </p:nvSpPr>
        <p:spPr>
          <a:xfrm>
            <a:off x="5640" y="1827109"/>
            <a:ext cx="6417161" cy="5026663"/>
          </a:xfrm>
          <a:prstGeom prst="rect">
            <a:avLst/>
          </a:prstGeom>
        </p:spPr>
        <p:txBody>
          <a:bodyPr>
            <a:normAutofit/>
          </a:bodyPr>
          <a:lstStyle/>
          <a:p>
            <a:r>
              <a:rPr lang="en-US" sz="2664" dirty="0"/>
              <a:t>Left forehead hematoma/laceration</a:t>
            </a:r>
          </a:p>
          <a:p>
            <a:endParaRPr lang="en-US" sz="2664" dirty="0"/>
          </a:p>
          <a:p>
            <a:r>
              <a:rPr lang="en-US" sz="2664" dirty="0"/>
              <a:t>RR=30/min, Decreased O</a:t>
            </a:r>
            <a:r>
              <a:rPr lang="en-US" sz="2664" baseline="-25000" dirty="0"/>
              <a:t>2</a:t>
            </a:r>
            <a:r>
              <a:rPr lang="en-US" sz="2664" dirty="0"/>
              <a:t> sat</a:t>
            </a:r>
          </a:p>
          <a:p>
            <a:endParaRPr lang="en-US" sz="2664" dirty="0"/>
          </a:p>
          <a:p>
            <a:r>
              <a:rPr lang="en-US" sz="2664" dirty="0"/>
              <a:t>Abdominal/flank bruising &amp;tenderness</a:t>
            </a:r>
          </a:p>
          <a:p>
            <a:endParaRPr lang="en-US" sz="2664" dirty="0"/>
          </a:p>
          <a:p>
            <a:r>
              <a:rPr lang="en-US" sz="2664" dirty="0"/>
              <a:t>Left leg deformity</a:t>
            </a:r>
          </a:p>
        </p:txBody>
      </p:sp>
      <p:sp>
        <p:nvSpPr>
          <p:cNvPr id="2" name="Content Placeholder 1">
            <a:extLst>
              <a:ext uri="{FF2B5EF4-FFF2-40B4-BE49-F238E27FC236}">
                <a16:creationId xmlns:a16="http://schemas.microsoft.com/office/drawing/2014/main" id="{491D31C5-FD70-6F47-A252-0FBFC732EAC0}"/>
              </a:ext>
            </a:extLst>
          </p:cNvPr>
          <p:cNvSpPr>
            <a:spLocks noGrp="1"/>
          </p:cNvSpPr>
          <p:nvPr>
            <p:ph sz="half" idx="4294967295"/>
          </p:nvPr>
        </p:nvSpPr>
        <p:spPr>
          <a:xfrm>
            <a:off x="6176359" y="1827109"/>
            <a:ext cx="6170720" cy="5026663"/>
          </a:xfrm>
          <a:prstGeom prst="rect">
            <a:avLst/>
          </a:prstGeom>
        </p:spPr>
        <p:txBody>
          <a:bodyPr/>
          <a:lstStyle/>
          <a:p>
            <a:r>
              <a:rPr lang="en-US" sz="2664" dirty="0"/>
              <a:t>Closed head injury/concussion</a:t>
            </a:r>
          </a:p>
          <a:p>
            <a:endParaRPr lang="en-US" sz="2664" dirty="0"/>
          </a:p>
          <a:p>
            <a:r>
              <a:rPr lang="en-US" sz="2664" dirty="0"/>
              <a:t>Pulmonary contusion/ </a:t>
            </a:r>
            <a:r>
              <a:rPr lang="en-US" sz="2664" dirty="0" err="1"/>
              <a:t>pneumo</a:t>
            </a:r>
            <a:endParaRPr lang="en-US" sz="2664" dirty="0"/>
          </a:p>
          <a:p>
            <a:endParaRPr lang="en-US" sz="2664" dirty="0"/>
          </a:p>
          <a:p>
            <a:r>
              <a:rPr lang="en-US" sz="2664" dirty="0"/>
              <a:t>Abdominal injury/splenic laceration</a:t>
            </a:r>
          </a:p>
          <a:p>
            <a:endParaRPr lang="en-US" sz="2664" dirty="0"/>
          </a:p>
          <a:p>
            <a:r>
              <a:rPr lang="en-US" sz="2664" dirty="0"/>
              <a:t>Fracture-Tib/fib</a:t>
            </a:r>
          </a:p>
          <a:p>
            <a:pPr marL="0" indent="0">
              <a:buNone/>
            </a:pPr>
            <a:endParaRPr lang="en-US" sz="2664" dirty="0"/>
          </a:p>
        </p:txBody>
      </p:sp>
      <p:sp>
        <p:nvSpPr>
          <p:cNvPr id="3" name="TextBox 2">
            <a:extLst>
              <a:ext uri="{FF2B5EF4-FFF2-40B4-BE49-F238E27FC236}">
                <a16:creationId xmlns:a16="http://schemas.microsoft.com/office/drawing/2014/main" id="{407D051E-304D-1449-81BF-8EAE5F9EF7F4}"/>
              </a:ext>
            </a:extLst>
          </p:cNvPr>
          <p:cNvSpPr txBox="1"/>
          <p:nvPr/>
        </p:nvSpPr>
        <p:spPr>
          <a:xfrm>
            <a:off x="3386131" y="670624"/>
            <a:ext cx="184731" cy="461345"/>
          </a:xfrm>
          <a:prstGeom prst="rect">
            <a:avLst/>
          </a:prstGeom>
          <a:noFill/>
        </p:spPr>
        <p:txBody>
          <a:bodyPr wrap="none" rtlCol="0">
            <a:spAutoFit/>
          </a:bodyPr>
          <a:lstStyle/>
          <a:p>
            <a:endParaRPr lang="en-US" sz="2398" dirty="0"/>
          </a:p>
        </p:txBody>
      </p:sp>
      <p:sp>
        <p:nvSpPr>
          <p:cNvPr id="7" name="TextBox 6">
            <a:extLst>
              <a:ext uri="{FF2B5EF4-FFF2-40B4-BE49-F238E27FC236}">
                <a16:creationId xmlns:a16="http://schemas.microsoft.com/office/drawing/2014/main" id="{C48C6251-3B33-074C-9A76-7DB18FA40A29}"/>
              </a:ext>
            </a:extLst>
          </p:cNvPr>
          <p:cNvSpPr txBox="1"/>
          <p:nvPr/>
        </p:nvSpPr>
        <p:spPr>
          <a:xfrm>
            <a:off x="837493" y="670622"/>
            <a:ext cx="4842580" cy="748346"/>
          </a:xfrm>
          <a:prstGeom prst="rect">
            <a:avLst/>
          </a:prstGeom>
          <a:noFill/>
        </p:spPr>
        <p:txBody>
          <a:bodyPr wrap="square" rtlCol="0">
            <a:spAutoFit/>
          </a:bodyPr>
          <a:lstStyle/>
          <a:p>
            <a:r>
              <a:rPr lang="en-US" sz="4263" u="sng" dirty="0"/>
              <a:t>Likely Injuries </a:t>
            </a:r>
          </a:p>
        </p:txBody>
      </p:sp>
    </p:spTree>
    <p:extLst>
      <p:ext uri="{BB962C8B-B14F-4D97-AF65-F5344CB8AC3E}">
        <p14:creationId xmlns:p14="http://schemas.microsoft.com/office/powerpoint/2010/main" val="770511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26837" y="1"/>
            <a:ext cx="7538327" cy="6858001"/>
          </a:xfrm>
          <a:prstGeom prst="rect">
            <a:avLst/>
          </a:prstGeom>
        </p:spPr>
      </p:pic>
    </p:spTree>
    <p:extLst>
      <p:ext uri="{BB962C8B-B14F-4D97-AF65-F5344CB8AC3E}">
        <p14:creationId xmlns:p14="http://schemas.microsoft.com/office/powerpoint/2010/main" val="416484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E8D62E63-87F3-F548-93C7-31045680213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48578" y="3384"/>
            <a:ext cx="6094845" cy="6851445"/>
          </a:xfrm>
          <a:prstGeom prst="rect">
            <a:avLst/>
          </a:prstGeom>
        </p:spPr>
      </p:pic>
    </p:spTree>
    <p:extLst>
      <p:ext uri="{BB962C8B-B14F-4D97-AF65-F5344CB8AC3E}">
        <p14:creationId xmlns:p14="http://schemas.microsoft.com/office/powerpoint/2010/main" val="3510725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r parked in a grassy field&#10;&#10;Description automatically generated">
            <a:extLst>
              <a:ext uri="{FF2B5EF4-FFF2-40B4-BE49-F238E27FC236}">
                <a16:creationId xmlns:a16="http://schemas.microsoft.com/office/drawing/2014/main" id="{53FB536C-A95E-FA47-BEF6-DF55A9CB63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0700" y="45466"/>
            <a:ext cx="10150601" cy="6767068"/>
          </a:xfrm>
          <a:prstGeom prst="rect">
            <a:avLst/>
          </a:prstGeom>
        </p:spPr>
      </p:pic>
    </p:spTree>
    <p:extLst>
      <p:ext uri="{BB962C8B-B14F-4D97-AF65-F5344CB8AC3E}">
        <p14:creationId xmlns:p14="http://schemas.microsoft.com/office/powerpoint/2010/main" val="2678016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a room&#10;&#10;Description automatically generated">
            <a:extLst>
              <a:ext uri="{FF2B5EF4-FFF2-40B4-BE49-F238E27FC236}">
                <a16:creationId xmlns:a16="http://schemas.microsoft.com/office/drawing/2014/main" id="{D7CCA675-34D4-2546-AD67-A227F07DA24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5666" y="14"/>
            <a:ext cx="12180695" cy="6857987"/>
          </a:xfrm>
          <a:prstGeom prst="ellipse">
            <a:avLst/>
          </a:prstGeom>
          <a:noFill/>
        </p:spPr>
      </p:pic>
    </p:spTree>
    <p:extLst>
      <p:ext uri="{BB962C8B-B14F-4D97-AF65-F5344CB8AC3E}">
        <p14:creationId xmlns:p14="http://schemas.microsoft.com/office/powerpoint/2010/main" val="2315390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2F62330-9625-1A47-A284-34D4F0E15B5D}"/>
              </a:ext>
            </a:extLst>
          </p:cNvPr>
          <p:cNvGraphicFramePr/>
          <p:nvPr/>
        </p:nvGraphicFramePr>
        <p:xfrm>
          <a:off x="599822" y="1"/>
          <a:ext cx="10665558" cy="6858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317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073568" y="1060312"/>
            <a:ext cx="4546389" cy="571951"/>
          </a:xfrm>
        </p:spPr>
        <p:txBody>
          <a:bodyPr/>
          <a:lstStyle/>
          <a:p>
            <a:r>
              <a:rPr lang="en-US" sz="3463" dirty="0"/>
              <a:t>How Kids Are Different</a:t>
            </a:r>
          </a:p>
        </p:txBody>
      </p:sp>
      <p:sp>
        <p:nvSpPr>
          <p:cNvPr id="8" name="Text Placeholder 7"/>
          <p:cNvSpPr>
            <a:spLocks noGrp="1"/>
          </p:cNvSpPr>
          <p:nvPr>
            <p:ph type="body" sz="quarter" idx="12"/>
          </p:nvPr>
        </p:nvSpPr>
        <p:spPr>
          <a:xfrm>
            <a:off x="1073568" y="1940772"/>
            <a:ext cx="4850313" cy="3698249"/>
          </a:xfrm>
        </p:spPr>
        <p:txBody>
          <a:bodyPr/>
          <a:lstStyle/>
          <a:p>
            <a:pPr marL="380648" indent="-380648">
              <a:spcBef>
                <a:spcPts val="0"/>
              </a:spcBef>
              <a:spcAft>
                <a:spcPts val="799"/>
              </a:spcAft>
              <a:buClr>
                <a:schemeClr val="bg1"/>
              </a:buClr>
              <a:buFont typeface="Arial" panose="020B0604020202020204" pitchFamily="34" charset="0"/>
              <a:buChar char="•"/>
            </a:pPr>
            <a:r>
              <a:rPr lang="en-US" altLang="en-US" sz="2398" dirty="0">
                <a:latin typeface="Trebuchet MS" panose="020B0603020202020204" pitchFamily="34" charset="0"/>
                <a:cs typeface="Arial" panose="020B0604020202020204" pitchFamily="34" charset="0"/>
              </a:rPr>
              <a:t>Age-specific vital signs</a:t>
            </a:r>
          </a:p>
          <a:p>
            <a:pPr marL="380648" indent="-380648">
              <a:spcBef>
                <a:spcPts val="0"/>
              </a:spcBef>
              <a:spcAft>
                <a:spcPts val="799"/>
              </a:spcAft>
              <a:buClr>
                <a:schemeClr val="bg1"/>
              </a:buClr>
              <a:buFont typeface="Arial" panose="020B0604020202020204" pitchFamily="34" charset="0"/>
              <a:buChar char="•"/>
            </a:pPr>
            <a:r>
              <a:rPr lang="en-US" altLang="en-US" sz="2398" dirty="0">
                <a:latin typeface="Trebuchet MS" panose="020B0603020202020204" pitchFamily="34" charset="0"/>
                <a:cs typeface="Arial" panose="020B0604020202020204" pitchFamily="34" charset="0"/>
              </a:rPr>
              <a:t>Smaller blood volume (70 – 80 mL / kg)</a:t>
            </a:r>
          </a:p>
          <a:p>
            <a:pPr marL="380648" indent="-380648">
              <a:spcBef>
                <a:spcPts val="0"/>
              </a:spcBef>
              <a:spcAft>
                <a:spcPts val="799"/>
              </a:spcAft>
              <a:buClr>
                <a:schemeClr val="bg1"/>
              </a:buClr>
              <a:buFont typeface="Arial" panose="020B0604020202020204" pitchFamily="34" charset="0"/>
              <a:buChar char="•"/>
            </a:pPr>
            <a:r>
              <a:rPr lang="en-US" altLang="en-US" sz="2398" dirty="0">
                <a:latin typeface="Trebuchet MS" panose="020B0603020202020204" pitchFamily="34" charset="0"/>
                <a:cs typeface="Arial" panose="020B0604020202020204" pitchFamily="34" charset="0"/>
              </a:rPr>
              <a:t>Decreased functional residual capacity</a:t>
            </a:r>
          </a:p>
          <a:p>
            <a:pPr marL="380648" indent="-380648">
              <a:spcBef>
                <a:spcPts val="0"/>
              </a:spcBef>
              <a:spcAft>
                <a:spcPts val="799"/>
              </a:spcAft>
              <a:buClr>
                <a:schemeClr val="bg1"/>
              </a:buClr>
              <a:buFont typeface="Arial" panose="020B0604020202020204" pitchFamily="34" charset="0"/>
              <a:buChar char="•"/>
            </a:pPr>
            <a:r>
              <a:rPr lang="en-US" altLang="en-US" sz="2398" dirty="0">
                <a:latin typeface="Trebuchet MS" panose="020B0603020202020204" pitchFamily="34" charset="0"/>
                <a:cs typeface="Arial" panose="020B0604020202020204" pitchFamily="34" charset="0"/>
              </a:rPr>
              <a:t>Vigorous compensatory response</a:t>
            </a:r>
          </a:p>
          <a:p>
            <a:pPr marL="380648" indent="-380648">
              <a:spcBef>
                <a:spcPts val="0"/>
              </a:spcBef>
              <a:spcAft>
                <a:spcPts val="799"/>
              </a:spcAft>
              <a:buClr>
                <a:schemeClr val="bg1"/>
              </a:buClr>
              <a:buFont typeface="Arial" panose="020B0604020202020204" pitchFamily="34" charset="0"/>
              <a:buChar char="•"/>
            </a:pPr>
            <a:r>
              <a:rPr lang="en-US" altLang="en-US" sz="2398" dirty="0">
                <a:latin typeface="Trebuchet MS" panose="020B0603020202020204" pitchFamily="34" charset="0"/>
                <a:cs typeface="Arial" panose="020B0604020202020204" pitchFamily="34" charset="0"/>
              </a:rPr>
              <a:t>Sudden deterioration</a:t>
            </a:r>
          </a:p>
          <a:p>
            <a:pPr marL="380648" indent="-380648">
              <a:spcBef>
                <a:spcPts val="0"/>
              </a:spcBef>
              <a:spcAft>
                <a:spcPts val="799"/>
              </a:spcAft>
              <a:buClr>
                <a:schemeClr val="bg1"/>
              </a:buClr>
              <a:buFont typeface="Arial" panose="020B0604020202020204" pitchFamily="34" charset="0"/>
              <a:buChar char="•"/>
            </a:pPr>
            <a:r>
              <a:rPr lang="en-US" altLang="en-US" sz="2398" dirty="0">
                <a:latin typeface="Trebuchet MS" panose="020B0603020202020204" pitchFamily="34" charset="0"/>
                <a:cs typeface="Arial" panose="020B0604020202020204" pitchFamily="34" charset="0"/>
              </a:rPr>
              <a:t>Increased vagal tone</a:t>
            </a:r>
          </a:p>
          <a:p>
            <a:pPr marL="380648" indent="-380648">
              <a:spcBef>
                <a:spcPts val="0"/>
              </a:spcBef>
              <a:buClr>
                <a:schemeClr val="bg1"/>
              </a:buClr>
              <a:buFont typeface="Arial" panose="020B0604020202020204" pitchFamily="34" charset="0"/>
              <a:buChar char="•"/>
            </a:pPr>
            <a:endParaRPr lang="en-US" sz="2398" dirty="0">
              <a:latin typeface="Trebuchet MS" panose="020B0603020202020204" pitchFamily="34" charset="0"/>
              <a:cs typeface="Arial" panose="020B0604020202020204" pitchFamily="34" charset="0"/>
            </a:endParaRPr>
          </a:p>
        </p:txBody>
      </p:sp>
      <p:pic>
        <p:nvPicPr>
          <p:cNvPr id="10" name="Picture Placeholder 9"/>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06566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653759" y="5110333"/>
            <a:ext cx="6858002" cy="1564619"/>
          </a:xfrm>
          <a:prstGeom prst="rect">
            <a:avLst/>
          </a:prstGeom>
        </p:spPr>
      </p:pic>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53760" y="211564"/>
            <a:ext cx="6858001" cy="4753130"/>
          </a:xfrm>
          <a:prstGeom prst="rect">
            <a:avLst/>
          </a:prstGeom>
        </p:spPr>
      </p:pic>
    </p:spTree>
    <p:extLst>
      <p:ext uri="{BB962C8B-B14F-4D97-AF65-F5344CB8AC3E}">
        <p14:creationId xmlns:p14="http://schemas.microsoft.com/office/powerpoint/2010/main" val="4231302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280838" y="1596578"/>
            <a:ext cx="1933030" cy="2060308"/>
          </a:xfrm>
          <a:prstGeom prst="rect">
            <a:avLst/>
          </a:prstGeom>
          <a:solidFill>
            <a:schemeClr val="bg1"/>
          </a:solidFill>
        </p:spPr>
        <p:txBody>
          <a:bodyPr wrap="square" rtlCol="0">
            <a:spAutoFit/>
          </a:bodyPr>
          <a:lstStyle/>
          <a:p>
            <a:r>
              <a:rPr lang="en-US" sz="3197" dirty="0">
                <a:latin typeface="Trebuchet MS" panose="020B0603020202020204" pitchFamily="34" charset="0"/>
              </a:rPr>
              <a:t>ABCDE priorities are the same.</a:t>
            </a:r>
          </a:p>
        </p:txBody>
      </p:sp>
      <p:grpSp>
        <p:nvGrpSpPr>
          <p:cNvPr id="10" name="Group 9"/>
          <p:cNvGrpSpPr/>
          <p:nvPr/>
        </p:nvGrpSpPr>
        <p:grpSpPr>
          <a:xfrm>
            <a:off x="2522988" y="1021939"/>
            <a:ext cx="6546933" cy="4442048"/>
            <a:chOff x="1187450" y="2666675"/>
            <a:chExt cx="4891088" cy="3529012"/>
          </a:xfrm>
        </p:grpSpPr>
        <p:graphicFrame>
          <p:nvGraphicFramePr>
            <p:cNvPr id="11" name="Object 6"/>
            <p:cNvGraphicFramePr>
              <a:graphicFrameLocks noChangeAspect="1"/>
            </p:cNvGraphicFramePr>
            <p:nvPr/>
          </p:nvGraphicFramePr>
          <p:xfrm>
            <a:off x="2411412" y="2666675"/>
            <a:ext cx="2819401" cy="3529012"/>
          </p:xfrm>
          <a:graphic>
            <a:graphicData uri="http://schemas.openxmlformats.org/presentationml/2006/ole">
              <mc:AlternateContent xmlns:mc="http://schemas.openxmlformats.org/markup-compatibility/2006">
                <mc:Choice xmlns:v="urn:schemas-microsoft-com:vml" Requires="v">
                  <p:oleObj name="Clip" r:id="rId2" imgW="55918100" imgH="70040500" progId="MS_ClipArt_Gallery.2">
                    <p:embed/>
                  </p:oleObj>
                </mc:Choice>
                <mc:Fallback>
                  <p:oleObj name="Clip" r:id="rId2" imgW="55918100" imgH="70040500" progId="MS_ClipArt_Gallery.2">
                    <p:embed/>
                    <p:pic>
                      <p:nvPicPr>
                        <p:cNvPr id="11"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2" y="2666675"/>
                          <a:ext cx="2819401"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AutoShape 8"/>
            <p:cNvSpPr>
              <a:spLocks noChangeArrowheads="1"/>
            </p:cNvSpPr>
            <p:nvPr/>
          </p:nvSpPr>
          <p:spPr bwMode="auto">
            <a:xfrm>
              <a:off x="1187450" y="3429000"/>
              <a:ext cx="785813" cy="877888"/>
            </a:xfrm>
            <a:prstGeom prst="cube">
              <a:avLst>
                <a:gd name="adj" fmla="val 25000"/>
              </a:avLst>
            </a:prstGeom>
            <a:solidFill>
              <a:srgbClr val="0098D7"/>
            </a:solidFill>
            <a:ln w="9525">
              <a:solidFill>
                <a:srgbClr val="000000"/>
              </a:solidFill>
              <a:miter lim="800000"/>
              <a:headEnd/>
              <a:tailEnd/>
            </a:ln>
          </p:spPr>
          <p:txBody>
            <a:bodyPr wrap="none" anchor="ctr"/>
            <a:lstStyle>
              <a:lvl1pPr>
                <a:spcBef>
                  <a:spcPct val="20000"/>
                </a:spcBef>
                <a:buChar char="•"/>
                <a:defRPr sz="3200">
                  <a:solidFill>
                    <a:schemeClr val="tx1"/>
                  </a:solidFill>
                  <a:latin typeface="Calisto MT" panose="02040603050505030304" pitchFamily="18" charset="77"/>
                  <a:ea typeface="ＭＳ Ｐゴシック" panose="020B0600070205080204" pitchFamily="34" charset="-128"/>
                </a:defRPr>
              </a:lvl1pPr>
              <a:lvl2pPr marL="742950" indent="-285750">
                <a:spcBef>
                  <a:spcPct val="20000"/>
                </a:spcBef>
                <a:buChar char="–"/>
                <a:defRPr sz="2800">
                  <a:solidFill>
                    <a:schemeClr val="tx1"/>
                  </a:solidFill>
                  <a:latin typeface="Calisto MT" panose="02040603050505030304" pitchFamily="18" charset="77"/>
                  <a:ea typeface="ＭＳ Ｐゴシック" panose="020B0600070205080204" pitchFamily="34" charset="-128"/>
                </a:defRPr>
              </a:lvl2pPr>
              <a:lvl3pPr marL="1143000" indent="-228600">
                <a:spcBef>
                  <a:spcPct val="20000"/>
                </a:spcBef>
                <a:buChar char="•"/>
                <a:defRPr sz="2400">
                  <a:solidFill>
                    <a:schemeClr val="tx1"/>
                  </a:solidFill>
                  <a:latin typeface="Calisto MT" panose="02040603050505030304" pitchFamily="18" charset="77"/>
                  <a:ea typeface="ＭＳ Ｐゴシック" panose="020B0600070205080204" pitchFamily="34" charset="-128"/>
                </a:defRPr>
              </a:lvl3pPr>
              <a:lvl4pPr marL="1600200" indent="-228600">
                <a:spcBef>
                  <a:spcPct val="20000"/>
                </a:spcBef>
                <a:buChar char="–"/>
                <a:defRPr sz="2000">
                  <a:solidFill>
                    <a:schemeClr val="tx1"/>
                  </a:solidFill>
                  <a:latin typeface="Calisto MT" panose="02040603050505030304" pitchFamily="18" charset="77"/>
                  <a:ea typeface="ＭＳ Ｐゴシック" panose="020B0600070205080204" pitchFamily="34" charset="-128"/>
                </a:defRPr>
              </a:lvl4pPr>
              <a:lvl5pPr marL="2057400" indent="-228600">
                <a:spcBef>
                  <a:spcPct val="20000"/>
                </a:spcBef>
                <a:buChar char="»"/>
                <a:defRPr sz="2000">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9pPr>
            </a:lstStyle>
            <a:p>
              <a:pPr algn="ctr">
                <a:spcBef>
                  <a:spcPct val="0"/>
                </a:spcBef>
                <a:buFontTx/>
                <a:buNone/>
              </a:pPr>
              <a:r>
                <a:rPr lang="en-US" altLang="en-US" sz="5062" b="1" dirty="0">
                  <a:solidFill>
                    <a:schemeClr val="bg1"/>
                  </a:solidFill>
                  <a:latin typeface="Trebuchet MS" panose="020B0603020202020204" pitchFamily="34" charset="0"/>
                </a:rPr>
                <a:t>A</a:t>
              </a:r>
              <a:endParaRPr lang="en-US" altLang="en-US" sz="4529" b="1" dirty="0">
                <a:solidFill>
                  <a:schemeClr val="bg1"/>
                </a:solidFill>
                <a:latin typeface="Trebuchet MS" panose="020B0603020202020204" pitchFamily="34" charset="0"/>
              </a:endParaRPr>
            </a:p>
          </p:txBody>
        </p:sp>
        <p:sp>
          <p:nvSpPr>
            <p:cNvPr id="13" name="AutoShape 9"/>
            <p:cNvSpPr>
              <a:spLocks noChangeArrowheads="1"/>
            </p:cNvSpPr>
            <p:nvPr/>
          </p:nvSpPr>
          <p:spPr bwMode="auto">
            <a:xfrm>
              <a:off x="2484438" y="3933825"/>
              <a:ext cx="785812" cy="877888"/>
            </a:xfrm>
            <a:prstGeom prst="cube">
              <a:avLst>
                <a:gd name="adj" fmla="val 25000"/>
              </a:avLst>
            </a:prstGeom>
            <a:solidFill>
              <a:srgbClr val="37B33D"/>
            </a:solidFill>
            <a:ln w="9525">
              <a:solidFill>
                <a:srgbClr val="000000"/>
              </a:solidFill>
              <a:miter lim="800000"/>
              <a:headEnd/>
              <a:tailEnd/>
            </a:ln>
          </p:spPr>
          <p:txBody>
            <a:bodyPr wrap="none" anchor="ctr"/>
            <a:lstStyle>
              <a:lvl1pPr>
                <a:spcBef>
                  <a:spcPct val="20000"/>
                </a:spcBef>
                <a:buChar char="•"/>
                <a:defRPr sz="3200">
                  <a:solidFill>
                    <a:schemeClr val="tx1"/>
                  </a:solidFill>
                  <a:latin typeface="Calisto MT" panose="02040603050505030304" pitchFamily="18" charset="77"/>
                  <a:ea typeface="ＭＳ Ｐゴシック" panose="020B0600070205080204" pitchFamily="34" charset="-128"/>
                </a:defRPr>
              </a:lvl1pPr>
              <a:lvl2pPr marL="742950" indent="-285750">
                <a:spcBef>
                  <a:spcPct val="20000"/>
                </a:spcBef>
                <a:buChar char="–"/>
                <a:defRPr sz="2800">
                  <a:solidFill>
                    <a:schemeClr val="tx1"/>
                  </a:solidFill>
                  <a:latin typeface="Calisto MT" panose="02040603050505030304" pitchFamily="18" charset="77"/>
                  <a:ea typeface="ＭＳ Ｐゴシック" panose="020B0600070205080204" pitchFamily="34" charset="-128"/>
                </a:defRPr>
              </a:lvl2pPr>
              <a:lvl3pPr marL="1143000" indent="-228600">
                <a:spcBef>
                  <a:spcPct val="20000"/>
                </a:spcBef>
                <a:buChar char="•"/>
                <a:defRPr sz="2400">
                  <a:solidFill>
                    <a:schemeClr val="tx1"/>
                  </a:solidFill>
                  <a:latin typeface="Calisto MT" panose="02040603050505030304" pitchFamily="18" charset="77"/>
                  <a:ea typeface="ＭＳ Ｐゴシック" panose="020B0600070205080204" pitchFamily="34" charset="-128"/>
                </a:defRPr>
              </a:lvl3pPr>
              <a:lvl4pPr marL="1600200" indent="-228600">
                <a:spcBef>
                  <a:spcPct val="20000"/>
                </a:spcBef>
                <a:buChar char="–"/>
                <a:defRPr sz="2000">
                  <a:solidFill>
                    <a:schemeClr val="tx1"/>
                  </a:solidFill>
                  <a:latin typeface="Calisto MT" panose="02040603050505030304" pitchFamily="18" charset="77"/>
                  <a:ea typeface="ＭＳ Ｐゴシック" panose="020B0600070205080204" pitchFamily="34" charset="-128"/>
                </a:defRPr>
              </a:lvl4pPr>
              <a:lvl5pPr marL="2057400" indent="-228600">
                <a:spcBef>
                  <a:spcPct val="20000"/>
                </a:spcBef>
                <a:buChar char="»"/>
                <a:defRPr sz="2000">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9pPr>
            </a:lstStyle>
            <a:p>
              <a:pPr algn="ctr">
                <a:spcBef>
                  <a:spcPct val="0"/>
                </a:spcBef>
                <a:buFontTx/>
                <a:buNone/>
              </a:pPr>
              <a:r>
                <a:rPr lang="en-US" altLang="en-US" sz="5062" b="1" dirty="0">
                  <a:solidFill>
                    <a:schemeClr val="bg1"/>
                  </a:solidFill>
                  <a:latin typeface="Trebuchet MS" panose="020B0603020202020204" pitchFamily="34" charset="0"/>
                </a:rPr>
                <a:t>B</a:t>
              </a:r>
              <a:endParaRPr lang="en-US" altLang="en-US" sz="4529" b="1" dirty="0">
                <a:solidFill>
                  <a:schemeClr val="bg1"/>
                </a:solidFill>
                <a:latin typeface="Trebuchet MS" panose="020B0603020202020204" pitchFamily="34" charset="0"/>
              </a:endParaRPr>
            </a:p>
          </p:txBody>
        </p:sp>
        <p:sp>
          <p:nvSpPr>
            <p:cNvPr id="14" name="AutoShape 10"/>
            <p:cNvSpPr>
              <a:spLocks noChangeArrowheads="1"/>
            </p:cNvSpPr>
            <p:nvPr/>
          </p:nvSpPr>
          <p:spPr bwMode="auto">
            <a:xfrm>
              <a:off x="1763713" y="5300663"/>
              <a:ext cx="785812" cy="877887"/>
            </a:xfrm>
            <a:prstGeom prst="cube">
              <a:avLst>
                <a:gd name="adj" fmla="val 25000"/>
              </a:avLst>
            </a:prstGeom>
            <a:solidFill>
              <a:srgbClr val="A05EB5"/>
            </a:solidFill>
            <a:ln w="9525">
              <a:solidFill>
                <a:srgbClr val="000000"/>
              </a:solidFill>
              <a:miter lim="800000"/>
              <a:headEnd/>
              <a:tailEnd/>
            </a:ln>
          </p:spPr>
          <p:txBody>
            <a:bodyPr wrap="none" anchor="ctr"/>
            <a:lstStyle>
              <a:lvl1pPr>
                <a:spcBef>
                  <a:spcPct val="20000"/>
                </a:spcBef>
                <a:buChar char="•"/>
                <a:defRPr sz="3200">
                  <a:solidFill>
                    <a:schemeClr val="tx1"/>
                  </a:solidFill>
                  <a:latin typeface="Calisto MT" panose="02040603050505030304" pitchFamily="18" charset="77"/>
                  <a:ea typeface="ＭＳ Ｐゴシック" panose="020B0600070205080204" pitchFamily="34" charset="-128"/>
                </a:defRPr>
              </a:lvl1pPr>
              <a:lvl2pPr marL="742950" indent="-285750">
                <a:spcBef>
                  <a:spcPct val="20000"/>
                </a:spcBef>
                <a:buChar char="–"/>
                <a:defRPr sz="2800">
                  <a:solidFill>
                    <a:schemeClr val="tx1"/>
                  </a:solidFill>
                  <a:latin typeface="Calisto MT" panose="02040603050505030304" pitchFamily="18" charset="77"/>
                  <a:ea typeface="ＭＳ Ｐゴシック" panose="020B0600070205080204" pitchFamily="34" charset="-128"/>
                </a:defRPr>
              </a:lvl2pPr>
              <a:lvl3pPr marL="1143000" indent="-228600">
                <a:spcBef>
                  <a:spcPct val="20000"/>
                </a:spcBef>
                <a:buChar char="•"/>
                <a:defRPr sz="2400">
                  <a:solidFill>
                    <a:schemeClr val="tx1"/>
                  </a:solidFill>
                  <a:latin typeface="Calisto MT" panose="02040603050505030304" pitchFamily="18" charset="77"/>
                  <a:ea typeface="ＭＳ Ｐゴシック" panose="020B0600070205080204" pitchFamily="34" charset="-128"/>
                </a:defRPr>
              </a:lvl3pPr>
              <a:lvl4pPr marL="1600200" indent="-228600">
                <a:spcBef>
                  <a:spcPct val="20000"/>
                </a:spcBef>
                <a:buChar char="–"/>
                <a:defRPr sz="2000">
                  <a:solidFill>
                    <a:schemeClr val="tx1"/>
                  </a:solidFill>
                  <a:latin typeface="Calisto MT" panose="02040603050505030304" pitchFamily="18" charset="77"/>
                  <a:ea typeface="ＭＳ Ｐゴシック" panose="020B0600070205080204" pitchFamily="34" charset="-128"/>
                </a:defRPr>
              </a:lvl4pPr>
              <a:lvl5pPr marL="2057400" indent="-228600">
                <a:spcBef>
                  <a:spcPct val="20000"/>
                </a:spcBef>
                <a:buChar char="»"/>
                <a:defRPr sz="2000">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9pPr>
            </a:lstStyle>
            <a:p>
              <a:pPr algn="ctr">
                <a:spcBef>
                  <a:spcPct val="0"/>
                </a:spcBef>
                <a:buFontTx/>
                <a:buNone/>
              </a:pPr>
              <a:r>
                <a:rPr lang="en-US" altLang="en-US" sz="5062" b="1" dirty="0">
                  <a:solidFill>
                    <a:schemeClr val="bg1"/>
                  </a:solidFill>
                  <a:latin typeface="Trebuchet MS" panose="020B0603020202020204" pitchFamily="34" charset="0"/>
                </a:rPr>
                <a:t>C</a:t>
              </a:r>
              <a:endParaRPr lang="en-US" altLang="en-US" sz="4529" b="1" dirty="0">
                <a:solidFill>
                  <a:schemeClr val="bg1"/>
                </a:solidFill>
                <a:latin typeface="Trebuchet MS" panose="020B0603020202020204" pitchFamily="34" charset="0"/>
              </a:endParaRPr>
            </a:p>
          </p:txBody>
        </p:sp>
        <p:sp>
          <p:nvSpPr>
            <p:cNvPr id="15" name="AutoShape 11"/>
            <p:cNvSpPr>
              <a:spLocks noChangeArrowheads="1"/>
            </p:cNvSpPr>
            <p:nvPr/>
          </p:nvSpPr>
          <p:spPr bwMode="auto">
            <a:xfrm>
              <a:off x="3563938" y="5300663"/>
              <a:ext cx="785812" cy="877887"/>
            </a:xfrm>
            <a:prstGeom prst="cube">
              <a:avLst>
                <a:gd name="adj" fmla="val 25000"/>
              </a:avLst>
            </a:prstGeom>
            <a:solidFill>
              <a:srgbClr val="D5068D"/>
            </a:solidFill>
            <a:ln w="9525">
              <a:solidFill>
                <a:srgbClr val="000000"/>
              </a:solidFill>
              <a:miter lim="800000"/>
              <a:headEnd/>
              <a:tailEnd/>
            </a:ln>
          </p:spPr>
          <p:txBody>
            <a:bodyPr wrap="none" anchor="ctr"/>
            <a:lstStyle/>
            <a:p>
              <a:pPr algn="ctr">
                <a:defRPr/>
              </a:pPr>
              <a:r>
                <a:rPr lang="en-US" sz="5062" b="1" dirty="0">
                  <a:solidFill>
                    <a:schemeClr val="bg1"/>
                  </a:solidFill>
                  <a:latin typeface="Trebuchet MS" panose="020B0603020202020204" pitchFamily="34" charset="0"/>
                  <a:ea typeface="ＭＳ Ｐゴシック" charset="0"/>
                  <a:cs typeface="ＭＳ Ｐゴシック" charset="0"/>
                </a:rPr>
                <a:t>D</a:t>
              </a:r>
              <a:endParaRPr lang="en-US" sz="4529" b="1" dirty="0">
                <a:solidFill>
                  <a:schemeClr val="bg1"/>
                </a:solidFill>
                <a:latin typeface="Trebuchet MS" panose="020B0603020202020204" pitchFamily="34" charset="0"/>
                <a:ea typeface="ＭＳ Ｐゴシック" charset="0"/>
                <a:cs typeface="ＭＳ Ｐゴシック" charset="0"/>
              </a:endParaRPr>
            </a:p>
          </p:txBody>
        </p:sp>
        <p:sp>
          <p:nvSpPr>
            <p:cNvPr id="16" name="AutoShape 12"/>
            <p:cNvSpPr>
              <a:spLocks noChangeArrowheads="1"/>
            </p:cNvSpPr>
            <p:nvPr/>
          </p:nvSpPr>
          <p:spPr bwMode="auto">
            <a:xfrm>
              <a:off x="5292725" y="5229225"/>
              <a:ext cx="785813" cy="877888"/>
            </a:xfrm>
            <a:prstGeom prst="cube">
              <a:avLst>
                <a:gd name="adj" fmla="val 25000"/>
              </a:avLst>
            </a:prstGeom>
            <a:solidFill>
              <a:srgbClr val="75D0C0"/>
            </a:solidFill>
            <a:ln w="9525">
              <a:solidFill>
                <a:srgbClr val="000000"/>
              </a:solidFill>
              <a:miter lim="800000"/>
              <a:headEnd/>
              <a:tailEnd/>
            </a:ln>
          </p:spPr>
          <p:txBody>
            <a:bodyPr wrap="none" anchor="ctr"/>
            <a:lstStyle>
              <a:lvl1pPr>
                <a:spcBef>
                  <a:spcPct val="20000"/>
                </a:spcBef>
                <a:buChar char="•"/>
                <a:defRPr sz="3200">
                  <a:solidFill>
                    <a:schemeClr val="tx1"/>
                  </a:solidFill>
                  <a:latin typeface="Calisto MT" panose="02040603050505030304" pitchFamily="18" charset="77"/>
                  <a:ea typeface="ＭＳ Ｐゴシック" panose="020B0600070205080204" pitchFamily="34" charset="-128"/>
                </a:defRPr>
              </a:lvl1pPr>
              <a:lvl2pPr marL="742950" indent="-285750">
                <a:spcBef>
                  <a:spcPct val="20000"/>
                </a:spcBef>
                <a:buChar char="–"/>
                <a:defRPr sz="2800">
                  <a:solidFill>
                    <a:schemeClr val="tx1"/>
                  </a:solidFill>
                  <a:latin typeface="Calisto MT" panose="02040603050505030304" pitchFamily="18" charset="77"/>
                  <a:ea typeface="ＭＳ Ｐゴシック" panose="020B0600070205080204" pitchFamily="34" charset="-128"/>
                </a:defRPr>
              </a:lvl2pPr>
              <a:lvl3pPr marL="1143000" indent="-228600">
                <a:spcBef>
                  <a:spcPct val="20000"/>
                </a:spcBef>
                <a:buChar char="•"/>
                <a:defRPr sz="2400">
                  <a:solidFill>
                    <a:schemeClr val="tx1"/>
                  </a:solidFill>
                  <a:latin typeface="Calisto MT" panose="02040603050505030304" pitchFamily="18" charset="77"/>
                  <a:ea typeface="ＭＳ Ｐゴシック" panose="020B0600070205080204" pitchFamily="34" charset="-128"/>
                </a:defRPr>
              </a:lvl3pPr>
              <a:lvl4pPr marL="1600200" indent="-228600">
                <a:spcBef>
                  <a:spcPct val="20000"/>
                </a:spcBef>
                <a:buChar char="–"/>
                <a:defRPr sz="2000">
                  <a:solidFill>
                    <a:schemeClr val="tx1"/>
                  </a:solidFill>
                  <a:latin typeface="Calisto MT" panose="02040603050505030304" pitchFamily="18" charset="77"/>
                  <a:ea typeface="ＭＳ Ｐゴシック" panose="020B0600070205080204" pitchFamily="34" charset="-128"/>
                </a:defRPr>
              </a:lvl4pPr>
              <a:lvl5pPr marL="2057400" indent="-228600">
                <a:spcBef>
                  <a:spcPct val="20000"/>
                </a:spcBef>
                <a:buChar char="»"/>
                <a:defRPr sz="2000">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9pPr>
            </a:lstStyle>
            <a:p>
              <a:pPr algn="ctr">
                <a:spcBef>
                  <a:spcPct val="0"/>
                </a:spcBef>
                <a:buFontTx/>
                <a:buNone/>
              </a:pPr>
              <a:r>
                <a:rPr lang="en-US" altLang="en-US" sz="5062" b="1" dirty="0">
                  <a:solidFill>
                    <a:schemeClr val="bg1"/>
                  </a:solidFill>
                  <a:latin typeface="Trebuchet MS" panose="020B0603020202020204" pitchFamily="34" charset="0"/>
                </a:rPr>
                <a:t>E</a:t>
              </a:r>
              <a:endParaRPr lang="en-US" altLang="en-US" sz="4529" b="1" dirty="0">
                <a:solidFill>
                  <a:schemeClr val="bg1"/>
                </a:solidFill>
                <a:latin typeface="Trebuchet MS" panose="020B0603020202020204" pitchFamily="34" charset="0"/>
              </a:endParaRPr>
            </a:p>
          </p:txBody>
        </p:sp>
      </p:grpSp>
    </p:spTree>
    <p:extLst>
      <p:ext uri="{BB962C8B-B14F-4D97-AF65-F5344CB8AC3E}">
        <p14:creationId xmlns:p14="http://schemas.microsoft.com/office/powerpoint/2010/main" val="838609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Disclosures:</a:t>
            </a:r>
          </a:p>
          <a:p>
            <a:r>
              <a:rPr lang="en-US" dirty="0"/>
              <a:t>None</a:t>
            </a:r>
          </a:p>
        </p:txBody>
      </p:sp>
    </p:spTree>
    <p:extLst>
      <p:ext uri="{BB962C8B-B14F-4D97-AF65-F5344CB8AC3E}">
        <p14:creationId xmlns:p14="http://schemas.microsoft.com/office/powerpoint/2010/main" val="2792256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E67DCB-84F8-A34E-910B-BB9F71B6F1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7326" y="94528"/>
            <a:ext cx="9074638" cy="6805978"/>
          </a:xfrm>
          <a:prstGeom prst="rect">
            <a:avLst/>
          </a:prstGeom>
        </p:spPr>
      </p:pic>
    </p:spTree>
    <p:extLst>
      <p:ext uri="{BB962C8B-B14F-4D97-AF65-F5344CB8AC3E}">
        <p14:creationId xmlns:p14="http://schemas.microsoft.com/office/powerpoint/2010/main" val="1855150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429545" y="1507414"/>
            <a:ext cx="6061853" cy="571951"/>
          </a:xfrm>
        </p:spPr>
        <p:txBody>
          <a:bodyPr/>
          <a:lstStyle/>
          <a:p>
            <a:r>
              <a:rPr lang="en-US" sz="3463" dirty="0" err="1"/>
              <a:t>Bealer’s</a:t>
            </a:r>
            <a:r>
              <a:rPr lang="en-US" sz="3463" dirty="0"/>
              <a:t> Philosophy on ATLS</a:t>
            </a:r>
          </a:p>
        </p:txBody>
      </p:sp>
      <p:sp>
        <p:nvSpPr>
          <p:cNvPr id="5" name="Text Placeholder 4"/>
          <p:cNvSpPr>
            <a:spLocks noGrp="1"/>
          </p:cNvSpPr>
          <p:nvPr>
            <p:ph type="body" sz="quarter" idx="12"/>
          </p:nvPr>
        </p:nvSpPr>
        <p:spPr>
          <a:xfrm>
            <a:off x="1073568" y="1908314"/>
            <a:ext cx="5134512" cy="3730708"/>
          </a:xfrm>
        </p:spPr>
        <p:txBody>
          <a:bodyPr/>
          <a:lstStyle/>
          <a:p>
            <a:r>
              <a:rPr lang="en-US" sz="2398" dirty="0"/>
              <a:t>ATLS boils down to three plastic tubes:</a:t>
            </a:r>
          </a:p>
          <a:p>
            <a:pPr marL="380648" indent="-380648">
              <a:buFont typeface="Arial" panose="020B0604020202020204" pitchFamily="34" charset="0"/>
              <a:buChar char="•"/>
            </a:pPr>
            <a:r>
              <a:rPr lang="en-US" sz="2398" dirty="0"/>
              <a:t>A tube in the throat (</a:t>
            </a:r>
            <a:r>
              <a:rPr lang="en-US" sz="2398" u="sng" dirty="0"/>
              <a:t>A</a:t>
            </a:r>
            <a:r>
              <a:rPr lang="en-US" sz="2398" dirty="0"/>
              <a:t>irway)</a:t>
            </a:r>
          </a:p>
          <a:p>
            <a:pPr marL="380648" indent="-380648">
              <a:buFont typeface="Arial" panose="020B0604020202020204" pitchFamily="34" charset="0"/>
              <a:buChar char="•"/>
            </a:pPr>
            <a:r>
              <a:rPr lang="en-US" sz="2398" dirty="0"/>
              <a:t>A tube in the chest (</a:t>
            </a:r>
            <a:r>
              <a:rPr lang="en-US" sz="2398" u="sng" dirty="0"/>
              <a:t>B</a:t>
            </a:r>
            <a:r>
              <a:rPr lang="en-US" sz="2398" dirty="0"/>
              <a:t>reathing)</a:t>
            </a:r>
          </a:p>
          <a:p>
            <a:pPr marL="380648" indent="-380648">
              <a:buFont typeface="Arial" panose="020B0604020202020204" pitchFamily="34" charset="0"/>
              <a:buChar char="•"/>
            </a:pPr>
            <a:r>
              <a:rPr lang="en-US" sz="2398" dirty="0"/>
              <a:t>A tube in the vein (</a:t>
            </a:r>
            <a:r>
              <a:rPr lang="en-US" sz="2398" u="sng" dirty="0"/>
              <a:t>C</a:t>
            </a:r>
            <a:r>
              <a:rPr lang="en-US" sz="2398" dirty="0"/>
              <a:t>irculation)</a:t>
            </a:r>
          </a:p>
          <a:p>
            <a:endParaRPr lang="en-US" sz="2398" dirty="0"/>
          </a:p>
        </p:txBody>
      </p:sp>
      <p:pic>
        <p:nvPicPr>
          <p:cNvPr id="6" name="Picture Placeholder 5"/>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9920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FF2680-9344-5C46-A690-BE8D7C0DD8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591" y="142743"/>
            <a:ext cx="4455249" cy="2958743"/>
          </a:xfrm>
          <a:prstGeom prst="rect">
            <a:avLst/>
          </a:prstGeom>
        </p:spPr>
      </p:pic>
      <p:pic>
        <p:nvPicPr>
          <p:cNvPr id="4" name="Picture 3">
            <a:extLst>
              <a:ext uri="{FF2B5EF4-FFF2-40B4-BE49-F238E27FC236}">
                <a16:creationId xmlns:a16="http://schemas.microsoft.com/office/drawing/2014/main" id="{89DE9B02-A0AA-2D43-A0EA-8A1C10ADCD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9704" y="78054"/>
            <a:ext cx="4455249" cy="2970166"/>
          </a:xfrm>
          <a:prstGeom prst="rect">
            <a:avLst/>
          </a:prstGeom>
        </p:spPr>
      </p:pic>
      <p:pic>
        <p:nvPicPr>
          <p:cNvPr id="5" name="Picture 4">
            <a:extLst>
              <a:ext uri="{FF2B5EF4-FFF2-40B4-BE49-F238E27FC236}">
                <a16:creationId xmlns:a16="http://schemas.microsoft.com/office/drawing/2014/main" id="{4E8AF787-A421-2D48-A923-381413FFFC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39" y="3057054"/>
            <a:ext cx="5234860" cy="3484920"/>
          </a:xfrm>
          <a:prstGeom prst="rect">
            <a:avLst/>
          </a:prstGeom>
        </p:spPr>
      </p:pic>
      <p:pic>
        <p:nvPicPr>
          <p:cNvPr id="6" name="Picture 5">
            <a:extLst>
              <a:ext uri="{FF2B5EF4-FFF2-40B4-BE49-F238E27FC236}">
                <a16:creationId xmlns:a16="http://schemas.microsoft.com/office/drawing/2014/main" id="{CEF109F9-BA61-E346-BA54-601807328A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37005" y="3057054"/>
            <a:ext cx="6219760" cy="3484920"/>
          </a:xfrm>
          <a:prstGeom prst="rect">
            <a:avLst/>
          </a:prstGeom>
        </p:spPr>
      </p:pic>
    </p:spTree>
    <p:extLst>
      <p:ext uri="{BB962C8B-B14F-4D97-AF65-F5344CB8AC3E}">
        <p14:creationId xmlns:p14="http://schemas.microsoft.com/office/powerpoint/2010/main" val="3403596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FF2680-9344-5C46-A690-BE8D7C0DD86F}"/>
              </a:ext>
            </a:extLst>
          </p:cNvPr>
          <p:cNvPicPr>
            <a:picLocks noChangeAspect="1"/>
          </p:cNvPicPr>
          <p:nvPr/>
        </p:nvPicPr>
        <p:blipFill>
          <a:blip r:embed="rId2" cstate="email">
            <a:alphaModFix amt="70000"/>
            <a:extLst>
              <a:ext uri="{28A0092B-C50C-407E-A947-70E740481C1C}">
                <a14:useLocalDpi xmlns:a14="http://schemas.microsoft.com/office/drawing/2010/main"/>
              </a:ext>
            </a:extLst>
          </a:blip>
          <a:stretch>
            <a:fillRect/>
          </a:stretch>
        </p:blipFill>
        <p:spPr>
          <a:xfrm>
            <a:off x="228591" y="142743"/>
            <a:ext cx="4455249" cy="2958743"/>
          </a:xfrm>
          <a:prstGeom prst="rect">
            <a:avLst/>
          </a:prstGeom>
        </p:spPr>
      </p:pic>
      <p:pic>
        <p:nvPicPr>
          <p:cNvPr id="4" name="Picture 3">
            <a:extLst>
              <a:ext uri="{FF2B5EF4-FFF2-40B4-BE49-F238E27FC236}">
                <a16:creationId xmlns:a16="http://schemas.microsoft.com/office/drawing/2014/main" id="{89DE9B02-A0AA-2D43-A0EA-8A1C10ADCDD3}"/>
              </a:ext>
            </a:extLst>
          </p:cNvPr>
          <p:cNvPicPr>
            <a:picLocks noChangeAspect="1"/>
          </p:cNvPicPr>
          <p:nvPr/>
        </p:nvPicPr>
        <p:blipFill>
          <a:blip r:embed="rId3" cstate="email">
            <a:alphaModFix amt="50000"/>
            <a:extLst>
              <a:ext uri="{28A0092B-C50C-407E-A947-70E740481C1C}">
                <a14:useLocalDpi xmlns:a14="http://schemas.microsoft.com/office/drawing/2010/main"/>
              </a:ext>
            </a:extLst>
          </a:blip>
          <a:stretch>
            <a:fillRect/>
          </a:stretch>
        </p:blipFill>
        <p:spPr>
          <a:xfrm>
            <a:off x="6478928" y="142743"/>
            <a:ext cx="4455249" cy="2970166"/>
          </a:xfrm>
          <a:prstGeom prst="rect">
            <a:avLst/>
          </a:prstGeom>
        </p:spPr>
      </p:pic>
      <p:pic>
        <p:nvPicPr>
          <p:cNvPr id="5" name="Picture 4">
            <a:extLst>
              <a:ext uri="{FF2B5EF4-FFF2-40B4-BE49-F238E27FC236}">
                <a16:creationId xmlns:a16="http://schemas.microsoft.com/office/drawing/2014/main" id="{4E8AF787-A421-2D48-A923-381413FFFCB4}"/>
              </a:ext>
            </a:extLst>
          </p:cNvPr>
          <p:cNvPicPr>
            <a:picLocks noChangeAspect="1"/>
          </p:cNvPicPr>
          <p:nvPr/>
        </p:nvPicPr>
        <p:blipFill>
          <a:blip r:embed="rId4" cstate="email">
            <a:alphaModFix amt="50000"/>
            <a:extLst>
              <a:ext uri="{28A0092B-C50C-407E-A947-70E740481C1C}">
                <a14:useLocalDpi xmlns:a14="http://schemas.microsoft.com/office/drawing/2010/main"/>
              </a:ext>
            </a:extLst>
          </a:blip>
          <a:stretch>
            <a:fillRect/>
          </a:stretch>
        </p:blipFill>
        <p:spPr>
          <a:xfrm>
            <a:off x="5639" y="3057054"/>
            <a:ext cx="5234860" cy="3484920"/>
          </a:xfrm>
          <a:prstGeom prst="rect">
            <a:avLst/>
          </a:prstGeom>
        </p:spPr>
      </p:pic>
      <p:pic>
        <p:nvPicPr>
          <p:cNvPr id="6" name="Picture 5">
            <a:extLst>
              <a:ext uri="{FF2B5EF4-FFF2-40B4-BE49-F238E27FC236}">
                <a16:creationId xmlns:a16="http://schemas.microsoft.com/office/drawing/2014/main" id="{CEF109F9-BA61-E346-BA54-601807328A44}"/>
              </a:ext>
            </a:extLst>
          </p:cNvPr>
          <p:cNvPicPr>
            <a:picLocks noChangeAspect="1"/>
          </p:cNvPicPr>
          <p:nvPr/>
        </p:nvPicPr>
        <p:blipFill rotWithShape="1">
          <a:blip r:embed="rId5" cstate="email">
            <a:alphaModFix amt="70000"/>
            <a:extLst>
              <a:ext uri="{28A0092B-C50C-407E-A947-70E740481C1C}">
                <a14:useLocalDpi xmlns:a14="http://schemas.microsoft.com/office/drawing/2010/main"/>
              </a:ext>
            </a:extLst>
          </a:blip>
          <a:srcRect/>
          <a:stretch/>
        </p:blipFill>
        <p:spPr>
          <a:xfrm>
            <a:off x="5463448" y="3057054"/>
            <a:ext cx="6193316" cy="3484920"/>
          </a:xfrm>
          <a:prstGeom prst="rect">
            <a:avLst/>
          </a:prstGeom>
        </p:spPr>
      </p:pic>
      <p:sp>
        <p:nvSpPr>
          <p:cNvPr id="2" name="TextBox 1">
            <a:extLst>
              <a:ext uri="{FF2B5EF4-FFF2-40B4-BE49-F238E27FC236}">
                <a16:creationId xmlns:a16="http://schemas.microsoft.com/office/drawing/2014/main" id="{10D97FAC-9357-274B-9BB8-53CC0EAF3A11}"/>
              </a:ext>
            </a:extLst>
          </p:cNvPr>
          <p:cNvSpPr txBox="1"/>
          <p:nvPr/>
        </p:nvSpPr>
        <p:spPr>
          <a:xfrm>
            <a:off x="2023677" y="756103"/>
            <a:ext cx="865078" cy="1568250"/>
          </a:xfrm>
          <a:prstGeom prst="rect">
            <a:avLst/>
          </a:prstGeom>
          <a:noFill/>
        </p:spPr>
        <p:txBody>
          <a:bodyPr wrap="square" rtlCol="0">
            <a:spAutoFit/>
          </a:bodyPr>
          <a:lstStyle/>
          <a:p>
            <a:r>
              <a:rPr lang="en-US" sz="9591"/>
              <a:t>A</a:t>
            </a:r>
          </a:p>
        </p:txBody>
      </p:sp>
      <p:sp>
        <p:nvSpPr>
          <p:cNvPr id="7" name="TextBox 6">
            <a:extLst>
              <a:ext uri="{FF2B5EF4-FFF2-40B4-BE49-F238E27FC236}">
                <a16:creationId xmlns:a16="http://schemas.microsoft.com/office/drawing/2014/main" id="{99A2F98A-795D-D745-A503-9F8ECF791DE1}"/>
              </a:ext>
            </a:extLst>
          </p:cNvPr>
          <p:cNvSpPr txBox="1"/>
          <p:nvPr/>
        </p:nvSpPr>
        <p:spPr>
          <a:xfrm>
            <a:off x="8279585" y="670206"/>
            <a:ext cx="853119" cy="1568250"/>
          </a:xfrm>
          <a:prstGeom prst="rect">
            <a:avLst/>
          </a:prstGeom>
          <a:noFill/>
        </p:spPr>
        <p:txBody>
          <a:bodyPr wrap="none" rtlCol="0">
            <a:spAutoFit/>
          </a:bodyPr>
          <a:lstStyle/>
          <a:p>
            <a:r>
              <a:rPr lang="en-US" sz="9591"/>
              <a:t>B</a:t>
            </a:r>
          </a:p>
        </p:txBody>
      </p:sp>
      <p:sp>
        <p:nvSpPr>
          <p:cNvPr id="8" name="TextBox 7">
            <a:extLst>
              <a:ext uri="{FF2B5EF4-FFF2-40B4-BE49-F238E27FC236}">
                <a16:creationId xmlns:a16="http://schemas.microsoft.com/office/drawing/2014/main" id="{65B42E8B-03B1-0142-8643-4FB8ED593468}"/>
              </a:ext>
            </a:extLst>
          </p:cNvPr>
          <p:cNvSpPr txBox="1"/>
          <p:nvPr/>
        </p:nvSpPr>
        <p:spPr>
          <a:xfrm>
            <a:off x="8139550" y="4015410"/>
            <a:ext cx="840295" cy="1568250"/>
          </a:xfrm>
          <a:prstGeom prst="rect">
            <a:avLst/>
          </a:prstGeom>
          <a:noFill/>
        </p:spPr>
        <p:txBody>
          <a:bodyPr wrap="none" rtlCol="0">
            <a:spAutoFit/>
          </a:bodyPr>
          <a:lstStyle/>
          <a:p>
            <a:r>
              <a:rPr lang="en-US" sz="9591"/>
              <a:t>C</a:t>
            </a:r>
          </a:p>
        </p:txBody>
      </p:sp>
      <p:sp>
        <p:nvSpPr>
          <p:cNvPr id="9" name="TextBox 8">
            <a:extLst>
              <a:ext uri="{FF2B5EF4-FFF2-40B4-BE49-F238E27FC236}">
                <a16:creationId xmlns:a16="http://schemas.microsoft.com/office/drawing/2014/main" id="{9BCD1CE3-BECC-3C4B-8BC9-C5EB9785E878}"/>
              </a:ext>
            </a:extLst>
          </p:cNvPr>
          <p:cNvSpPr txBox="1"/>
          <p:nvPr/>
        </p:nvSpPr>
        <p:spPr>
          <a:xfrm>
            <a:off x="2202511" y="4015409"/>
            <a:ext cx="840295" cy="1568250"/>
          </a:xfrm>
          <a:prstGeom prst="rect">
            <a:avLst/>
          </a:prstGeom>
          <a:noFill/>
        </p:spPr>
        <p:txBody>
          <a:bodyPr wrap="none" rtlCol="0">
            <a:spAutoFit/>
          </a:bodyPr>
          <a:lstStyle/>
          <a:p>
            <a:r>
              <a:rPr lang="en-US" sz="9591"/>
              <a:t>C</a:t>
            </a:r>
          </a:p>
        </p:txBody>
      </p:sp>
    </p:spTree>
    <p:extLst>
      <p:ext uri="{BB962C8B-B14F-4D97-AF65-F5344CB8AC3E}">
        <p14:creationId xmlns:p14="http://schemas.microsoft.com/office/powerpoint/2010/main" val="3187714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95800" y="2"/>
            <a:ext cx="6857999" cy="6857999"/>
          </a:xfrm>
          <a:prstGeom prst="rect">
            <a:avLst/>
          </a:prstGeom>
        </p:spPr>
      </p:pic>
    </p:spTree>
    <p:extLst>
      <p:ext uri="{BB962C8B-B14F-4D97-AF65-F5344CB8AC3E}">
        <p14:creationId xmlns:p14="http://schemas.microsoft.com/office/powerpoint/2010/main" val="1915028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73568" y="1060314"/>
            <a:ext cx="4546389" cy="571951"/>
          </a:xfrm>
        </p:spPr>
        <p:txBody>
          <a:bodyPr/>
          <a:lstStyle/>
          <a:p>
            <a:r>
              <a:rPr lang="en-US" sz="3463" dirty="0"/>
              <a:t>Airway Pitfalls</a:t>
            </a:r>
          </a:p>
        </p:txBody>
      </p:sp>
      <p:sp>
        <p:nvSpPr>
          <p:cNvPr id="3" name="Text Placeholder 2"/>
          <p:cNvSpPr>
            <a:spLocks noGrp="1"/>
          </p:cNvSpPr>
          <p:nvPr>
            <p:ph type="body" sz="quarter" idx="12"/>
          </p:nvPr>
        </p:nvSpPr>
        <p:spPr>
          <a:xfrm>
            <a:off x="1073568" y="1611961"/>
            <a:ext cx="5134512" cy="4027061"/>
          </a:xfrm>
        </p:spPr>
        <p:txBody>
          <a:bodyPr/>
          <a:lstStyle/>
          <a:p>
            <a:pPr>
              <a:spcBef>
                <a:spcPts val="0"/>
              </a:spcBef>
              <a:spcAft>
                <a:spcPts val="799"/>
              </a:spcAft>
              <a:buClr>
                <a:schemeClr val="bg1"/>
              </a:buClr>
              <a:buSzPct val="100000"/>
            </a:pPr>
            <a:r>
              <a:rPr lang="en-US" altLang="en-US" sz="2398" b="1" dirty="0">
                <a:solidFill>
                  <a:srgbClr val="FCD006"/>
                </a:solidFill>
                <a:latin typeface="Trebuchet MS" panose="020B0603020202020204" pitchFamily="34" charset="0"/>
                <a:cs typeface="Arial" panose="020B0604020202020204" pitchFamily="34" charset="0"/>
              </a:rPr>
              <a:t>DANGER!</a:t>
            </a:r>
          </a:p>
          <a:p>
            <a:pPr marL="380648" indent="-380648">
              <a:spcBef>
                <a:spcPts val="0"/>
              </a:spcBef>
              <a:spcAft>
                <a:spcPts val="799"/>
              </a:spcAft>
              <a:buClr>
                <a:schemeClr val="bg1"/>
              </a:buClr>
              <a:buSzPct val="100000"/>
              <a:buFont typeface="Arial" panose="020B0604020202020204" pitchFamily="34" charset="0"/>
              <a:buChar char="•"/>
            </a:pPr>
            <a:r>
              <a:rPr lang="en-US" altLang="en-US" sz="2398" dirty="0">
                <a:solidFill>
                  <a:schemeClr val="bg1"/>
                </a:solidFill>
                <a:latin typeface="Trebuchet MS" panose="020B0603020202020204" pitchFamily="34" charset="0"/>
                <a:cs typeface="Arial" panose="020B0604020202020204" pitchFamily="34" charset="0"/>
              </a:rPr>
              <a:t>Short trachea: main stem bronchial intubation</a:t>
            </a:r>
          </a:p>
          <a:p>
            <a:pPr marL="380648" indent="-380648">
              <a:spcBef>
                <a:spcPts val="0"/>
              </a:spcBef>
              <a:spcAft>
                <a:spcPts val="799"/>
              </a:spcAft>
              <a:buClr>
                <a:schemeClr val="bg1"/>
              </a:buClr>
              <a:buSzPct val="100000"/>
              <a:buFont typeface="Arial" panose="020B0604020202020204" pitchFamily="34" charset="0"/>
              <a:buChar char="•"/>
            </a:pPr>
            <a:r>
              <a:rPr lang="en-US" altLang="en-US" sz="2398" dirty="0">
                <a:solidFill>
                  <a:schemeClr val="bg1"/>
                </a:solidFill>
                <a:latin typeface="Trebuchet MS" panose="020B0603020202020204" pitchFamily="34" charset="0"/>
                <a:cs typeface="Arial" panose="020B0604020202020204" pitchFamily="34" charset="0"/>
              </a:rPr>
              <a:t>ETT depth is 3 x ETT size</a:t>
            </a:r>
          </a:p>
          <a:p>
            <a:pPr marL="380648" indent="-380648">
              <a:spcBef>
                <a:spcPts val="0"/>
              </a:spcBef>
              <a:spcAft>
                <a:spcPts val="799"/>
              </a:spcAft>
              <a:buClr>
                <a:schemeClr val="bg1"/>
              </a:buClr>
              <a:buSzPct val="100000"/>
              <a:buFont typeface="Arial" panose="020B0604020202020204" pitchFamily="34" charset="0"/>
              <a:buChar char="•"/>
            </a:pPr>
            <a:r>
              <a:rPr lang="en-US" altLang="en-US" sz="2398" dirty="0">
                <a:solidFill>
                  <a:schemeClr val="bg1"/>
                </a:solidFill>
                <a:latin typeface="Trebuchet MS" panose="020B0603020202020204" pitchFamily="34" charset="0"/>
                <a:cs typeface="Arial" panose="020B0604020202020204" pitchFamily="34" charset="0"/>
              </a:rPr>
              <a:t>Endotracheal tube easily obstructed</a:t>
            </a:r>
          </a:p>
          <a:p>
            <a:pPr marL="380648" indent="-380648">
              <a:spcBef>
                <a:spcPts val="0"/>
              </a:spcBef>
              <a:spcAft>
                <a:spcPts val="799"/>
              </a:spcAft>
              <a:buClr>
                <a:schemeClr val="bg1"/>
              </a:buClr>
              <a:buSzPct val="100000"/>
              <a:buFont typeface="Arial" panose="020B0604020202020204" pitchFamily="34" charset="0"/>
              <a:buChar char="•"/>
            </a:pPr>
            <a:r>
              <a:rPr lang="en-US" altLang="en-US" sz="2398" dirty="0">
                <a:solidFill>
                  <a:schemeClr val="bg1"/>
                </a:solidFill>
                <a:latin typeface="Trebuchet MS" panose="020B0603020202020204" pitchFamily="34" charset="0"/>
                <a:cs typeface="Arial" panose="020B0604020202020204" pitchFamily="34" charset="0"/>
              </a:rPr>
              <a:t>Deceptive presentation of hypovolemic shock</a:t>
            </a:r>
          </a:p>
          <a:p>
            <a:pPr marL="380648" indent="-380648" algn="ctr">
              <a:spcBef>
                <a:spcPts val="0"/>
              </a:spcBef>
              <a:spcAft>
                <a:spcPts val="799"/>
              </a:spcAft>
              <a:buClr>
                <a:schemeClr val="bg1"/>
              </a:buClr>
              <a:buSzPct val="100000"/>
              <a:buFont typeface="Arial" panose="020B0604020202020204" pitchFamily="34" charset="0"/>
              <a:buChar char="•"/>
            </a:pPr>
            <a:endParaRPr lang="en-US" altLang="en-US" sz="2398" dirty="0">
              <a:latin typeface="Trebuchet MS" panose="020B0603020202020204" pitchFamily="34" charset="0"/>
              <a:cs typeface="Arial" panose="020B0604020202020204" pitchFamily="34" charset="0"/>
            </a:endParaRPr>
          </a:p>
          <a:p>
            <a:pPr marL="380648" indent="-380648">
              <a:spcBef>
                <a:spcPts val="0"/>
              </a:spcBef>
              <a:spcAft>
                <a:spcPts val="799"/>
              </a:spcAft>
              <a:buClr>
                <a:schemeClr val="bg1"/>
              </a:buClr>
              <a:buSzPct val="100000"/>
              <a:buFont typeface="Arial" panose="020B0604020202020204" pitchFamily="34" charset="0"/>
              <a:buChar char="•"/>
            </a:pPr>
            <a:endParaRPr lang="en-US" sz="2398" dirty="0">
              <a:latin typeface="Trebuchet MS" panose="020B0603020202020204" pitchFamily="34" charset="0"/>
            </a:endParaRPr>
          </a:p>
        </p:txBody>
      </p:sp>
      <p:pic>
        <p:nvPicPr>
          <p:cNvPr id="6" name="Picture Placeholder 5"/>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90292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1073568" y="820503"/>
            <a:ext cx="4546389" cy="1051570"/>
          </a:xfrm>
        </p:spPr>
        <p:txBody>
          <a:bodyPr/>
          <a:lstStyle/>
          <a:p>
            <a:r>
              <a:rPr lang="en-US" sz="3463" dirty="0"/>
              <a:t>Unique Childhood Anatomy: Airway</a:t>
            </a:r>
          </a:p>
        </p:txBody>
      </p:sp>
      <p:sp>
        <p:nvSpPr>
          <p:cNvPr id="7" name="Text Placeholder 6"/>
          <p:cNvSpPr>
            <a:spLocks noGrp="1"/>
          </p:cNvSpPr>
          <p:nvPr>
            <p:ph type="body" sz="quarter" idx="12"/>
          </p:nvPr>
        </p:nvSpPr>
        <p:spPr>
          <a:xfrm>
            <a:off x="1073568" y="1919788"/>
            <a:ext cx="4546389" cy="3719234"/>
          </a:xfrm>
        </p:spPr>
        <p:txBody>
          <a:bodyPr/>
          <a:lstStyle/>
          <a:p>
            <a:pPr marL="380648" indent="-380648">
              <a:buFont typeface="Arial" panose="020B0604020202020204" pitchFamily="34" charset="0"/>
              <a:buChar char="•"/>
            </a:pPr>
            <a:r>
              <a:rPr lang="en-US" altLang="en-US" sz="2398" dirty="0">
                <a:solidFill>
                  <a:schemeClr val="bg1"/>
                </a:solidFill>
                <a:latin typeface="Trebuchet MS" panose="020B0603020202020204" pitchFamily="34" charset="0"/>
              </a:rPr>
              <a:t>Larger tongue</a:t>
            </a:r>
          </a:p>
          <a:p>
            <a:pPr marL="380648" indent="-380648">
              <a:buFont typeface="Arial" panose="020B0604020202020204" pitchFamily="34" charset="0"/>
              <a:buChar char="•"/>
            </a:pPr>
            <a:r>
              <a:rPr lang="en-US" altLang="en-US" sz="2398" dirty="0">
                <a:solidFill>
                  <a:schemeClr val="bg1"/>
                </a:solidFill>
                <a:latin typeface="Trebuchet MS" panose="020B0603020202020204" pitchFamily="34" charset="0"/>
              </a:rPr>
              <a:t>Smaller jaw </a:t>
            </a:r>
          </a:p>
          <a:p>
            <a:pPr marL="380648" indent="-380648">
              <a:buFont typeface="Arial" panose="020B0604020202020204" pitchFamily="34" charset="0"/>
              <a:buChar char="•"/>
            </a:pPr>
            <a:r>
              <a:rPr lang="en-US" altLang="en-US" sz="2398" dirty="0">
                <a:solidFill>
                  <a:schemeClr val="bg1"/>
                </a:solidFill>
                <a:latin typeface="Trebuchet MS" panose="020B0603020202020204" pitchFamily="34" charset="0"/>
              </a:rPr>
              <a:t>Shorter, narrower, funnel-shaped airway </a:t>
            </a:r>
          </a:p>
          <a:p>
            <a:pPr marL="380648" indent="-380648">
              <a:buFont typeface="Arial" panose="020B0604020202020204" pitchFamily="34" charset="0"/>
              <a:buChar char="•"/>
            </a:pPr>
            <a:r>
              <a:rPr lang="en-US" altLang="en-US" sz="2398" dirty="0">
                <a:solidFill>
                  <a:schemeClr val="bg1"/>
                </a:solidFill>
                <a:latin typeface="Trebuchet MS" panose="020B0603020202020204" pitchFamily="34" charset="0"/>
              </a:rPr>
              <a:t>Anterior larynx</a:t>
            </a:r>
          </a:p>
          <a:p>
            <a:pPr marL="380648" indent="-380648">
              <a:buFont typeface="Arial" panose="020B0604020202020204" pitchFamily="34" charset="0"/>
              <a:buChar char="•"/>
            </a:pPr>
            <a:endParaRPr lang="en-US" dirty="0">
              <a:solidFill>
                <a:schemeClr val="bg1"/>
              </a:solidFill>
              <a:latin typeface="Trebuchet MS" panose="020B0603020202020204" pitchFamily="34" charset="0"/>
            </a:endParaRPr>
          </a:p>
        </p:txBody>
      </p:sp>
      <p:pic>
        <p:nvPicPr>
          <p:cNvPr id="9" name="Picture Placeholder 8"/>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797013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233030" y="1159465"/>
            <a:ext cx="4743812" cy="571951"/>
          </a:xfrm>
        </p:spPr>
        <p:txBody>
          <a:bodyPr/>
          <a:lstStyle/>
          <a:p>
            <a:r>
              <a:rPr lang="en-US" dirty="0"/>
              <a:t>Sniff Position</a:t>
            </a:r>
          </a:p>
        </p:txBody>
      </p:sp>
      <p:sp>
        <p:nvSpPr>
          <p:cNvPr id="6" name="Text Placeholder 5"/>
          <p:cNvSpPr>
            <a:spLocks noGrp="1"/>
          </p:cNvSpPr>
          <p:nvPr>
            <p:ph type="body" sz="quarter" idx="12"/>
          </p:nvPr>
        </p:nvSpPr>
        <p:spPr>
          <a:xfrm>
            <a:off x="809529" y="2368700"/>
            <a:ext cx="5080568" cy="424475"/>
          </a:xfrm>
        </p:spPr>
        <p:txBody>
          <a:bodyPr/>
          <a:lstStyle/>
          <a:p>
            <a:r>
              <a:rPr lang="en-US" sz="2398" dirty="0"/>
              <a:t>Prominent occiput in younger child</a:t>
            </a:r>
          </a:p>
        </p:txBody>
      </p:sp>
      <p:sp>
        <p:nvSpPr>
          <p:cNvPr id="8" name="Text Placeholder 5"/>
          <p:cNvSpPr txBox="1">
            <a:spLocks/>
          </p:cNvSpPr>
          <p:nvPr/>
        </p:nvSpPr>
        <p:spPr>
          <a:xfrm>
            <a:off x="5844519" y="2368699"/>
            <a:ext cx="5767538" cy="461345"/>
          </a:xfrm>
          <a:prstGeom prst="rect">
            <a:avLst/>
          </a:prstGeom>
        </p:spPr>
        <p:txBody>
          <a:bodyPr vert="horz" wrap="square">
            <a:spAutoFit/>
          </a:bodyPr>
          <a:lstStyle>
            <a:lvl1pPr marL="0" indent="0" algn="l" defTabSz="457200" rtl="0" eaLnBrk="1" latinLnBrk="0" hangingPunct="1">
              <a:spcBef>
                <a:spcPct val="20000"/>
              </a:spcBef>
              <a:buFont typeface="Arial"/>
              <a:buNone/>
              <a:defRPr sz="1400" kern="1200" baseline="0">
                <a:solidFill>
                  <a:schemeClr val="accent6">
                    <a:lumMod val="50000"/>
                  </a:schemeClr>
                </a:solidFill>
                <a:latin typeface="Trebuchet MS"/>
                <a:ea typeface="+mn-ea"/>
                <a:cs typeface="Trebuchet MS"/>
              </a:defRPr>
            </a:lvl1pPr>
            <a:lvl2pPr marL="457200" indent="0" algn="l" defTabSz="457200" rtl="0" eaLnBrk="1" latinLnBrk="0" hangingPunct="1">
              <a:spcBef>
                <a:spcPct val="20000"/>
              </a:spcBef>
              <a:buFont typeface="Arial"/>
              <a:buNone/>
              <a:defRPr sz="1000" kern="1200">
                <a:solidFill>
                  <a:schemeClr val="tx1"/>
                </a:solidFill>
                <a:latin typeface="Trebuchet MS"/>
                <a:ea typeface="+mn-ea"/>
                <a:cs typeface="Trebuchet MS"/>
              </a:defRPr>
            </a:lvl2pPr>
            <a:lvl3pPr marL="914400" indent="0" algn="l" defTabSz="457200" rtl="0" eaLnBrk="1" latinLnBrk="0" hangingPunct="1">
              <a:spcBef>
                <a:spcPct val="20000"/>
              </a:spcBef>
              <a:buFont typeface="Arial"/>
              <a:buNone/>
              <a:defRPr sz="1000" kern="1200">
                <a:solidFill>
                  <a:schemeClr val="tx1"/>
                </a:solidFill>
                <a:latin typeface="Trebuchet MS"/>
                <a:ea typeface="+mn-ea"/>
                <a:cs typeface="Trebuchet MS"/>
              </a:defRPr>
            </a:lvl3pPr>
            <a:lvl4pPr marL="1371600" indent="0" algn="l" defTabSz="457200" rtl="0" eaLnBrk="1" latinLnBrk="0" hangingPunct="1">
              <a:spcBef>
                <a:spcPct val="20000"/>
              </a:spcBef>
              <a:buFont typeface="Arial"/>
              <a:buNone/>
              <a:defRPr sz="1000" kern="1200">
                <a:solidFill>
                  <a:schemeClr val="tx1"/>
                </a:solidFill>
                <a:latin typeface="Trebuchet MS"/>
                <a:ea typeface="+mn-ea"/>
                <a:cs typeface="Trebuchet MS"/>
              </a:defRPr>
            </a:lvl4pPr>
            <a:lvl5pPr marL="1828800" indent="0" algn="l" defTabSz="457200" rtl="0" eaLnBrk="1" latinLnBrk="0" hangingPunct="1">
              <a:spcBef>
                <a:spcPct val="20000"/>
              </a:spcBef>
              <a:buFont typeface="Arial"/>
              <a:buNone/>
              <a:defRPr sz="1000" kern="1200">
                <a:solidFill>
                  <a:schemeClr val="tx1"/>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50000"/>
              </a:spcBef>
            </a:pPr>
            <a:r>
              <a:rPr lang="en-US" altLang="en-US" sz="2398" dirty="0"/>
              <a:t>1” pad under torso for neutral position</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t="55087"/>
          <a:stretch/>
        </p:blipFill>
        <p:spPr>
          <a:xfrm>
            <a:off x="6101261" y="2926022"/>
            <a:ext cx="5254055" cy="1966671"/>
          </a:xfrm>
          <a:prstGeom prst="rect">
            <a:avLst/>
          </a:prstGeom>
        </p:spPr>
      </p:pic>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t="-305" b="43955"/>
          <a:stretch/>
        </p:blipFill>
        <p:spPr>
          <a:xfrm>
            <a:off x="722786" y="2791199"/>
            <a:ext cx="5254055" cy="2467475"/>
          </a:xfrm>
          <a:prstGeom prst="rect">
            <a:avLst/>
          </a:prstGeom>
        </p:spPr>
      </p:pic>
    </p:spTree>
    <p:extLst>
      <p:ext uri="{BB962C8B-B14F-4D97-AF65-F5344CB8AC3E}">
        <p14:creationId xmlns:p14="http://schemas.microsoft.com/office/powerpoint/2010/main" val="291793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3" name="Text Placeholder 2"/>
          <p:cNvSpPr>
            <a:spLocks noGrp="1"/>
          </p:cNvSpPr>
          <p:nvPr>
            <p:ph type="body" sz="quarter" idx="11"/>
          </p:nvPr>
        </p:nvSpPr>
        <p:spPr/>
        <p:txBody>
          <a:bodyPr/>
          <a:lstStyle/>
          <a:p>
            <a:r>
              <a:rPr lang="en-US" dirty="0"/>
              <a:t>C-Spine</a:t>
            </a:r>
          </a:p>
        </p:txBody>
      </p:sp>
      <p:sp>
        <p:nvSpPr>
          <p:cNvPr id="4" name="Text Placeholder 3"/>
          <p:cNvSpPr>
            <a:spLocks noGrp="1"/>
          </p:cNvSpPr>
          <p:nvPr>
            <p:ph type="body" sz="quarter" idx="12"/>
          </p:nvPr>
        </p:nvSpPr>
        <p:spPr>
          <a:xfrm>
            <a:off x="6833514" y="1926233"/>
            <a:ext cx="4743812" cy="2598147"/>
          </a:xfrm>
        </p:spPr>
        <p:txBody>
          <a:bodyPr/>
          <a:lstStyle/>
          <a:p>
            <a:pPr marL="380648" indent="-380648">
              <a:spcBef>
                <a:spcPts val="0"/>
              </a:spcBef>
              <a:spcAft>
                <a:spcPts val="799"/>
              </a:spcAft>
              <a:buClr>
                <a:srgbClr val="660066"/>
              </a:buClr>
              <a:buFont typeface="Arial" panose="020B0604020202020204" pitchFamily="34" charset="0"/>
              <a:buChar char="•"/>
            </a:pPr>
            <a:r>
              <a:rPr lang="en-US" altLang="en-US" sz="2398" dirty="0">
                <a:latin typeface="Trebuchet MS" panose="020B0603020202020204" pitchFamily="34" charset="0"/>
                <a:cs typeface="Arial" panose="020B0604020202020204" pitchFamily="34" charset="0"/>
              </a:rPr>
              <a:t>Flexible spinal ligaments</a:t>
            </a:r>
          </a:p>
          <a:p>
            <a:pPr marL="380648" indent="-380648">
              <a:spcBef>
                <a:spcPts val="0"/>
              </a:spcBef>
              <a:spcAft>
                <a:spcPts val="799"/>
              </a:spcAft>
              <a:buClr>
                <a:srgbClr val="660066"/>
              </a:buClr>
              <a:buFont typeface="Arial" panose="020B0604020202020204" pitchFamily="34" charset="0"/>
              <a:buChar char="•"/>
            </a:pPr>
            <a:r>
              <a:rPr lang="en-US" altLang="en-US" sz="2398" dirty="0">
                <a:latin typeface="Trebuchet MS" panose="020B0603020202020204" pitchFamily="34" charset="0"/>
                <a:cs typeface="Arial" panose="020B0604020202020204" pitchFamily="34" charset="0"/>
              </a:rPr>
              <a:t>Anteriorly wedged vertebrae</a:t>
            </a:r>
          </a:p>
          <a:p>
            <a:pPr marL="380648" indent="-380648">
              <a:spcBef>
                <a:spcPts val="0"/>
              </a:spcBef>
              <a:spcAft>
                <a:spcPts val="799"/>
              </a:spcAft>
              <a:buClr>
                <a:srgbClr val="660066"/>
              </a:buClr>
              <a:buFont typeface="Arial" panose="020B0604020202020204" pitchFamily="34" charset="0"/>
              <a:buChar char="•"/>
            </a:pPr>
            <a:r>
              <a:rPr lang="en-US" altLang="en-US" sz="2398" dirty="0">
                <a:latin typeface="Trebuchet MS" panose="020B0603020202020204" pitchFamily="34" charset="0"/>
                <a:cs typeface="Arial" panose="020B0604020202020204" pitchFamily="34" charset="0"/>
              </a:rPr>
              <a:t>Flat facet joints</a:t>
            </a:r>
          </a:p>
          <a:p>
            <a:pPr marL="380648" indent="-380648">
              <a:spcBef>
                <a:spcPts val="0"/>
              </a:spcBef>
              <a:spcAft>
                <a:spcPts val="799"/>
              </a:spcAft>
              <a:buClr>
                <a:srgbClr val="660066"/>
              </a:buClr>
              <a:buFont typeface="Arial" panose="020B0604020202020204" pitchFamily="34" charset="0"/>
              <a:buChar char="•"/>
            </a:pPr>
            <a:r>
              <a:rPr lang="en-US" altLang="en-US" sz="2398" dirty="0">
                <a:latin typeface="Trebuchet MS" panose="020B0603020202020204" pitchFamily="34" charset="0"/>
                <a:cs typeface="Arial" panose="020B0604020202020204" pitchFamily="34" charset="0"/>
              </a:rPr>
              <a:t>Angular momentum</a:t>
            </a:r>
          </a:p>
          <a:p>
            <a:pPr marL="380648" indent="-380648">
              <a:spcBef>
                <a:spcPts val="0"/>
              </a:spcBef>
              <a:spcAft>
                <a:spcPts val="799"/>
              </a:spcAft>
              <a:buClr>
                <a:srgbClr val="660066"/>
              </a:buClr>
              <a:buFont typeface="Arial" panose="020B0604020202020204" pitchFamily="34" charset="0"/>
              <a:buChar char="•"/>
            </a:pPr>
            <a:r>
              <a:rPr lang="en-US" altLang="en-US" sz="2398" dirty="0" err="1">
                <a:latin typeface="Trebuchet MS" panose="020B0603020202020204" pitchFamily="34" charset="0"/>
                <a:cs typeface="Arial" panose="020B0604020202020204" pitchFamily="34" charset="0"/>
              </a:rPr>
              <a:t>Pseudosubluxation</a:t>
            </a:r>
            <a:endParaRPr lang="en-US" altLang="en-US" sz="2398" dirty="0">
              <a:latin typeface="Trebuchet MS" panose="020B0603020202020204" pitchFamily="34" charset="0"/>
              <a:cs typeface="Arial" panose="020B0604020202020204" pitchFamily="34" charset="0"/>
            </a:endParaRPr>
          </a:p>
          <a:p>
            <a:pPr marL="380648" indent="-380648">
              <a:spcBef>
                <a:spcPts val="0"/>
              </a:spcBef>
              <a:spcAft>
                <a:spcPts val="799"/>
              </a:spcAft>
              <a:buClr>
                <a:srgbClr val="660066"/>
              </a:buClr>
              <a:buFont typeface="Arial" panose="020B0604020202020204" pitchFamily="34" charset="0"/>
              <a:buChar char="•"/>
            </a:pPr>
            <a:r>
              <a:rPr lang="en-US" altLang="en-US" sz="2398" dirty="0">
                <a:latin typeface="Trebuchet MS" panose="020B0603020202020204" pitchFamily="34" charset="0"/>
                <a:cs typeface="Arial" panose="020B0604020202020204" pitchFamily="34" charset="0"/>
              </a:rPr>
              <a:t>SCIWORA</a:t>
            </a:r>
          </a:p>
        </p:txBody>
      </p:sp>
    </p:spTree>
    <p:extLst>
      <p:ext uri="{BB962C8B-B14F-4D97-AF65-F5344CB8AC3E}">
        <p14:creationId xmlns:p14="http://schemas.microsoft.com/office/powerpoint/2010/main" val="2700117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73568" y="1041815"/>
            <a:ext cx="4546389" cy="608949"/>
          </a:xfrm>
        </p:spPr>
        <p:txBody>
          <a:bodyPr/>
          <a:lstStyle/>
          <a:p>
            <a:r>
              <a:rPr lang="en-US" sz="3730" dirty="0"/>
              <a:t>“B”-Breathing</a:t>
            </a:r>
          </a:p>
        </p:txBody>
      </p:sp>
      <p:sp>
        <p:nvSpPr>
          <p:cNvPr id="3" name="Text Placeholder 2"/>
          <p:cNvSpPr>
            <a:spLocks noGrp="1"/>
          </p:cNvSpPr>
          <p:nvPr>
            <p:ph type="body" sz="quarter" idx="12"/>
          </p:nvPr>
        </p:nvSpPr>
        <p:spPr/>
        <p:txBody>
          <a:bodyPr/>
          <a:lstStyle/>
          <a:p>
            <a:pPr marL="380648" indent="-380648">
              <a:spcBef>
                <a:spcPts val="0"/>
              </a:spcBef>
              <a:spcAft>
                <a:spcPts val="799"/>
              </a:spcAft>
              <a:buClr>
                <a:schemeClr val="bg1"/>
              </a:buClr>
              <a:buFont typeface="Arial" panose="020B0604020202020204" pitchFamily="34" charset="0"/>
              <a:buChar char="•"/>
            </a:pPr>
            <a:r>
              <a:rPr lang="en-US" altLang="en-US" sz="2398" dirty="0">
                <a:solidFill>
                  <a:schemeClr val="bg1"/>
                </a:solidFill>
                <a:latin typeface="Trebuchet MS" panose="020B0603020202020204" pitchFamily="34" charset="0"/>
                <a:cs typeface="Arial" panose="020B0604020202020204" pitchFamily="34" charset="0"/>
              </a:rPr>
              <a:t>Soft, pliable chest wall – pulmonary contusion</a:t>
            </a:r>
          </a:p>
          <a:p>
            <a:pPr marL="380648" indent="-380648">
              <a:spcBef>
                <a:spcPts val="0"/>
              </a:spcBef>
              <a:spcAft>
                <a:spcPts val="799"/>
              </a:spcAft>
              <a:buClr>
                <a:schemeClr val="bg1"/>
              </a:buClr>
              <a:buFont typeface="Arial" panose="020B0604020202020204" pitchFamily="34" charset="0"/>
              <a:buChar char="•"/>
            </a:pPr>
            <a:r>
              <a:rPr lang="en-US" altLang="en-US" sz="2398" dirty="0">
                <a:solidFill>
                  <a:schemeClr val="bg1"/>
                </a:solidFill>
                <a:latin typeface="Trebuchet MS" panose="020B0603020202020204" pitchFamily="34" charset="0"/>
                <a:cs typeface="Arial" panose="020B0604020202020204" pitchFamily="34" charset="0"/>
              </a:rPr>
              <a:t>Horizontally aligned ribs, weak intercostal muscles</a:t>
            </a:r>
          </a:p>
          <a:p>
            <a:pPr marL="380648" indent="-380648">
              <a:spcBef>
                <a:spcPts val="0"/>
              </a:spcBef>
              <a:spcAft>
                <a:spcPts val="799"/>
              </a:spcAft>
              <a:buClr>
                <a:schemeClr val="bg1"/>
              </a:buClr>
              <a:buFont typeface="Arial" panose="020B0604020202020204" pitchFamily="34" charset="0"/>
              <a:buChar char="•"/>
            </a:pPr>
            <a:r>
              <a:rPr lang="en-US" altLang="en-US" sz="2398" dirty="0">
                <a:solidFill>
                  <a:schemeClr val="bg1"/>
                </a:solidFill>
                <a:latin typeface="Trebuchet MS" panose="020B0603020202020204" pitchFamily="34" charset="0"/>
                <a:cs typeface="Arial" panose="020B0604020202020204" pitchFamily="34" charset="0"/>
              </a:rPr>
              <a:t>Rib fractures indicate significant force</a:t>
            </a:r>
          </a:p>
          <a:p>
            <a:pPr marL="380648" indent="-380648">
              <a:spcBef>
                <a:spcPts val="0"/>
              </a:spcBef>
              <a:spcAft>
                <a:spcPts val="799"/>
              </a:spcAft>
              <a:buClr>
                <a:schemeClr val="bg1"/>
              </a:buClr>
              <a:buFont typeface="Arial" panose="020B0604020202020204" pitchFamily="34" charset="0"/>
              <a:buChar char="•"/>
            </a:pPr>
            <a:r>
              <a:rPr lang="en-US" altLang="en-US" sz="2398" dirty="0">
                <a:solidFill>
                  <a:schemeClr val="bg1"/>
                </a:solidFill>
                <a:latin typeface="Trebuchet MS" panose="020B0603020202020204" pitchFamily="34" charset="0"/>
                <a:cs typeface="Arial" panose="020B0604020202020204" pitchFamily="34" charset="0"/>
              </a:rPr>
              <a:t>Tension pneumothorax more likely due to mobile mediastinum</a:t>
            </a:r>
          </a:p>
          <a:p>
            <a:pPr marL="380648" indent="-380648">
              <a:spcBef>
                <a:spcPts val="0"/>
              </a:spcBef>
              <a:spcAft>
                <a:spcPts val="799"/>
              </a:spcAft>
              <a:buClr>
                <a:schemeClr val="bg1"/>
              </a:buClr>
              <a:buFont typeface="Arial" panose="020B0604020202020204" pitchFamily="34" charset="0"/>
              <a:buChar char="•"/>
            </a:pPr>
            <a:endParaRPr lang="en-US" dirty="0">
              <a:solidFill>
                <a:schemeClr val="bg1"/>
              </a:solidFill>
              <a:latin typeface="Trebuchet MS" panose="020B0603020202020204" pitchFamily="34" charset="0"/>
            </a:endParaRPr>
          </a:p>
          <a:p>
            <a:pPr marL="380648" indent="-380648">
              <a:spcBef>
                <a:spcPts val="0"/>
              </a:spcBef>
              <a:spcAft>
                <a:spcPts val="799"/>
              </a:spcAft>
              <a:buClr>
                <a:schemeClr val="bg1"/>
              </a:buClr>
              <a:buFont typeface="Arial" panose="020B0604020202020204" pitchFamily="34" charset="0"/>
              <a:buChar char="•"/>
            </a:pPr>
            <a:endParaRPr lang="en-US" dirty="0">
              <a:solidFill>
                <a:schemeClr val="bg1"/>
              </a:solidFill>
              <a:latin typeface="Trebuchet MS" panose="020B0603020202020204" pitchFamily="34" charset="0"/>
            </a:endParaRPr>
          </a:p>
        </p:txBody>
      </p:sp>
      <p:pic>
        <p:nvPicPr>
          <p:cNvPr id="5" name="Picture Placeholder 4"/>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291745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896BBC77-59D3-3B49-B529-8F4A60E7F5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46172" y="3172"/>
            <a:ext cx="5499657" cy="6851656"/>
          </a:xfrm>
          <a:prstGeom prst="rect">
            <a:avLst/>
          </a:prstGeom>
        </p:spPr>
      </p:pic>
    </p:spTree>
    <p:extLst>
      <p:ext uri="{BB962C8B-B14F-4D97-AF65-F5344CB8AC3E}">
        <p14:creationId xmlns:p14="http://schemas.microsoft.com/office/powerpoint/2010/main" val="1656804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7B0F78E-0E38-F245-AD19-5BB57EE91FEB}"/>
              </a:ext>
            </a:extLst>
          </p:cNvPr>
          <p:cNvSpPr>
            <a:spLocks noGrp="1"/>
          </p:cNvSpPr>
          <p:nvPr>
            <p:ph type="body" sz="quarter" idx="11"/>
          </p:nvPr>
        </p:nvSpPr>
        <p:spPr/>
        <p:txBody>
          <a:bodyPr/>
          <a:lstStyle/>
          <a:p>
            <a:r>
              <a:rPr lang="en-US" dirty="0"/>
              <a:t>Chest tubes</a:t>
            </a:r>
          </a:p>
        </p:txBody>
      </p:sp>
      <p:sp>
        <p:nvSpPr>
          <p:cNvPr id="6" name="Text Placeholder 5">
            <a:extLst>
              <a:ext uri="{FF2B5EF4-FFF2-40B4-BE49-F238E27FC236}">
                <a16:creationId xmlns:a16="http://schemas.microsoft.com/office/drawing/2014/main" id="{83FB15C3-BAC1-6143-9B43-CEAFA1EBA528}"/>
              </a:ext>
            </a:extLst>
          </p:cNvPr>
          <p:cNvSpPr>
            <a:spLocks noGrp="1"/>
          </p:cNvSpPr>
          <p:nvPr>
            <p:ph type="body" sz="quarter" idx="12"/>
          </p:nvPr>
        </p:nvSpPr>
        <p:spPr/>
        <p:txBody>
          <a:bodyPr/>
          <a:lstStyle/>
          <a:p>
            <a:pPr marL="380648" indent="-380648">
              <a:buFont typeface="Arial" panose="020B0604020202020204" pitchFamily="34" charset="0"/>
              <a:buChar char="•"/>
            </a:pPr>
            <a:r>
              <a:rPr lang="en-US" sz="2664" dirty="0"/>
              <a:t>Sized based on rib spacing</a:t>
            </a:r>
          </a:p>
          <a:p>
            <a:pPr marL="380648" indent="-380648">
              <a:buFont typeface="Arial" panose="020B0604020202020204" pitchFamily="34" charset="0"/>
              <a:buChar char="•"/>
            </a:pPr>
            <a:r>
              <a:rPr lang="en-US" sz="2664" dirty="0"/>
              <a:t>Landmarks identical to adult</a:t>
            </a:r>
          </a:p>
          <a:p>
            <a:pPr marL="380648" indent="-380648">
              <a:buFont typeface="Arial" panose="020B0604020202020204" pitchFamily="34" charset="0"/>
              <a:buChar char="•"/>
            </a:pPr>
            <a:r>
              <a:rPr lang="en-US" sz="2664" dirty="0"/>
              <a:t>Measure length on child prior to insertion.</a:t>
            </a:r>
          </a:p>
          <a:p>
            <a:pPr marL="380648" indent="-380648">
              <a:buFont typeface="Arial" panose="020B0604020202020204" pitchFamily="34" charset="0"/>
              <a:buChar char="•"/>
            </a:pPr>
            <a:r>
              <a:rPr lang="en-US" sz="2664" dirty="0"/>
              <a:t>Manage to closed suction/water seal drainage </a:t>
            </a:r>
          </a:p>
        </p:txBody>
      </p:sp>
      <p:pic>
        <p:nvPicPr>
          <p:cNvPr id="9" name="Picture Placeholder 8" descr="A picture containing person, indoor, holding, woman&#10;&#10;Description automatically generated">
            <a:extLst>
              <a:ext uri="{FF2B5EF4-FFF2-40B4-BE49-F238E27FC236}">
                <a16:creationId xmlns:a16="http://schemas.microsoft.com/office/drawing/2014/main" id="{D46DBC8A-2A9B-D547-A085-573024F63BA2}"/>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71670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07397" y="1158063"/>
            <a:ext cx="3394180" cy="4862428"/>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45337" y="1149896"/>
            <a:ext cx="3399881" cy="4870596"/>
          </a:xfrm>
          <a:prstGeom prst="rect">
            <a:avLst/>
          </a:prstGeom>
        </p:spPr>
      </p:pic>
      <p:sp>
        <p:nvSpPr>
          <p:cNvPr id="6" name="Text Placeholder 5"/>
          <p:cNvSpPr>
            <a:spLocks noGrp="1"/>
          </p:cNvSpPr>
          <p:nvPr>
            <p:ph type="body" sz="quarter" idx="11"/>
          </p:nvPr>
        </p:nvSpPr>
        <p:spPr>
          <a:xfrm>
            <a:off x="1073568" y="1808685"/>
            <a:ext cx="2833829" cy="1253805"/>
          </a:xfrm>
        </p:spPr>
        <p:txBody>
          <a:bodyPr/>
          <a:lstStyle/>
          <a:p>
            <a:r>
              <a:rPr lang="en-US" sz="3730" dirty="0"/>
              <a:t>Gastric</a:t>
            </a:r>
          </a:p>
          <a:p>
            <a:r>
              <a:rPr lang="en-US" sz="3730" dirty="0"/>
              <a:t>Distention</a:t>
            </a:r>
          </a:p>
        </p:txBody>
      </p:sp>
    </p:spTree>
    <p:extLst>
      <p:ext uri="{BB962C8B-B14F-4D97-AF65-F5344CB8AC3E}">
        <p14:creationId xmlns:p14="http://schemas.microsoft.com/office/powerpoint/2010/main" val="2272486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1347" y="1999919"/>
            <a:ext cx="4540014" cy="3296049"/>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61147" y="1999919"/>
            <a:ext cx="4530906" cy="3296049"/>
          </a:xfrm>
          <a:prstGeom prst="rect">
            <a:avLst/>
          </a:prstGeom>
        </p:spPr>
      </p:pic>
    </p:spTree>
    <p:extLst>
      <p:ext uri="{BB962C8B-B14F-4D97-AF65-F5344CB8AC3E}">
        <p14:creationId xmlns:p14="http://schemas.microsoft.com/office/powerpoint/2010/main" val="454526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food&#10;&#10;Description automatically generated">
            <a:extLst>
              <a:ext uri="{FF2B5EF4-FFF2-40B4-BE49-F238E27FC236}">
                <a16:creationId xmlns:a16="http://schemas.microsoft.com/office/drawing/2014/main" id="{36A3692D-CFB4-3147-A701-E3329484D15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 b="-4"/>
          <a:stretch/>
        </p:blipFill>
        <p:spPr>
          <a:xfrm>
            <a:off x="843063" y="929582"/>
            <a:ext cx="6242832" cy="5247381"/>
          </a:xfrm>
          <a:prstGeom prst="rect">
            <a:avLst/>
          </a:prstGeom>
          <a:noFill/>
        </p:spPr>
      </p:pic>
      <p:sp>
        <p:nvSpPr>
          <p:cNvPr id="19" name="Content Placeholder 3">
            <a:extLst>
              <a:ext uri="{FF2B5EF4-FFF2-40B4-BE49-F238E27FC236}">
                <a16:creationId xmlns:a16="http://schemas.microsoft.com/office/drawing/2014/main" id="{8535F096-FF25-4FD0-B10D-3B15FF5FD273}"/>
              </a:ext>
            </a:extLst>
          </p:cNvPr>
          <p:cNvSpPr>
            <a:spLocks noGrp="1"/>
          </p:cNvSpPr>
          <p:nvPr>
            <p:ph sz="half" idx="2"/>
          </p:nvPr>
        </p:nvSpPr>
        <p:spPr>
          <a:xfrm>
            <a:off x="7543564" y="1694709"/>
            <a:ext cx="4184916" cy="3971974"/>
          </a:xfrm>
        </p:spPr>
        <p:txBody>
          <a:bodyPr/>
          <a:lstStyle/>
          <a:p>
            <a:r>
              <a:rPr lang="en-US" sz="5861" dirty="0"/>
              <a:t>“C”</a:t>
            </a:r>
          </a:p>
          <a:p>
            <a:pPr lvl="1"/>
            <a:r>
              <a:rPr lang="en-US" sz="5861" dirty="0"/>
              <a:t>Shock</a:t>
            </a:r>
          </a:p>
        </p:txBody>
      </p:sp>
    </p:spTree>
    <p:extLst>
      <p:ext uri="{BB962C8B-B14F-4D97-AF65-F5344CB8AC3E}">
        <p14:creationId xmlns:p14="http://schemas.microsoft.com/office/powerpoint/2010/main" val="3500894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l="5393" t="4247" r="7390" b="6753"/>
          <a:stretch/>
        </p:blipFill>
        <p:spPr>
          <a:xfrm>
            <a:off x="2653622" y="463398"/>
            <a:ext cx="6937715" cy="6103601"/>
          </a:xfrm>
          <a:prstGeom prst="rect">
            <a:avLst/>
          </a:prstGeom>
        </p:spPr>
      </p:pic>
    </p:spTree>
    <p:extLst>
      <p:ext uri="{BB962C8B-B14F-4D97-AF65-F5344CB8AC3E}">
        <p14:creationId xmlns:p14="http://schemas.microsoft.com/office/powerpoint/2010/main" val="3405173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9"/>
          </p:nvPr>
        </p:nvSpPr>
        <p:spPr>
          <a:xfrm>
            <a:off x="1073773" y="871849"/>
            <a:ext cx="10044091" cy="571951"/>
          </a:xfrm>
        </p:spPr>
        <p:txBody>
          <a:bodyPr/>
          <a:lstStyle/>
          <a:p>
            <a:r>
              <a:rPr lang="en-US" sz="3463" dirty="0"/>
              <a:t>Age-Specific Vital Signs</a:t>
            </a:r>
          </a:p>
        </p:txBody>
      </p:sp>
      <p:graphicFrame>
        <p:nvGraphicFramePr>
          <p:cNvPr id="7" name="Group 252"/>
          <p:cNvGraphicFramePr>
            <a:graphicFrameLocks noGrp="1"/>
          </p:cNvGraphicFramePr>
          <p:nvPr>
            <p:ph type="tbl" sz="quarter" idx="40"/>
          </p:nvPr>
        </p:nvGraphicFramePr>
        <p:xfrm>
          <a:off x="1475167" y="2246505"/>
          <a:ext cx="9241300" cy="3140722"/>
        </p:xfrm>
        <a:graphic>
          <a:graphicData uri="http://schemas.openxmlformats.org/drawingml/2006/table">
            <a:tbl>
              <a:tblPr/>
              <a:tblGrid>
                <a:gridCol w="3032043">
                  <a:extLst>
                    <a:ext uri="{9D8B030D-6E8A-4147-A177-3AD203B41FA5}">
                      <a16:colId xmlns:a16="http://schemas.microsoft.com/office/drawing/2014/main" val="3223927085"/>
                    </a:ext>
                  </a:extLst>
                </a:gridCol>
                <a:gridCol w="2052871">
                  <a:extLst>
                    <a:ext uri="{9D8B030D-6E8A-4147-A177-3AD203B41FA5}">
                      <a16:colId xmlns:a16="http://schemas.microsoft.com/office/drawing/2014/main" val="2367949361"/>
                    </a:ext>
                  </a:extLst>
                </a:gridCol>
                <a:gridCol w="1940418">
                  <a:extLst>
                    <a:ext uri="{9D8B030D-6E8A-4147-A177-3AD203B41FA5}">
                      <a16:colId xmlns:a16="http://schemas.microsoft.com/office/drawing/2014/main" val="2285337541"/>
                    </a:ext>
                  </a:extLst>
                </a:gridCol>
                <a:gridCol w="2215968">
                  <a:extLst>
                    <a:ext uri="{9D8B030D-6E8A-4147-A177-3AD203B41FA5}">
                      <a16:colId xmlns:a16="http://schemas.microsoft.com/office/drawing/2014/main" val="870673833"/>
                    </a:ext>
                  </a:extLst>
                </a:gridCol>
              </a:tblGrid>
              <a:tr h="459725">
                <a:tc rowSpan="2">
                  <a:txBody>
                    <a:bodyPr/>
                    <a:lstStyle>
                      <a:lvl1pPr eaLnBrk="0" hangingPunct="0">
                        <a:spcBef>
                          <a:spcPct val="20000"/>
                        </a:spcBef>
                        <a:defRPr sz="2800">
                          <a:solidFill>
                            <a:schemeClr val="tx1"/>
                          </a:solidFill>
                          <a:latin typeface="Calisto MT" panose="02040603050505030304" pitchFamily="18" charset="77"/>
                          <a:ea typeface="ＭＳ Ｐゴシック" panose="020B0600070205080204" pitchFamily="34" charset="-128"/>
                        </a:defRPr>
                      </a:lvl1pPr>
                      <a:lvl2pPr marL="742950" indent="-285750" eaLnBrk="0" hangingPunct="0">
                        <a:spcBef>
                          <a:spcPct val="20000"/>
                        </a:spcBef>
                        <a:defRPr sz="2400">
                          <a:solidFill>
                            <a:schemeClr val="tx1"/>
                          </a:solidFill>
                          <a:latin typeface="Calisto MT" panose="02040603050505030304" pitchFamily="18" charset="77"/>
                          <a:ea typeface="ＭＳ Ｐゴシック" panose="020B0600070205080204" pitchFamily="34" charset="-128"/>
                        </a:defRPr>
                      </a:lvl2pPr>
                      <a:lvl3pPr marL="1143000" indent="-228600" eaLnBrk="0" hangingPunct="0">
                        <a:spcBef>
                          <a:spcPct val="20000"/>
                        </a:spcBef>
                        <a:defRPr sz="2000">
                          <a:solidFill>
                            <a:schemeClr val="tx1"/>
                          </a:solidFill>
                          <a:latin typeface="Calisto MT" panose="02040603050505030304" pitchFamily="18" charset="77"/>
                          <a:ea typeface="ＭＳ Ｐゴシック" panose="020B0600070205080204" pitchFamily="34" charset="-128"/>
                        </a:defRPr>
                      </a:lvl3pPr>
                      <a:lvl4pPr marL="16002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4pPr>
                      <a:lvl5pPr marL="20574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100" b="1" i="0" u="none" strike="noStrike" cap="none" normalizeH="0" baseline="0" dirty="0">
                          <a:ln>
                            <a:noFill/>
                          </a:ln>
                          <a:solidFill>
                            <a:schemeClr val="bg1"/>
                          </a:solidFill>
                          <a:effectLst/>
                          <a:latin typeface="Helvetica Neue" panose="02000503000000020004" pitchFamily="2" charset="0"/>
                          <a:ea typeface="ＭＳ Ｐゴシック" panose="020B0600070205080204" pitchFamily="34" charset="-128"/>
                        </a:rPr>
                        <a:t>Sign </a:t>
                      </a:r>
                    </a:p>
                  </a:txBody>
                  <a:tcPr marL="121793" marR="121793" marT="60889" marB="608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134785"/>
                    </a:solidFill>
                  </a:tcPr>
                </a:tc>
                <a:tc gridSpan="3">
                  <a:txBody>
                    <a:bodyPr/>
                    <a:lstStyle>
                      <a:lvl1pPr eaLnBrk="0" hangingPunct="0">
                        <a:spcBef>
                          <a:spcPct val="20000"/>
                        </a:spcBef>
                        <a:defRPr sz="2800">
                          <a:solidFill>
                            <a:schemeClr val="tx1"/>
                          </a:solidFill>
                          <a:latin typeface="Calisto MT" panose="02040603050505030304" pitchFamily="18" charset="77"/>
                          <a:ea typeface="ＭＳ Ｐゴシック" panose="020B0600070205080204" pitchFamily="34" charset="-128"/>
                        </a:defRPr>
                      </a:lvl1pPr>
                      <a:lvl2pPr marL="742950" indent="-285750" eaLnBrk="0" hangingPunct="0">
                        <a:spcBef>
                          <a:spcPct val="20000"/>
                        </a:spcBef>
                        <a:defRPr sz="2400">
                          <a:solidFill>
                            <a:schemeClr val="tx1"/>
                          </a:solidFill>
                          <a:latin typeface="Calisto MT" panose="02040603050505030304" pitchFamily="18" charset="77"/>
                          <a:ea typeface="ＭＳ Ｐゴシック" panose="020B0600070205080204" pitchFamily="34" charset="-128"/>
                        </a:defRPr>
                      </a:lvl2pPr>
                      <a:lvl3pPr marL="1143000" indent="-228600" eaLnBrk="0" hangingPunct="0">
                        <a:spcBef>
                          <a:spcPct val="20000"/>
                        </a:spcBef>
                        <a:defRPr sz="2000">
                          <a:solidFill>
                            <a:schemeClr val="tx1"/>
                          </a:solidFill>
                          <a:latin typeface="Calisto MT" panose="02040603050505030304" pitchFamily="18" charset="77"/>
                          <a:ea typeface="ＭＳ Ｐゴシック" panose="020B0600070205080204" pitchFamily="34" charset="-128"/>
                        </a:defRPr>
                      </a:lvl3pPr>
                      <a:lvl4pPr marL="16002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4pPr>
                      <a:lvl5pPr marL="20574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100" b="1" i="0" u="none" strike="noStrike" cap="none" normalizeH="0" baseline="0" dirty="0">
                          <a:ln>
                            <a:noFill/>
                          </a:ln>
                          <a:solidFill>
                            <a:schemeClr val="bg1"/>
                          </a:solidFill>
                          <a:effectLst/>
                          <a:latin typeface="Helvetica Neue" panose="02000503000000020004" pitchFamily="2" charset="0"/>
                          <a:ea typeface="ＭＳ Ｐゴシック" panose="020B0600070205080204" pitchFamily="34" charset="-128"/>
                        </a:rPr>
                        <a:t>Age Group</a:t>
                      </a:r>
                    </a:p>
                  </a:txBody>
                  <a:tcPr marL="121793" marR="121793" marT="60889" marB="608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13478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0863314"/>
                  </a:ext>
                </a:extLst>
              </a:tr>
              <a:tr h="446597">
                <a:tc vMerge="1">
                  <a:txBody>
                    <a:bodyPr/>
                    <a:lstStyle/>
                    <a:p>
                      <a:endParaRPr lang="en-US"/>
                    </a:p>
                  </a:txBody>
                  <a:tcPr/>
                </a:tc>
                <a:tc>
                  <a:txBody>
                    <a:bodyPr/>
                    <a:lstStyle>
                      <a:lvl1pPr eaLnBrk="0" hangingPunct="0">
                        <a:spcBef>
                          <a:spcPct val="20000"/>
                        </a:spcBef>
                        <a:defRPr sz="2800">
                          <a:solidFill>
                            <a:schemeClr val="tx1"/>
                          </a:solidFill>
                          <a:latin typeface="Calisto MT" panose="02040603050505030304" pitchFamily="18" charset="77"/>
                          <a:ea typeface="ＭＳ Ｐゴシック" panose="020B0600070205080204" pitchFamily="34" charset="-128"/>
                        </a:defRPr>
                      </a:lvl1pPr>
                      <a:lvl2pPr marL="742950" indent="-285750" eaLnBrk="0" hangingPunct="0">
                        <a:spcBef>
                          <a:spcPct val="20000"/>
                        </a:spcBef>
                        <a:defRPr sz="2400">
                          <a:solidFill>
                            <a:schemeClr val="tx1"/>
                          </a:solidFill>
                          <a:latin typeface="Calisto MT" panose="02040603050505030304" pitchFamily="18" charset="77"/>
                          <a:ea typeface="ＭＳ Ｐゴシック" panose="020B0600070205080204" pitchFamily="34" charset="-128"/>
                        </a:defRPr>
                      </a:lvl2pPr>
                      <a:lvl3pPr marL="1143000" indent="-228600" eaLnBrk="0" hangingPunct="0">
                        <a:spcBef>
                          <a:spcPct val="20000"/>
                        </a:spcBef>
                        <a:defRPr sz="2000">
                          <a:solidFill>
                            <a:schemeClr val="tx1"/>
                          </a:solidFill>
                          <a:latin typeface="Calisto MT" panose="02040603050505030304" pitchFamily="18" charset="77"/>
                          <a:ea typeface="ＭＳ Ｐゴシック" panose="020B0600070205080204" pitchFamily="34" charset="-128"/>
                        </a:defRPr>
                      </a:lvl3pPr>
                      <a:lvl4pPr marL="16002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4pPr>
                      <a:lvl5pPr marL="20574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100" b="0" i="0" u="none" strike="noStrike" cap="none" normalizeH="0" baseline="0" dirty="0">
                          <a:ln>
                            <a:noFill/>
                          </a:ln>
                          <a:solidFill>
                            <a:schemeClr val="bg1"/>
                          </a:solidFill>
                          <a:effectLst/>
                          <a:latin typeface="Helvetica Neue" panose="02000503000000020004" pitchFamily="2" charset="0"/>
                          <a:ea typeface="ＭＳ Ｐゴシック" panose="020B0600070205080204" pitchFamily="34" charset="-128"/>
                        </a:rPr>
                        <a:t>0 – 2 years</a:t>
                      </a:r>
                    </a:p>
                  </a:txBody>
                  <a:tcPr marL="121793" marR="121793" marT="60889" marB="608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309CDD"/>
                    </a:solidFill>
                  </a:tcPr>
                </a:tc>
                <a:tc>
                  <a:txBody>
                    <a:bodyPr/>
                    <a:lstStyle>
                      <a:lvl1pPr eaLnBrk="0" hangingPunct="0">
                        <a:spcBef>
                          <a:spcPct val="20000"/>
                        </a:spcBef>
                        <a:defRPr sz="2800">
                          <a:solidFill>
                            <a:schemeClr val="tx1"/>
                          </a:solidFill>
                          <a:latin typeface="Calisto MT" panose="02040603050505030304" pitchFamily="18" charset="77"/>
                          <a:ea typeface="ＭＳ Ｐゴシック" panose="020B0600070205080204" pitchFamily="34" charset="-128"/>
                        </a:defRPr>
                      </a:lvl1pPr>
                      <a:lvl2pPr marL="742950" indent="-285750" eaLnBrk="0" hangingPunct="0">
                        <a:spcBef>
                          <a:spcPct val="20000"/>
                        </a:spcBef>
                        <a:defRPr sz="2400">
                          <a:solidFill>
                            <a:schemeClr val="tx1"/>
                          </a:solidFill>
                          <a:latin typeface="Calisto MT" panose="02040603050505030304" pitchFamily="18" charset="77"/>
                          <a:ea typeface="ＭＳ Ｐゴシック" panose="020B0600070205080204" pitchFamily="34" charset="-128"/>
                        </a:defRPr>
                      </a:lvl2pPr>
                      <a:lvl3pPr marL="1143000" indent="-228600" eaLnBrk="0" hangingPunct="0">
                        <a:spcBef>
                          <a:spcPct val="20000"/>
                        </a:spcBef>
                        <a:defRPr sz="2000">
                          <a:solidFill>
                            <a:schemeClr val="tx1"/>
                          </a:solidFill>
                          <a:latin typeface="Calisto MT" panose="02040603050505030304" pitchFamily="18" charset="77"/>
                          <a:ea typeface="ＭＳ Ｐゴシック" panose="020B0600070205080204" pitchFamily="34" charset="-128"/>
                        </a:defRPr>
                      </a:lvl3pPr>
                      <a:lvl4pPr marL="16002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4pPr>
                      <a:lvl5pPr marL="20574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100" b="0" i="0" u="none" strike="noStrike" cap="none" normalizeH="0" baseline="0" dirty="0">
                          <a:ln>
                            <a:noFill/>
                          </a:ln>
                          <a:solidFill>
                            <a:schemeClr val="bg1"/>
                          </a:solidFill>
                          <a:effectLst/>
                          <a:latin typeface="Helvetica Neue" panose="02000503000000020004" pitchFamily="2" charset="0"/>
                          <a:ea typeface="ＭＳ Ｐゴシック" panose="020B0600070205080204" pitchFamily="34" charset="-128"/>
                        </a:rPr>
                        <a:t>3 – 5 years</a:t>
                      </a:r>
                    </a:p>
                  </a:txBody>
                  <a:tcPr marL="121793" marR="121793" marT="60889" marB="608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309CDD"/>
                    </a:solidFill>
                  </a:tcPr>
                </a:tc>
                <a:tc>
                  <a:txBody>
                    <a:bodyPr/>
                    <a:lstStyle>
                      <a:lvl1pPr eaLnBrk="0" hangingPunct="0">
                        <a:spcBef>
                          <a:spcPct val="20000"/>
                        </a:spcBef>
                        <a:defRPr sz="2800">
                          <a:solidFill>
                            <a:schemeClr val="tx1"/>
                          </a:solidFill>
                          <a:latin typeface="Calisto MT" panose="02040603050505030304" pitchFamily="18" charset="77"/>
                          <a:ea typeface="ＭＳ Ｐゴシック" panose="020B0600070205080204" pitchFamily="34" charset="-128"/>
                        </a:defRPr>
                      </a:lvl1pPr>
                      <a:lvl2pPr marL="742950" indent="-285750" eaLnBrk="0" hangingPunct="0">
                        <a:spcBef>
                          <a:spcPct val="20000"/>
                        </a:spcBef>
                        <a:defRPr sz="2400">
                          <a:solidFill>
                            <a:schemeClr val="tx1"/>
                          </a:solidFill>
                          <a:latin typeface="Calisto MT" panose="02040603050505030304" pitchFamily="18" charset="77"/>
                          <a:ea typeface="ＭＳ Ｐゴシック" panose="020B0600070205080204" pitchFamily="34" charset="-128"/>
                        </a:defRPr>
                      </a:lvl2pPr>
                      <a:lvl3pPr marL="1143000" indent="-228600" eaLnBrk="0" hangingPunct="0">
                        <a:spcBef>
                          <a:spcPct val="20000"/>
                        </a:spcBef>
                        <a:defRPr sz="2000">
                          <a:solidFill>
                            <a:schemeClr val="tx1"/>
                          </a:solidFill>
                          <a:latin typeface="Calisto MT" panose="02040603050505030304" pitchFamily="18" charset="77"/>
                          <a:ea typeface="ＭＳ Ｐゴシック" panose="020B0600070205080204" pitchFamily="34" charset="-128"/>
                        </a:defRPr>
                      </a:lvl3pPr>
                      <a:lvl4pPr marL="16002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4pPr>
                      <a:lvl5pPr marL="20574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100" b="0" i="0" u="none" strike="noStrike" cap="none" normalizeH="0" baseline="0">
                          <a:ln>
                            <a:noFill/>
                          </a:ln>
                          <a:solidFill>
                            <a:schemeClr val="bg1"/>
                          </a:solidFill>
                          <a:effectLst/>
                          <a:latin typeface="Helvetica Neue" panose="02000503000000020004" pitchFamily="2" charset="0"/>
                          <a:ea typeface="ＭＳ Ｐゴシック" panose="020B0600070205080204" pitchFamily="34" charset="-128"/>
                        </a:rPr>
                        <a:t>6 – 12 years</a:t>
                      </a:r>
                    </a:p>
                  </a:txBody>
                  <a:tcPr marL="121793" marR="121793" marT="60889" marB="608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309CDD"/>
                    </a:solidFill>
                  </a:tcPr>
                </a:tc>
                <a:extLst>
                  <a:ext uri="{0D108BD9-81ED-4DB2-BD59-A6C34878D82A}">
                    <a16:rowId xmlns:a16="http://schemas.microsoft.com/office/drawing/2014/main" val="998403383"/>
                  </a:ext>
                </a:extLst>
              </a:tr>
              <a:tr h="491181">
                <a:tc>
                  <a:txBody>
                    <a:bodyPr/>
                    <a:lstStyle>
                      <a:lvl1pPr eaLnBrk="0" hangingPunct="0">
                        <a:spcBef>
                          <a:spcPct val="20000"/>
                        </a:spcBef>
                        <a:defRPr sz="2800">
                          <a:solidFill>
                            <a:schemeClr val="tx1"/>
                          </a:solidFill>
                          <a:latin typeface="Calisto MT" panose="02040603050505030304" pitchFamily="18" charset="77"/>
                          <a:ea typeface="ＭＳ Ｐゴシック" panose="020B0600070205080204" pitchFamily="34" charset="-128"/>
                        </a:defRPr>
                      </a:lvl1pPr>
                      <a:lvl2pPr marL="742950" indent="-285750" eaLnBrk="0" hangingPunct="0">
                        <a:spcBef>
                          <a:spcPct val="20000"/>
                        </a:spcBef>
                        <a:defRPr sz="2400">
                          <a:solidFill>
                            <a:schemeClr val="tx1"/>
                          </a:solidFill>
                          <a:latin typeface="Calisto MT" panose="02040603050505030304" pitchFamily="18" charset="77"/>
                          <a:ea typeface="ＭＳ Ｐゴシック" panose="020B0600070205080204" pitchFamily="34" charset="-128"/>
                        </a:defRPr>
                      </a:lvl2pPr>
                      <a:lvl3pPr marL="1143000" indent="-228600" eaLnBrk="0" hangingPunct="0">
                        <a:spcBef>
                          <a:spcPct val="20000"/>
                        </a:spcBef>
                        <a:defRPr sz="2000">
                          <a:solidFill>
                            <a:schemeClr val="tx1"/>
                          </a:solidFill>
                          <a:latin typeface="Calisto MT" panose="02040603050505030304" pitchFamily="18" charset="77"/>
                          <a:ea typeface="ＭＳ Ｐゴシック" panose="020B0600070205080204" pitchFamily="34" charset="-128"/>
                        </a:defRPr>
                      </a:lvl3pPr>
                      <a:lvl4pPr marL="16002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4pPr>
                      <a:lvl5pPr marL="20574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100" b="1" i="0" u="none" strike="noStrike" cap="none" normalizeH="0" baseline="0" dirty="0">
                          <a:ln>
                            <a:noFill/>
                          </a:ln>
                          <a:solidFill>
                            <a:schemeClr val="bg1"/>
                          </a:solidFill>
                          <a:effectLst/>
                          <a:latin typeface="Helvetica Neue" panose="02000503000000020004" pitchFamily="2" charset="0"/>
                          <a:ea typeface="ＭＳ Ｐゴシック" panose="020B0600070205080204" pitchFamily="34" charset="-128"/>
                        </a:rPr>
                        <a:t>Heart Rate</a:t>
                      </a:r>
                    </a:p>
                  </a:txBody>
                  <a:tcPr marL="121793" marR="121793" marT="60889" marB="608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134785"/>
                    </a:solidFill>
                  </a:tcPr>
                </a:tc>
                <a:tc>
                  <a:txBody>
                    <a:bodyPr/>
                    <a:lstStyle>
                      <a:lvl1pPr eaLnBrk="0" hangingPunct="0">
                        <a:spcBef>
                          <a:spcPct val="20000"/>
                        </a:spcBef>
                        <a:defRPr sz="2800">
                          <a:solidFill>
                            <a:schemeClr val="tx1"/>
                          </a:solidFill>
                          <a:latin typeface="Calisto MT" panose="02040603050505030304" pitchFamily="18" charset="77"/>
                          <a:ea typeface="ＭＳ Ｐゴシック" panose="020B0600070205080204" pitchFamily="34" charset="-128"/>
                        </a:defRPr>
                      </a:lvl1pPr>
                      <a:lvl2pPr marL="742950" indent="-285750" eaLnBrk="0" hangingPunct="0">
                        <a:spcBef>
                          <a:spcPct val="20000"/>
                        </a:spcBef>
                        <a:defRPr sz="2400">
                          <a:solidFill>
                            <a:schemeClr val="tx1"/>
                          </a:solidFill>
                          <a:latin typeface="Calisto MT" panose="02040603050505030304" pitchFamily="18" charset="77"/>
                          <a:ea typeface="ＭＳ Ｐゴシック" panose="020B0600070205080204" pitchFamily="34" charset="-128"/>
                        </a:defRPr>
                      </a:lvl2pPr>
                      <a:lvl3pPr marL="1143000" indent="-228600" eaLnBrk="0" hangingPunct="0">
                        <a:spcBef>
                          <a:spcPct val="20000"/>
                        </a:spcBef>
                        <a:defRPr sz="2000">
                          <a:solidFill>
                            <a:schemeClr val="tx1"/>
                          </a:solidFill>
                          <a:latin typeface="Calisto MT" panose="02040603050505030304" pitchFamily="18" charset="77"/>
                          <a:ea typeface="ＭＳ Ｐゴシック" panose="020B0600070205080204" pitchFamily="34" charset="-128"/>
                        </a:defRPr>
                      </a:lvl3pPr>
                      <a:lvl4pPr marL="16002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4pPr>
                      <a:lvl5pPr marL="20574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100" b="0" i="0" u="none" strike="noStrike" cap="none" normalizeH="0" baseline="0" dirty="0">
                          <a:ln>
                            <a:noFill/>
                          </a:ln>
                          <a:solidFill>
                            <a:schemeClr val="bg1"/>
                          </a:solidFill>
                          <a:effectLst/>
                          <a:latin typeface="Helvetica Neue" panose="02000503000000020004" pitchFamily="2" charset="0"/>
                          <a:ea typeface="ＭＳ Ｐゴシック" panose="020B0600070205080204" pitchFamily="34" charset="-128"/>
                        </a:rPr>
                        <a:t>&lt; 150 - 160</a:t>
                      </a:r>
                    </a:p>
                  </a:txBody>
                  <a:tcPr marL="121793" marR="121793" marT="60889" marB="608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309CDD"/>
                    </a:solidFill>
                  </a:tcPr>
                </a:tc>
                <a:tc>
                  <a:txBody>
                    <a:bodyPr/>
                    <a:lstStyle>
                      <a:lvl1pPr eaLnBrk="0" hangingPunct="0">
                        <a:spcBef>
                          <a:spcPct val="20000"/>
                        </a:spcBef>
                        <a:defRPr sz="2800">
                          <a:solidFill>
                            <a:schemeClr val="tx1"/>
                          </a:solidFill>
                          <a:latin typeface="Calisto MT" panose="02040603050505030304" pitchFamily="18" charset="77"/>
                          <a:ea typeface="ＭＳ Ｐゴシック" panose="020B0600070205080204" pitchFamily="34" charset="-128"/>
                        </a:defRPr>
                      </a:lvl1pPr>
                      <a:lvl2pPr marL="742950" indent="-285750" eaLnBrk="0" hangingPunct="0">
                        <a:spcBef>
                          <a:spcPct val="20000"/>
                        </a:spcBef>
                        <a:defRPr sz="2400">
                          <a:solidFill>
                            <a:schemeClr val="tx1"/>
                          </a:solidFill>
                          <a:latin typeface="Calisto MT" panose="02040603050505030304" pitchFamily="18" charset="77"/>
                          <a:ea typeface="ＭＳ Ｐゴシック" panose="020B0600070205080204" pitchFamily="34" charset="-128"/>
                        </a:defRPr>
                      </a:lvl2pPr>
                      <a:lvl3pPr marL="1143000" indent="-228600" eaLnBrk="0" hangingPunct="0">
                        <a:spcBef>
                          <a:spcPct val="20000"/>
                        </a:spcBef>
                        <a:defRPr sz="2000">
                          <a:solidFill>
                            <a:schemeClr val="tx1"/>
                          </a:solidFill>
                          <a:latin typeface="Calisto MT" panose="02040603050505030304" pitchFamily="18" charset="77"/>
                          <a:ea typeface="ＭＳ Ｐゴシック" panose="020B0600070205080204" pitchFamily="34" charset="-128"/>
                        </a:defRPr>
                      </a:lvl3pPr>
                      <a:lvl4pPr marL="16002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4pPr>
                      <a:lvl5pPr marL="20574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100" b="0" i="0" u="none" strike="noStrike" cap="none" normalizeH="0" baseline="0" dirty="0">
                          <a:ln>
                            <a:noFill/>
                          </a:ln>
                          <a:solidFill>
                            <a:schemeClr val="bg1"/>
                          </a:solidFill>
                          <a:effectLst/>
                          <a:latin typeface="Helvetica Neue" panose="02000503000000020004" pitchFamily="2" charset="0"/>
                          <a:ea typeface="ＭＳ Ｐゴシック" panose="020B0600070205080204" pitchFamily="34" charset="-128"/>
                        </a:rPr>
                        <a:t>&lt; 140</a:t>
                      </a:r>
                    </a:p>
                  </a:txBody>
                  <a:tcPr marL="121793" marR="121793" marT="60889" marB="608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309CDD"/>
                    </a:solidFill>
                  </a:tcPr>
                </a:tc>
                <a:tc>
                  <a:txBody>
                    <a:bodyPr/>
                    <a:lstStyle>
                      <a:lvl1pPr eaLnBrk="0" hangingPunct="0">
                        <a:spcBef>
                          <a:spcPct val="20000"/>
                        </a:spcBef>
                        <a:defRPr sz="2800">
                          <a:solidFill>
                            <a:schemeClr val="tx1"/>
                          </a:solidFill>
                          <a:latin typeface="Calisto MT" panose="02040603050505030304" pitchFamily="18" charset="77"/>
                          <a:ea typeface="ＭＳ Ｐゴシック" panose="020B0600070205080204" pitchFamily="34" charset="-128"/>
                        </a:defRPr>
                      </a:lvl1pPr>
                      <a:lvl2pPr marL="742950" indent="-285750" eaLnBrk="0" hangingPunct="0">
                        <a:spcBef>
                          <a:spcPct val="20000"/>
                        </a:spcBef>
                        <a:defRPr sz="2400">
                          <a:solidFill>
                            <a:schemeClr val="tx1"/>
                          </a:solidFill>
                          <a:latin typeface="Calisto MT" panose="02040603050505030304" pitchFamily="18" charset="77"/>
                          <a:ea typeface="ＭＳ Ｐゴシック" panose="020B0600070205080204" pitchFamily="34" charset="-128"/>
                        </a:defRPr>
                      </a:lvl2pPr>
                      <a:lvl3pPr marL="1143000" indent="-228600" eaLnBrk="0" hangingPunct="0">
                        <a:spcBef>
                          <a:spcPct val="20000"/>
                        </a:spcBef>
                        <a:defRPr sz="2000">
                          <a:solidFill>
                            <a:schemeClr val="tx1"/>
                          </a:solidFill>
                          <a:latin typeface="Calisto MT" panose="02040603050505030304" pitchFamily="18" charset="77"/>
                          <a:ea typeface="ＭＳ Ｐゴシック" panose="020B0600070205080204" pitchFamily="34" charset="-128"/>
                        </a:defRPr>
                      </a:lvl3pPr>
                      <a:lvl4pPr marL="16002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4pPr>
                      <a:lvl5pPr marL="20574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100" b="0" i="0" u="none" strike="noStrike" cap="none" normalizeH="0" baseline="0" dirty="0">
                          <a:ln>
                            <a:noFill/>
                          </a:ln>
                          <a:solidFill>
                            <a:schemeClr val="bg1"/>
                          </a:solidFill>
                          <a:effectLst/>
                          <a:latin typeface="Helvetica Neue" panose="02000503000000020004" pitchFamily="2" charset="0"/>
                          <a:ea typeface="ＭＳ Ｐゴシック" panose="020B0600070205080204" pitchFamily="34" charset="-128"/>
                        </a:rPr>
                        <a:t>&lt; 100 - 120</a:t>
                      </a:r>
                    </a:p>
                  </a:txBody>
                  <a:tcPr marL="121793" marR="121793" marT="60889" marB="608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309CDD"/>
                    </a:solidFill>
                  </a:tcPr>
                </a:tc>
                <a:extLst>
                  <a:ext uri="{0D108BD9-81ED-4DB2-BD59-A6C34878D82A}">
                    <a16:rowId xmlns:a16="http://schemas.microsoft.com/office/drawing/2014/main" val="3158551639"/>
                  </a:ext>
                </a:extLst>
              </a:tr>
              <a:tr h="446597">
                <a:tc>
                  <a:txBody>
                    <a:bodyPr/>
                    <a:lstStyle>
                      <a:lvl1pPr eaLnBrk="0" hangingPunct="0">
                        <a:spcBef>
                          <a:spcPct val="20000"/>
                        </a:spcBef>
                        <a:defRPr sz="2800">
                          <a:solidFill>
                            <a:schemeClr val="tx1"/>
                          </a:solidFill>
                          <a:latin typeface="Calisto MT" panose="02040603050505030304" pitchFamily="18" charset="77"/>
                          <a:ea typeface="ＭＳ Ｐゴシック" panose="020B0600070205080204" pitchFamily="34" charset="-128"/>
                        </a:defRPr>
                      </a:lvl1pPr>
                      <a:lvl2pPr marL="742950" indent="-285750" eaLnBrk="0" hangingPunct="0">
                        <a:spcBef>
                          <a:spcPct val="20000"/>
                        </a:spcBef>
                        <a:defRPr sz="2400">
                          <a:solidFill>
                            <a:schemeClr val="tx1"/>
                          </a:solidFill>
                          <a:latin typeface="Calisto MT" panose="02040603050505030304" pitchFamily="18" charset="77"/>
                          <a:ea typeface="ＭＳ Ｐゴシック" panose="020B0600070205080204" pitchFamily="34" charset="-128"/>
                        </a:defRPr>
                      </a:lvl2pPr>
                      <a:lvl3pPr marL="1143000" indent="-228600" eaLnBrk="0" hangingPunct="0">
                        <a:spcBef>
                          <a:spcPct val="20000"/>
                        </a:spcBef>
                        <a:defRPr sz="2000">
                          <a:solidFill>
                            <a:schemeClr val="tx1"/>
                          </a:solidFill>
                          <a:latin typeface="Calisto MT" panose="02040603050505030304" pitchFamily="18" charset="77"/>
                          <a:ea typeface="ＭＳ Ｐゴシック" panose="020B0600070205080204" pitchFamily="34" charset="-128"/>
                        </a:defRPr>
                      </a:lvl3pPr>
                      <a:lvl4pPr marL="16002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4pPr>
                      <a:lvl5pPr marL="20574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100" b="1" i="0" u="none" strike="noStrike" cap="none" normalizeH="0" baseline="0" dirty="0">
                          <a:ln>
                            <a:noFill/>
                          </a:ln>
                          <a:solidFill>
                            <a:schemeClr val="bg1"/>
                          </a:solidFill>
                          <a:effectLst/>
                          <a:latin typeface="Helvetica Neue" panose="02000503000000020004" pitchFamily="2" charset="0"/>
                          <a:ea typeface="ＭＳ Ｐゴシック" panose="020B0600070205080204" pitchFamily="34" charset="-128"/>
                        </a:rPr>
                        <a:t>Blood Pressure</a:t>
                      </a:r>
                    </a:p>
                  </a:txBody>
                  <a:tcPr marL="121793" marR="121793" marT="60889" marB="608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134785"/>
                    </a:solidFill>
                  </a:tcPr>
                </a:tc>
                <a:tc>
                  <a:txBody>
                    <a:bodyPr/>
                    <a:lstStyle>
                      <a:lvl1pPr eaLnBrk="0" hangingPunct="0">
                        <a:spcBef>
                          <a:spcPct val="20000"/>
                        </a:spcBef>
                        <a:defRPr sz="2800">
                          <a:solidFill>
                            <a:schemeClr val="tx1"/>
                          </a:solidFill>
                          <a:latin typeface="Calisto MT" panose="02040603050505030304" pitchFamily="18" charset="77"/>
                          <a:ea typeface="ＭＳ Ｐゴシック" panose="020B0600070205080204" pitchFamily="34" charset="-128"/>
                        </a:defRPr>
                      </a:lvl1pPr>
                      <a:lvl2pPr marL="742950" indent="-285750" eaLnBrk="0" hangingPunct="0">
                        <a:spcBef>
                          <a:spcPct val="20000"/>
                        </a:spcBef>
                        <a:defRPr sz="2400">
                          <a:solidFill>
                            <a:schemeClr val="tx1"/>
                          </a:solidFill>
                          <a:latin typeface="Calisto MT" panose="02040603050505030304" pitchFamily="18" charset="77"/>
                          <a:ea typeface="ＭＳ Ｐゴシック" panose="020B0600070205080204" pitchFamily="34" charset="-128"/>
                        </a:defRPr>
                      </a:lvl2pPr>
                      <a:lvl3pPr marL="1143000" indent="-228600" eaLnBrk="0" hangingPunct="0">
                        <a:spcBef>
                          <a:spcPct val="20000"/>
                        </a:spcBef>
                        <a:defRPr sz="2000">
                          <a:solidFill>
                            <a:schemeClr val="tx1"/>
                          </a:solidFill>
                          <a:latin typeface="Calisto MT" panose="02040603050505030304" pitchFamily="18" charset="77"/>
                          <a:ea typeface="ＭＳ Ｐゴシック" panose="020B0600070205080204" pitchFamily="34" charset="-128"/>
                        </a:defRPr>
                      </a:lvl3pPr>
                      <a:lvl4pPr marL="16002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4pPr>
                      <a:lvl5pPr marL="20574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100" b="0" i="0" u="none" strike="noStrike" cap="none" normalizeH="0" baseline="0">
                          <a:ln>
                            <a:noFill/>
                          </a:ln>
                          <a:solidFill>
                            <a:schemeClr val="bg1"/>
                          </a:solidFill>
                          <a:effectLst/>
                          <a:latin typeface="Helvetica Neue" panose="02000503000000020004" pitchFamily="2" charset="0"/>
                          <a:ea typeface="ＭＳ Ｐゴシック" panose="020B0600070205080204" pitchFamily="34" charset="-128"/>
                        </a:rPr>
                        <a:t>&gt; 60 - 70</a:t>
                      </a:r>
                    </a:p>
                  </a:txBody>
                  <a:tcPr marL="121793" marR="121793" marT="60889" marB="608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309CDD"/>
                    </a:solidFill>
                  </a:tcPr>
                </a:tc>
                <a:tc>
                  <a:txBody>
                    <a:bodyPr/>
                    <a:lstStyle>
                      <a:lvl1pPr eaLnBrk="0" hangingPunct="0">
                        <a:spcBef>
                          <a:spcPct val="20000"/>
                        </a:spcBef>
                        <a:defRPr sz="2800">
                          <a:solidFill>
                            <a:schemeClr val="tx1"/>
                          </a:solidFill>
                          <a:latin typeface="Calisto MT" panose="02040603050505030304" pitchFamily="18" charset="77"/>
                          <a:ea typeface="ＭＳ Ｐゴシック" panose="020B0600070205080204" pitchFamily="34" charset="-128"/>
                        </a:defRPr>
                      </a:lvl1pPr>
                      <a:lvl2pPr marL="742950" indent="-285750" eaLnBrk="0" hangingPunct="0">
                        <a:spcBef>
                          <a:spcPct val="20000"/>
                        </a:spcBef>
                        <a:defRPr sz="2400">
                          <a:solidFill>
                            <a:schemeClr val="tx1"/>
                          </a:solidFill>
                          <a:latin typeface="Calisto MT" panose="02040603050505030304" pitchFamily="18" charset="77"/>
                          <a:ea typeface="ＭＳ Ｐゴシック" panose="020B0600070205080204" pitchFamily="34" charset="-128"/>
                        </a:defRPr>
                      </a:lvl2pPr>
                      <a:lvl3pPr marL="1143000" indent="-228600" eaLnBrk="0" hangingPunct="0">
                        <a:spcBef>
                          <a:spcPct val="20000"/>
                        </a:spcBef>
                        <a:defRPr sz="2000">
                          <a:solidFill>
                            <a:schemeClr val="tx1"/>
                          </a:solidFill>
                          <a:latin typeface="Calisto MT" panose="02040603050505030304" pitchFamily="18" charset="77"/>
                          <a:ea typeface="ＭＳ Ｐゴシック" panose="020B0600070205080204" pitchFamily="34" charset="-128"/>
                        </a:defRPr>
                      </a:lvl3pPr>
                      <a:lvl4pPr marL="16002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4pPr>
                      <a:lvl5pPr marL="20574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100" b="0" i="0" u="none" strike="noStrike" cap="none" normalizeH="0" baseline="0" dirty="0">
                          <a:ln>
                            <a:noFill/>
                          </a:ln>
                          <a:solidFill>
                            <a:schemeClr val="bg1"/>
                          </a:solidFill>
                          <a:effectLst/>
                          <a:latin typeface="Helvetica Neue" panose="02000503000000020004" pitchFamily="2" charset="0"/>
                          <a:ea typeface="ＭＳ Ｐゴシック" panose="020B0600070205080204" pitchFamily="34" charset="-128"/>
                        </a:rPr>
                        <a:t>&gt; 75</a:t>
                      </a:r>
                    </a:p>
                  </a:txBody>
                  <a:tcPr marL="121793" marR="121793" marT="60889" marB="608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309CDD"/>
                    </a:solidFill>
                  </a:tcPr>
                </a:tc>
                <a:tc>
                  <a:txBody>
                    <a:bodyPr/>
                    <a:lstStyle>
                      <a:lvl1pPr eaLnBrk="0" hangingPunct="0">
                        <a:spcBef>
                          <a:spcPct val="20000"/>
                        </a:spcBef>
                        <a:defRPr sz="2800">
                          <a:solidFill>
                            <a:schemeClr val="tx1"/>
                          </a:solidFill>
                          <a:latin typeface="Calisto MT" panose="02040603050505030304" pitchFamily="18" charset="77"/>
                          <a:ea typeface="ＭＳ Ｐゴシック" panose="020B0600070205080204" pitchFamily="34" charset="-128"/>
                        </a:defRPr>
                      </a:lvl1pPr>
                      <a:lvl2pPr marL="742950" indent="-285750" eaLnBrk="0" hangingPunct="0">
                        <a:spcBef>
                          <a:spcPct val="20000"/>
                        </a:spcBef>
                        <a:defRPr sz="2400">
                          <a:solidFill>
                            <a:schemeClr val="tx1"/>
                          </a:solidFill>
                          <a:latin typeface="Calisto MT" panose="02040603050505030304" pitchFamily="18" charset="77"/>
                          <a:ea typeface="ＭＳ Ｐゴシック" panose="020B0600070205080204" pitchFamily="34" charset="-128"/>
                        </a:defRPr>
                      </a:lvl2pPr>
                      <a:lvl3pPr marL="1143000" indent="-228600" eaLnBrk="0" hangingPunct="0">
                        <a:spcBef>
                          <a:spcPct val="20000"/>
                        </a:spcBef>
                        <a:defRPr sz="2000">
                          <a:solidFill>
                            <a:schemeClr val="tx1"/>
                          </a:solidFill>
                          <a:latin typeface="Calisto MT" panose="02040603050505030304" pitchFamily="18" charset="77"/>
                          <a:ea typeface="ＭＳ Ｐゴシック" panose="020B0600070205080204" pitchFamily="34" charset="-128"/>
                        </a:defRPr>
                      </a:lvl3pPr>
                      <a:lvl4pPr marL="16002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4pPr>
                      <a:lvl5pPr marL="20574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100" b="0" i="0" u="none" strike="noStrike" cap="none" normalizeH="0" baseline="0" dirty="0">
                          <a:ln>
                            <a:noFill/>
                          </a:ln>
                          <a:solidFill>
                            <a:schemeClr val="bg1"/>
                          </a:solidFill>
                          <a:effectLst/>
                          <a:latin typeface="Helvetica Neue" panose="02000503000000020004" pitchFamily="2" charset="0"/>
                          <a:ea typeface="ＭＳ Ｐゴシック" panose="020B0600070205080204" pitchFamily="34" charset="-128"/>
                        </a:rPr>
                        <a:t>&gt; 80 - 90</a:t>
                      </a:r>
                    </a:p>
                  </a:txBody>
                  <a:tcPr marL="121793" marR="121793" marT="60889" marB="608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309CDD"/>
                    </a:solidFill>
                  </a:tcPr>
                </a:tc>
                <a:extLst>
                  <a:ext uri="{0D108BD9-81ED-4DB2-BD59-A6C34878D82A}">
                    <a16:rowId xmlns:a16="http://schemas.microsoft.com/office/drawing/2014/main" val="3571566232"/>
                  </a:ext>
                </a:extLst>
              </a:tr>
              <a:tr h="525206">
                <a:tc>
                  <a:txBody>
                    <a:bodyPr/>
                    <a:lstStyle>
                      <a:lvl1pPr eaLnBrk="0" hangingPunct="0">
                        <a:spcBef>
                          <a:spcPct val="20000"/>
                        </a:spcBef>
                        <a:defRPr sz="2800">
                          <a:solidFill>
                            <a:schemeClr val="tx1"/>
                          </a:solidFill>
                          <a:latin typeface="Calisto MT" panose="02040603050505030304" pitchFamily="18" charset="77"/>
                          <a:ea typeface="ＭＳ Ｐゴシック" panose="020B0600070205080204" pitchFamily="34" charset="-128"/>
                        </a:defRPr>
                      </a:lvl1pPr>
                      <a:lvl2pPr marL="742950" indent="-285750" eaLnBrk="0" hangingPunct="0">
                        <a:spcBef>
                          <a:spcPct val="20000"/>
                        </a:spcBef>
                        <a:defRPr sz="2400">
                          <a:solidFill>
                            <a:schemeClr val="tx1"/>
                          </a:solidFill>
                          <a:latin typeface="Calisto MT" panose="02040603050505030304" pitchFamily="18" charset="77"/>
                          <a:ea typeface="ＭＳ Ｐゴシック" panose="020B0600070205080204" pitchFamily="34" charset="-128"/>
                        </a:defRPr>
                      </a:lvl2pPr>
                      <a:lvl3pPr marL="1143000" indent="-228600" eaLnBrk="0" hangingPunct="0">
                        <a:spcBef>
                          <a:spcPct val="20000"/>
                        </a:spcBef>
                        <a:defRPr sz="2000">
                          <a:solidFill>
                            <a:schemeClr val="tx1"/>
                          </a:solidFill>
                          <a:latin typeface="Calisto MT" panose="02040603050505030304" pitchFamily="18" charset="77"/>
                          <a:ea typeface="ＭＳ Ｐゴシック" panose="020B0600070205080204" pitchFamily="34" charset="-128"/>
                        </a:defRPr>
                      </a:lvl3pPr>
                      <a:lvl4pPr marL="16002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4pPr>
                      <a:lvl5pPr marL="20574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100" b="1" i="0" u="none" strike="noStrike" cap="none" normalizeH="0" baseline="0" dirty="0">
                          <a:ln>
                            <a:noFill/>
                          </a:ln>
                          <a:solidFill>
                            <a:schemeClr val="bg1"/>
                          </a:solidFill>
                          <a:effectLst/>
                          <a:latin typeface="Helvetica Neue" panose="02000503000000020004" pitchFamily="2" charset="0"/>
                          <a:ea typeface="ＭＳ Ｐゴシック" panose="020B0600070205080204" pitchFamily="34" charset="-128"/>
                        </a:rPr>
                        <a:t>Respiratory Rate</a:t>
                      </a:r>
                    </a:p>
                  </a:txBody>
                  <a:tcPr marL="121793" marR="121793" marT="60889" marB="608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134785"/>
                    </a:solidFill>
                  </a:tcPr>
                </a:tc>
                <a:tc>
                  <a:txBody>
                    <a:bodyPr/>
                    <a:lstStyle>
                      <a:lvl1pPr eaLnBrk="0" hangingPunct="0">
                        <a:spcBef>
                          <a:spcPct val="20000"/>
                        </a:spcBef>
                        <a:defRPr sz="2800">
                          <a:solidFill>
                            <a:schemeClr val="tx1"/>
                          </a:solidFill>
                          <a:latin typeface="Calisto MT" panose="02040603050505030304" pitchFamily="18" charset="77"/>
                          <a:ea typeface="ＭＳ Ｐゴシック" panose="020B0600070205080204" pitchFamily="34" charset="-128"/>
                        </a:defRPr>
                      </a:lvl1pPr>
                      <a:lvl2pPr marL="742950" indent="-285750" eaLnBrk="0" hangingPunct="0">
                        <a:spcBef>
                          <a:spcPct val="20000"/>
                        </a:spcBef>
                        <a:defRPr sz="2400">
                          <a:solidFill>
                            <a:schemeClr val="tx1"/>
                          </a:solidFill>
                          <a:latin typeface="Calisto MT" panose="02040603050505030304" pitchFamily="18" charset="77"/>
                          <a:ea typeface="ＭＳ Ｐゴシック" panose="020B0600070205080204" pitchFamily="34" charset="-128"/>
                        </a:defRPr>
                      </a:lvl2pPr>
                      <a:lvl3pPr marL="1143000" indent="-228600" eaLnBrk="0" hangingPunct="0">
                        <a:spcBef>
                          <a:spcPct val="20000"/>
                        </a:spcBef>
                        <a:defRPr sz="2000">
                          <a:solidFill>
                            <a:schemeClr val="tx1"/>
                          </a:solidFill>
                          <a:latin typeface="Calisto MT" panose="02040603050505030304" pitchFamily="18" charset="77"/>
                          <a:ea typeface="ＭＳ Ｐゴシック" panose="020B0600070205080204" pitchFamily="34" charset="-128"/>
                        </a:defRPr>
                      </a:lvl3pPr>
                      <a:lvl4pPr marL="16002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4pPr>
                      <a:lvl5pPr marL="20574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100" b="0" i="0" u="none" strike="noStrike" cap="none" normalizeH="0" baseline="0">
                          <a:ln>
                            <a:noFill/>
                          </a:ln>
                          <a:solidFill>
                            <a:schemeClr val="bg1"/>
                          </a:solidFill>
                          <a:effectLst/>
                          <a:latin typeface="Helvetica Neue" panose="02000503000000020004" pitchFamily="2" charset="0"/>
                          <a:ea typeface="ＭＳ Ｐゴシック" panose="020B0600070205080204" pitchFamily="34" charset="-128"/>
                        </a:rPr>
                        <a:t>&lt; 40 - 60</a:t>
                      </a:r>
                    </a:p>
                  </a:txBody>
                  <a:tcPr marL="121793" marR="121793" marT="60889" marB="608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309CDD"/>
                    </a:solidFill>
                  </a:tcPr>
                </a:tc>
                <a:tc>
                  <a:txBody>
                    <a:bodyPr/>
                    <a:lstStyle>
                      <a:lvl1pPr eaLnBrk="0" hangingPunct="0">
                        <a:spcBef>
                          <a:spcPct val="20000"/>
                        </a:spcBef>
                        <a:defRPr sz="2800">
                          <a:solidFill>
                            <a:schemeClr val="tx1"/>
                          </a:solidFill>
                          <a:latin typeface="Calisto MT" panose="02040603050505030304" pitchFamily="18" charset="77"/>
                          <a:ea typeface="ＭＳ Ｐゴシック" panose="020B0600070205080204" pitchFamily="34" charset="-128"/>
                        </a:defRPr>
                      </a:lvl1pPr>
                      <a:lvl2pPr marL="742950" indent="-285750" eaLnBrk="0" hangingPunct="0">
                        <a:spcBef>
                          <a:spcPct val="20000"/>
                        </a:spcBef>
                        <a:defRPr sz="2400">
                          <a:solidFill>
                            <a:schemeClr val="tx1"/>
                          </a:solidFill>
                          <a:latin typeface="Calisto MT" panose="02040603050505030304" pitchFamily="18" charset="77"/>
                          <a:ea typeface="ＭＳ Ｐゴシック" panose="020B0600070205080204" pitchFamily="34" charset="-128"/>
                        </a:defRPr>
                      </a:lvl2pPr>
                      <a:lvl3pPr marL="1143000" indent="-228600" eaLnBrk="0" hangingPunct="0">
                        <a:spcBef>
                          <a:spcPct val="20000"/>
                        </a:spcBef>
                        <a:defRPr sz="2000">
                          <a:solidFill>
                            <a:schemeClr val="tx1"/>
                          </a:solidFill>
                          <a:latin typeface="Calisto MT" panose="02040603050505030304" pitchFamily="18" charset="77"/>
                          <a:ea typeface="ＭＳ Ｐゴシック" panose="020B0600070205080204" pitchFamily="34" charset="-128"/>
                        </a:defRPr>
                      </a:lvl3pPr>
                      <a:lvl4pPr marL="16002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4pPr>
                      <a:lvl5pPr marL="20574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100" b="0" i="0" u="none" strike="noStrike" cap="none" normalizeH="0" baseline="0" dirty="0">
                          <a:ln>
                            <a:noFill/>
                          </a:ln>
                          <a:solidFill>
                            <a:schemeClr val="bg1"/>
                          </a:solidFill>
                          <a:effectLst/>
                          <a:latin typeface="Helvetica Neue" panose="02000503000000020004" pitchFamily="2" charset="0"/>
                          <a:ea typeface="ＭＳ Ｐゴシック" panose="020B0600070205080204" pitchFamily="34" charset="-128"/>
                        </a:rPr>
                        <a:t>&lt; 35</a:t>
                      </a:r>
                    </a:p>
                  </a:txBody>
                  <a:tcPr marL="121793" marR="121793" marT="60889" marB="608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309CDD"/>
                    </a:solidFill>
                  </a:tcPr>
                </a:tc>
                <a:tc>
                  <a:txBody>
                    <a:bodyPr/>
                    <a:lstStyle>
                      <a:lvl1pPr eaLnBrk="0" hangingPunct="0">
                        <a:spcBef>
                          <a:spcPct val="20000"/>
                        </a:spcBef>
                        <a:defRPr sz="2800">
                          <a:solidFill>
                            <a:schemeClr val="tx1"/>
                          </a:solidFill>
                          <a:latin typeface="Calisto MT" panose="02040603050505030304" pitchFamily="18" charset="77"/>
                          <a:ea typeface="ＭＳ Ｐゴシック" panose="020B0600070205080204" pitchFamily="34" charset="-128"/>
                        </a:defRPr>
                      </a:lvl1pPr>
                      <a:lvl2pPr marL="742950" indent="-285750" eaLnBrk="0" hangingPunct="0">
                        <a:spcBef>
                          <a:spcPct val="20000"/>
                        </a:spcBef>
                        <a:defRPr sz="2400">
                          <a:solidFill>
                            <a:schemeClr val="tx1"/>
                          </a:solidFill>
                          <a:latin typeface="Calisto MT" panose="02040603050505030304" pitchFamily="18" charset="77"/>
                          <a:ea typeface="ＭＳ Ｐゴシック" panose="020B0600070205080204" pitchFamily="34" charset="-128"/>
                        </a:defRPr>
                      </a:lvl2pPr>
                      <a:lvl3pPr marL="1143000" indent="-228600" eaLnBrk="0" hangingPunct="0">
                        <a:spcBef>
                          <a:spcPct val="20000"/>
                        </a:spcBef>
                        <a:defRPr sz="2000">
                          <a:solidFill>
                            <a:schemeClr val="tx1"/>
                          </a:solidFill>
                          <a:latin typeface="Calisto MT" panose="02040603050505030304" pitchFamily="18" charset="77"/>
                          <a:ea typeface="ＭＳ Ｐゴシック" panose="020B0600070205080204" pitchFamily="34" charset="-128"/>
                        </a:defRPr>
                      </a:lvl3pPr>
                      <a:lvl4pPr marL="16002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4pPr>
                      <a:lvl5pPr marL="20574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100" b="0" i="0" u="none" strike="noStrike" cap="none" normalizeH="0" baseline="0" dirty="0">
                          <a:ln>
                            <a:noFill/>
                          </a:ln>
                          <a:solidFill>
                            <a:schemeClr val="bg1"/>
                          </a:solidFill>
                          <a:effectLst/>
                          <a:latin typeface="Helvetica Neue" panose="02000503000000020004" pitchFamily="2" charset="0"/>
                          <a:ea typeface="ＭＳ Ｐゴシック" panose="020B0600070205080204" pitchFamily="34" charset="-128"/>
                        </a:rPr>
                        <a:t>&lt; 30</a:t>
                      </a:r>
                    </a:p>
                  </a:txBody>
                  <a:tcPr marL="121793" marR="121793" marT="60889" marB="608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309CDD"/>
                    </a:solidFill>
                  </a:tcPr>
                </a:tc>
                <a:extLst>
                  <a:ext uri="{0D108BD9-81ED-4DB2-BD59-A6C34878D82A}">
                    <a16:rowId xmlns:a16="http://schemas.microsoft.com/office/drawing/2014/main" val="1123339949"/>
                  </a:ext>
                </a:extLst>
              </a:tr>
              <a:tr h="771416">
                <a:tc>
                  <a:txBody>
                    <a:bodyPr/>
                    <a:lstStyle>
                      <a:lvl1pPr eaLnBrk="0" hangingPunct="0">
                        <a:spcBef>
                          <a:spcPct val="20000"/>
                        </a:spcBef>
                        <a:defRPr sz="2800">
                          <a:solidFill>
                            <a:schemeClr val="tx1"/>
                          </a:solidFill>
                          <a:latin typeface="Calisto MT" panose="02040603050505030304" pitchFamily="18" charset="77"/>
                          <a:ea typeface="ＭＳ Ｐゴシック" panose="020B0600070205080204" pitchFamily="34" charset="-128"/>
                        </a:defRPr>
                      </a:lvl1pPr>
                      <a:lvl2pPr marL="742950" indent="-285750" eaLnBrk="0" hangingPunct="0">
                        <a:spcBef>
                          <a:spcPct val="20000"/>
                        </a:spcBef>
                        <a:defRPr sz="2400">
                          <a:solidFill>
                            <a:schemeClr val="tx1"/>
                          </a:solidFill>
                          <a:latin typeface="Calisto MT" panose="02040603050505030304" pitchFamily="18" charset="77"/>
                          <a:ea typeface="ＭＳ Ｐゴシック" panose="020B0600070205080204" pitchFamily="34" charset="-128"/>
                        </a:defRPr>
                      </a:lvl2pPr>
                      <a:lvl3pPr marL="1143000" indent="-228600" eaLnBrk="0" hangingPunct="0">
                        <a:spcBef>
                          <a:spcPct val="20000"/>
                        </a:spcBef>
                        <a:defRPr sz="2000">
                          <a:solidFill>
                            <a:schemeClr val="tx1"/>
                          </a:solidFill>
                          <a:latin typeface="Calisto MT" panose="02040603050505030304" pitchFamily="18" charset="77"/>
                          <a:ea typeface="ＭＳ Ｐゴシック" panose="020B0600070205080204" pitchFamily="34" charset="-128"/>
                        </a:defRPr>
                      </a:lvl3pPr>
                      <a:lvl4pPr marL="16002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4pPr>
                      <a:lvl5pPr marL="20574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100" b="1" i="0" u="none" strike="noStrike" cap="none" normalizeH="0" baseline="0" dirty="0">
                          <a:ln>
                            <a:noFill/>
                          </a:ln>
                          <a:solidFill>
                            <a:schemeClr val="bg1"/>
                          </a:solidFill>
                          <a:effectLst/>
                          <a:latin typeface="Helvetica Neue" panose="02000503000000020004" pitchFamily="2" charset="0"/>
                          <a:ea typeface="ＭＳ Ｐゴシック" panose="020B0600070205080204" pitchFamily="34" charset="-128"/>
                        </a:rPr>
                        <a:t>Adequate Urine Output</a:t>
                      </a:r>
                    </a:p>
                  </a:txBody>
                  <a:tcPr marL="121793" marR="121793" marT="60889" marB="608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134785"/>
                    </a:solidFill>
                  </a:tcPr>
                </a:tc>
                <a:tc>
                  <a:txBody>
                    <a:bodyPr/>
                    <a:lstStyle>
                      <a:lvl1pPr eaLnBrk="0" hangingPunct="0">
                        <a:spcBef>
                          <a:spcPct val="20000"/>
                        </a:spcBef>
                        <a:defRPr sz="2800">
                          <a:solidFill>
                            <a:schemeClr val="tx1"/>
                          </a:solidFill>
                          <a:latin typeface="Calisto MT" panose="02040603050505030304" pitchFamily="18" charset="77"/>
                          <a:ea typeface="ＭＳ Ｐゴシック" panose="020B0600070205080204" pitchFamily="34" charset="-128"/>
                        </a:defRPr>
                      </a:lvl1pPr>
                      <a:lvl2pPr marL="742950" indent="-285750" eaLnBrk="0" hangingPunct="0">
                        <a:spcBef>
                          <a:spcPct val="20000"/>
                        </a:spcBef>
                        <a:defRPr sz="2400">
                          <a:solidFill>
                            <a:schemeClr val="tx1"/>
                          </a:solidFill>
                          <a:latin typeface="Calisto MT" panose="02040603050505030304" pitchFamily="18" charset="77"/>
                          <a:ea typeface="ＭＳ Ｐゴシック" panose="020B0600070205080204" pitchFamily="34" charset="-128"/>
                        </a:defRPr>
                      </a:lvl2pPr>
                      <a:lvl3pPr marL="1143000" indent="-228600" eaLnBrk="0" hangingPunct="0">
                        <a:spcBef>
                          <a:spcPct val="20000"/>
                        </a:spcBef>
                        <a:defRPr sz="2000">
                          <a:solidFill>
                            <a:schemeClr val="tx1"/>
                          </a:solidFill>
                          <a:latin typeface="Calisto MT" panose="02040603050505030304" pitchFamily="18" charset="77"/>
                          <a:ea typeface="ＭＳ Ｐゴシック" panose="020B0600070205080204" pitchFamily="34" charset="-128"/>
                        </a:defRPr>
                      </a:lvl3pPr>
                      <a:lvl4pPr marL="16002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4pPr>
                      <a:lvl5pPr marL="20574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100" b="0" i="0" u="none" strike="noStrike" cap="none" normalizeH="0" baseline="0" dirty="0">
                          <a:ln>
                            <a:noFill/>
                          </a:ln>
                          <a:solidFill>
                            <a:schemeClr val="bg1"/>
                          </a:solidFill>
                          <a:effectLst/>
                          <a:latin typeface="Helvetica Neue" panose="02000503000000020004" pitchFamily="2" charset="0"/>
                          <a:ea typeface="ＭＳ Ｐゴシック" panose="020B0600070205080204" pitchFamily="34" charset="-128"/>
                        </a:rPr>
                        <a:t>1.5 – 2 cc/kg</a:t>
                      </a:r>
                    </a:p>
                  </a:txBody>
                  <a:tcPr marL="121793" marR="121793" marT="60889" marB="608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309CDD"/>
                    </a:solidFill>
                  </a:tcPr>
                </a:tc>
                <a:tc>
                  <a:txBody>
                    <a:bodyPr/>
                    <a:lstStyle>
                      <a:lvl1pPr eaLnBrk="0" hangingPunct="0">
                        <a:spcBef>
                          <a:spcPct val="20000"/>
                        </a:spcBef>
                        <a:defRPr sz="2800">
                          <a:solidFill>
                            <a:schemeClr val="tx1"/>
                          </a:solidFill>
                          <a:latin typeface="Calisto MT" panose="02040603050505030304" pitchFamily="18" charset="77"/>
                          <a:ea typeface="ＭＳ Ｐゴシック" panose="020B0600070205080204" pitchFamily="34" charset="-128"/>
                        </a:defRPr>
                      </a:lvl1pPr>
                      <a:lvl2pPr marL="742950" indent="-285750" eaLnBrk="0" hangingPunct="0">
                        <a:spcBef>
                          <a:spcPct val="20000"/>
                        </a:spcBef>
                        <a:defRPr sz="2400">
                          <a:solidFill>
                            <a:schemeClr val="tx1"/>
                          </a:solidFill>
                          <a:latin typeface="Calisto MT" panose="02040603050505030304" pitchFamily="18" charset="77"/>
                          <a:ea typeface="ＭＳ Ｐゴシック" panose="020B0600070205080204" pitchFamily="34" charset="-128"/>
                        </a:defRPr>
                      </a:lvl2pPr>
                      <a:lvl3pPr marL="1143000" indent="-228600" eaLnBrk="0" hangingPunct="0">
                        <a:spcBef>
                          <a:spcPct val="20000"/>
                        </a:spcBef>
                        <a:defRPr sz="2000">
                          <a:solidFill>
                            <a:schemeClr val="tx1"/>
                          </a:solidFill>
                          <a:latin typeface="Calisto MT" panose="02040603050505030304" pitchFamily="18" charset="77"/>
                          <a:ea typeface="ＭＳ Ｐゴシック" panose="020B0600070205080204" pitchFamily="34" charset="-128"/>
                        </a:defRPr>
                      </a:lvl3pPr>
                      <a:lvl4pPr marL="16002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4pPr>
                      <a:lvl5pPr marL="20574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100" b="0" i="0" u="none" strike="noStrike" cap="none" normalizeH="0" baseline="0" dirty="0">
                          <a:ln>
                            <a:noFill/>
                          </a:ln>
                          <a:solidFill>
                            <a:schemeClr val="bg1"/>
                          </a:solidFill>
                          <a:effectLst/>
                          <a:latin typeface="Helvetica Neue" panose="02000503000000020004" pitchFamily="2" charset="0"/>
                          <a:ea typeface="ＭＳ Ｐゴシック" panose="020B0600070205080204" pitchFamily="34" charset="-128"/>
                        </a:rPr>
                        <a:t>1 cc/kg</a:t>
                      </a:r>
                    </a:p>
                  </a:txBody>
                  <a:tcPr marL="121793" marR="121793" marT="60889" marB="608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309CDD"/>
                    </a:solidFill>
                  </a:tcPr>
                </a:tc>
                <a:tc>
                  <a:txBody>
                    <a:bodyPr/>
                    <a:lstStyle>
                      <a:lvl1pPr eaLnBrk="0" hangingPunct="0">
                        <a:spcBef>
                          <a:spcPct val="20000"/>
                        </a:spcBef>
                        <a:defRPr sz="2800">
                          <a:solidFill>
                            <a:schemeClr val="tx1"/>
                          </a:solidFill>
                          <a:latin typeface="Calisto MT" panose="02040603050505030304" pitchFamily="18" charset="77"/>
                          <a:ea typeface="ＭＳ Ｐゴシック" panose="020B0600070205080204" pitchFamily="34" charset="-128"/>
                        </a:defRPr>
                      </a:lvl1pPr>
                      <a:lvl2pPr marL="742950" indent="-285750" eaLnBrk="0" hangingPunct="0">
                        <a:spcBef>
                          <a:spcPct val="20000"/>
                        </a:spcBef>
                        <a:defRPr sz="2400">
                          <a:solidFill>
                            <a:schemeClr val="tx1"/>
                          </a:solidFill>
                          <a:latin typeface="Calisto MT" panose="02040603050505030304" pitchFamily="18" charset="77"/>
                          <a:ea typeface="ＭＳ Ｐゴシック" panose="020B0600070205080204" pitchFamily="34" charset="-128"/>
                        </a:defRPr>
                      </a:lvl2pPr>
                      <a:lvl3pPr marL="1143000" indent="-228600" eaLnBrk="0" hangingPunct="0">
                        <a:spcBef>
                          <a:spcPct val="20000"/>
                        </a:spcBef>
                        <a:defRPr sz="2000">
                          <a:solidFill>
                            <a:schemeClr val="tx1"/>
                          </a:solidFill>
                          <a:latin typeface="Calisto MT" panose="02040603050505030304" pitchFamily="18" charset="77"/>
                          <a:ea typeface="ＭＳ Ｐゴシック" panose="020B0600070205080204" pitchFamily="34" charset="-128"/>
                        </a:defRPr>
                      </a:lvl3pPr>
                      <a:lvl4pPr marL="16002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4pPr>
                      <a:lvl5pPr marL="2057400" indent="-228600" eaLnBrk="0" hangingPunct="0">
                        <a:spcBef>
                          <a:spcPct val="20000"/>
                        </a:spcBef>
                        <a:defRPr>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Calisto MT" panose="02040603050505030304" pitchFamily="18" charset="77"/>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100" b="0" i="0" u="none" strike="noStrike" cap="none" normalizeH="0" baseline="0" dirty="0">
                          <a:ln>
                            <a:noFill/>
                          </a:ln>
                          <a:solidFill>
                            <a:schemeClr val="bg1"/>
                          </a:solidFill>
                          <a:effectLst/>
                          <a:latin typeface="Helvetica Neue" panose="02000503000000020004" pitchFamily="2" charset="0"/>
                          <a:ea typeface="ＭＳ Ｐゴシック" panose="020B0600070205080204" pitchFamily="34" charset="-128"/>
                        </a:rPr>
                        <a:t>0.5 – 1 cc/kg</a:t>
                      </a:r>
                    </a:p>
                  </a:txBody>
                  <a:tcPr marL="121793" marR="121793" marT="60889" marB="608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309CDD"/>
                    </a:solidFill>
                  </a:tcPr>
                </a:tc>
                <a:extLst>
                  <a:ext uri="{0D108BD9-81ED-4DB2-BD59-A6C34878D82A}">
                    <a16:rowId xmlns:a16="http://schemas.microsoft.com/office/drawing/2014/main" val="2550963706"/>
                  </a:ext>
                </a:extLst>
              </a:tr>
            </a:tbl>
          </a:graphicData>
        </a:graphic>
      </p:graphicFrame>
    </p:spTree>
    <p:extLst>
      <p:ext uri="{BB962C8B-B14F-4D97-AF65-F5344CB8AC3E}">
        <p14:creationId xmlns:p14="http://schemas.microsoft.com/office/powerpoint/2010/main" val="3132884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1626" y="-436915"/>
            <a:ext cx="12340195" cy="7745348"/>
          </a:xfrm>
          <a:prstGeom prst="rect">
            <a:avLst/>
          </a:prstGeom>
        </p:spPr>
      </p:pic>
    </p:spTree>
    <p:extLst>
      <p:ext uri="{BB962C8B-B14F-4D97-AF65-F5344CB8AC3E}">
        <p14:creationId xmlns:p14="http://schemas.microsoft.com/office/powerpoint/2010/main" val="1810619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8366" y="1881772"/>
            <a:ext cx="5636245" cy="3397701"/>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2637" y="1881771"/>
            <a:ext cx="5636245" cy="3397699"/>
          </a:xfrm>
          <a:prstGeom prst="rect">
            <a:avLst/>
          </a:prstGeom>
        </p:spPr>
      </p:pic>
    </p:spTree>
    <p:extLst>
      <p:ext uri="{BB962C8B-B14F-4D97-AF65-F5344CB8AC3E}">
        <p14:creationId xmlns:p14="http://schemas.microsoft.com/office/powerpoint/2010/main" val="346619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3E406214-F8AB-F147-9287-DBF525025B88}"/>
              </a:ext>
            </a:extLst>
          </p:cNvPr>
          <p:cNvPicPr>
            <a:picLocks noChangeAspect="1"/>
          </p:cNvPicPr>
          <p:nvPr/>
        </p:nvPicPr>
        <p:blipFill>
          <a:blip r:embed="rId2"/>
          <a:stretch>
            <a:fillRect/>
          </a:stretch>
        </p:blipFill>
        <p:spPr>
          <a:xfrm>
            <a:off x="5639" y="3173"/>
            <a:ext cx="8311086" cy="6809082"/>
          </a:xfrm>
          <a:prstGeom prst="rect">
            <a:avLst/>
          </a:prstGeom>
        </p:spPr>
      </p:pic>
      <p:pic>
        <p:nvPicPr>
          <p:cNvPr id="5" name="Picture 4" descr="A close up of a logo&#10;&#10;Description automatically generated">
            <a:extLst>
              <a:ext uri="{FF2B5EF4-FFF2-40B4-BE49-F238E27FC236}">
                <a16:creationId xmlns:a16="http://schemas.microsoft.com/office/drawing/2014/main" id="{715348ED-8D44-FC49-BF2E-B913015280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4123" y="2064240"/>
            <a:ext cx="4262239" cy="2344232"/>
          </a:xfrm>
          <a:prstGeom prst="rect">
            <a:avLst/>
          </a:prstGeom>
        </p:spPr>
      </p:pic>
    </p:spTree>
    <p:extLst>
      <p:ext uri="{BB962C8B-B14F-4D97-AF65-F5344CB8AC3E}">
        <p14:creationId xmlns:p14="http://schemas.microsoft.com/office/powerpoint/2010/main" val="2684381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Circulation</a:t>
            </a:r>
          </a:p>
        </p:txBody>
      </p:sp>
      <p:sp>
        <p:nvSpPr>
          <p:cNvPr id="3" name="Text Placeholder 2"/>
          <p:cNvSpPr>
            <a:spLocks noGrp="1"/>
          </p:cNvSpPr>
          <p:nvPr>
            <p:ph type="body" sz="quarter" idx="12"/>
          </p:nvPr>
        </p:nvSpPr>
        <p:spPr>
          <a:xfrm>
            <a:off x="1073568" y="1648501"/>
            <a:ext cx="10787974" cy="4369008"/>
          </a:xfrm>
        </p:spPr>
        <p:txBody>
          <a:bodyPr/>
          <a:lstStyle/>
          <a:p>
            <a:pPr marL="380648" indent="-380648">
              <a:spcBef>
                <a:spcPts val="0"/>
              </a:spcBef>
              <a:spcAft>
                <a:spcPts val="799"/>
              </a:spcAft>
              <a:buClr>
                <a:schemeClr val="bg1"/>
              </a:buClr>
              <a:buFont typeface="Arial" panose="020B0604020202020204" pitchFamily="34" charset="0"/>
              <a:buChar char="•"/>
            </a:pPr>
            <a:r>
              <a:rPr lang="en-US" altLang="en-US" sz="2398" dirty="0">
                <a:latin typeface="Trebuchet MS" panose="020B0603020202020204" pitchFamily="34" charset="0"/>
                <a:cs typeface="Arial" panose="020B0604020202020204" pitchFamily="34" charset="0"/>
              </a:rPr>
              <a:t>With isotonic solution at 20 mL/kg</a:t>
            </a:r>
          </a:p>
          <a:p>
            <a:pPr marL="380648" indent="-380648">
              <a:spcBef>
                <a:spcPts val="0"/>
              </a:spcBef>
              <a:spcAft>
                <a:spcPts val="799"/>
              </a:spcAft>
              <a:buClr>
                <a:schemeClr val="bg1"/>
              </a:buClr>
              <a:buFont typeface="Arial" panose="020B0604020202020204" pitchFamily="34" charset="0"/>
              <a:buChar char="•"/>
            </a:pPr>
            <a:r>
              <a:rPr lang="en-US" altLang="en-US" sz="2398" dirty="0">
                <a:latin typeface="Trebuchet MS" panose="020B0603020202020204" pitchFamily="34" charset="0"/>
                <a:cs typeface="Arial" panose="020B0604020202020204" pitchFamily="34" charset="0"/>
              </a:rPr>
              <a:t>Blood should be given if resuscitation is needed following two boluses of crystalloid</a:t>
            </a:r>
          </a:p>
          <a:p>
            <a:pPr marL="380648" indent="-380648">
              <a:spcBef>
                <a:spcPts val="0"/>
              </a:spcBef>
              <a:spcAft>
                <a:spcPts val="799"/>
              </a:spcAft>
              <a:buClr>
                <a:schemeClr val="bg1"/>
              </a:buClr>
              <a:buFont typeface="Arial" panose="020B0604020202020204" pitchFamily="34" charset="0"/>
              <a:buChar char="•"/>
            </a:pPr>
            <a:r>
              <a:rPr lang="en-US" altLang="en-US" sz="2398" dirty="0">
                <a:latin typeface="Trebuchet MS" panose="020B0603020202020204" pitchFamily="34" charset="0"/>
                <a:cs typeface="Arial" panose="020B0604020202020204" pitchFamily="34" charset="0"/>
              </a:rPr>
              <a:t>Early use of plasma and platelets</a:t>
            </a:r>
          </a:p>
          <a:p>
            <a:pPr marL="380648" indent="-380648">
              <a:spcBef>
                <a:spcPts val="0"/>
              </a:spcBef>
              <a:spcAft>
                <a:spcPts val="799"/>
              </a:spcAft>
              <a:buClr>
                <a:schemeClr val="bg1"/>
              </a:buClr>
              <a:buFont typeface="Arial" panose="020B0604020202020204" pitchFamily="34" charset="0"/>
              <a:buChar char="•"/>
            </a:pPr>
            <a:r>
              <a:rPr lang="en-US" altLang="en-US" sz="2398" dirty="0">
                <a:latin typeface="Trebuchet MS" panose="020B0603020202020204" pitchFamily="34" charset="0"/>
                <a:cs typeface="Arial" panose="020B0604020202020204" pitchFamily="34" charset="0"/>
              </a:rPr>
              <a:t>Bleeding of more than half the child’s blood volume in the first four hours should be resuscitated with PRBCs, and early use of plasma and platelets</a:t>
            </a:r>
          </a:p>
          <a:p>
            <a:pPr marL="380648" indent="-380648">
              <a:spcBef>
                <a:spcPts val="0"/>
              </a:spcBef>
              <a:spcAft>
                <a:spcPts val="799"/>
              </a:spcAft>
              <a:buClr>
                <a:schemeClr val="bg1"/>
              </a:buClr>
              <a:buFont typeface="Arial" panose="020B0604020202020204" pitchFamily="34" charset="0"/>
              <a:buChar char="•"/>
            </a:pPr>
            <a:endParaRPr lang="en-US" altLang="en-US" sz="2398" dirty="0">
              <a:latin typeface="Trebuchet MS" panose="020B0603020202020204" pitchFamily="34" charset="0"/>
              <a:cs typeface="Arial" panose="020B0604020202020204" pitchFamily="34" charset="0"/>
            </a:endParaRPr>
          </a:p>
          <a:p>
            <a:pPr marL="380648" indent="-380648">
              <a:spcBef>
                <a:spcPts val="0"/>
              </a:spcBef>
              <a:spcAft>
                <a:spcPts val="799"/>
              </a:spcAft>
              <a:buClr>
                <a:schemeClr val="bg1"/>
              </a:buClr>
              <a:buFont typeface="Arial" panose="020B0604020202020204" pitchFamily="34" charset="0"/>
              <a:buChar char="•"/>
            </a:pPr>
            <a:endParaRPr lang="en-US" altLang="en-US" sz="2398" dirty="0">
              <a:latin typeface="Trebuchet MS" panose="020B0603020202020204" pitchFamily="34" charset="0"/>
              <a:cs typeface="Arial" panose="020B0604020202020204" pitchFamily="34" charset="0"/>
            </a:endParaRPr>
          </a:p>
          <a:p>
            <a:pPr marL="380648" indent="-380648">
              <a:spcBef>
                <a:spcPts val="0"/>
              </a:spcBef>
              <a:spcAft>
                <a:spcPts val="799"/>
              </a:spcAft>
              <a:buClr>
                <a:schemeClr val="bg1"/>
              </a:buClr>
              <a:buFont typeface="Arial" panose="020B0604020202020204" pitchFamily="34" charset="0"/>
              <a:buChar char="•"/>
            </a:pPr>
            <a:endParaRPr lang="en-US" altLang="en-US" sz="2398" dirty="0">
              <a:latin typeface="Trebuchet MS" panose="020B0603020202020204" pitchFamily="34" charset="0"/>
              <a:cs typeface="Arial" panose="020B0604020202020204" pitchFamily="34" charset="0"/>
            </a:endParaRPr>
          </a:p>
          <a:p>
            <a:pPr marL="380648" indent="-380648">
              <a:spcBef>
                <a:spcPts val="0"/>
              </a:spcBef>
              <a:spcAft>
                <a:spcPts val="799"/>
              </a:spcAft>
              <a:buClr>
                <a:schemeClr val="bg1"/>
              </a:buClr>
              <a:buFont typeface="Arial" panose="020B0604020202020204" pitchFamily="34" charset="0"/>
              <a:buChar char="•"/>
            </a:pPr>
            <a:r>
              <a:rPr lang="en-US" altLang="en-US" sz="2398" dirty="0">
                <a:latin typeface="Trebuchet MS" panose="020B0603020202020204" pitchFamily="34" charset="0"/>
                <a:cs typeface="Arial" panose="020B0604020202020204" pitchFamily="34" charset="0"/>
              </a:rPr>
              <a:t>Permissive hypotension is an option in patients without traumatic brain injury</a:t>
            </a:r>
          </a:p>
          <a:p>
            <a:pPr marL="380648" indent="-380648">
              <a:spcBef>
                <a:spcPts val="0"/>
              </a:spcBef>
              <a:spcAft>
                <a:spcPts val="799"/>
              </a:spcAft>
              <a:buClr>
                <a:schemeClr val="bg1"/>
              </a:buClr>
              <a:buFont typeface="Arial" panose="020B0604020202020204" pitchFamily="34" charset="0"/>
              <a:buChar char="•"/>
            </a:pPr>
            <a:r>
              <a:rPr lang="en-US" altLang="en-US" sz="2398" dirty="0">
                <a:latin typeface="Trebuchet MS" panose="020B0603020202020204" pitchFamily="34" charset="0"/>
                <a:cs typeface="Arial" panose="020B0604020202020204" pitchFamily="34" charset="0"/>
              </a:rPr>
              <a:t>Maintenance fluid after resuscitation follows the 4:2:1 rule</a:t>
            </a:r>
          </a:p>
          <a:p>
            <a:pPr marL="380648" indent="-380648">
              <a:spcBef>
                <a:spcPts val="0"/>
              </a:spcBef>
              <a:spcAft>
                <a:spcPts val="799"/>
              </a:spcAft>
              <a:buClr>
                <a:schemeClr val="bg1"/>
              </a:buClr>
              <a:buFont typeface="Arial" panose="020B0604020202020204" pitchFamily="34" charset="0"/>
              <a:buChar char="•"/>
            </a:pPr>
            <a:r>
              <a:rPr lang="en-US" altLang="en-US" sz="2398" dirty="0">
                <a:latin typeface="Trebuchet MS" panose="020B0603020202020204" pitchFamily="34" charset="0"/>
                <a:cs typeface="Arial" panose="020B0604020202020204" pitchFamily="34" charset="0"/>
              </a:rPr>
              <a:t>4 mL/kg for the first 10 kg</a:t>
            </a:r>
          </a:p>
          <a:p>
            <a:pPr marL="380648" indent="-380648">
              <a:spcBef>
                <a:spcPts val="0"/>
              </a:spcBef>
              <a:spcAft>
                <a:spcPts val="799"/>
              </a:spcAft>
              <a:buClr>
                <a:schemeClr val="bg1"/>
              </a:buClr>
              <a:buFont typeface="Arial" panose="020B0604020202020204" pitchFamily="34" charset="0"/>
              <a:buChar char="•"/>
            </a:pPr>
            <a:r>
              <a:rPr lang="en-US" altLang="en-US" sz="2398" dirty="0">
                <a:latin typeface="Trebuchet MS" panose="020B0603020202020204" pitchFamily="34" charset="0"/>
                <a:cs typeface="Arial" panose="020B0604020202020204" pitchFamily="34" charset="0"/>
              </a:rPr>
              <a:t>2 mL/kg for the second 10 kg</a:t>
            </a:r>
          </a:p>
          <a:p>
            <a:pPr marL="380648" indent="-380648">
              <a:spcBef>
                <a:spcPts val="0"/>
              </a:spcBef>
              <a:spcAft>
                <a:spcPts val="799"/>
              </a:spcAft>
              <a:buClr>
                <a:schemeClr val="bg1"/>
              </a:buClr>
              <a:buFont typeface="Arial" panose="020B0604020202020204" pitchFamily="34" charset="0"/>
              <a:buChar char="•"/>
            </a:pPr>
            <a:r>
              <a:rPr lang="en-US" altLang="en-US" sz="2398" dirty="0">
                <a:latin typeface="Trebuchet MS" panose="020B0603020202020204" pitchFamily="34" charset="0"/>
                <a:cs typeface="Arial" panose="020B0604020202020204" pitchFamily="34" charset="0"/>
              </a:rPr>
              <a:t>1 mL/kg for every kg beyond 20 kg</a:t>
            </a:r>
          </a:p>
          <a:p>
            <a:pPr marL="380648" indent="-380648">
              <a:spcBef>
                <a:spcPts val="0"/>
              </a:spcBef>
              <a:spcAft>
                <a:spcPts val="799"/>
              </a:spcAft>
              <a:buClr>
                <a:schemeClr val="bg1"/>
              </a:buClr>
              <a:buFont typeface="Arial" panose="020B0604020202020204" pitchFamily="34" charset="0"/>
              <a:buChar char="•"/>
            </a:pPr>
            <a:endParaRPr lang="en-US" sz="2398" dirty="0">
              <a:latin typeface="Trebuchet MS" panose="020B0603020202020204" pitchFamily="34" charset="0"/>
              <a:cs typeface="Arial" panose="020B0604020202020204" pitchFamily="34" charset="0"/>
            </a:endParaRPr>
          </a:p>
          <a:p>
            <a:pPr marL="380648" indent="-380648">
              <a:spcBef>
                <a:spcPts val="0"/>
              </a:spcBef>
              <a:spcAft>
                <a:spcPts val="799"/>
              </a:spcAft>
              <a:buClr>
                <a:schemeClr val="bg1"/>
              </a:buClr>
              <a:buFont typeface="Arial" panose="020B0604020202020204" pitchFamily="34" charset="0"/>
              <a:buChar char="•"/>
            </a:pPr>
            <a:endParaRPr lang="en-US" altLang="en-US" dirty="0">
              <a:latin typeface="Trebuchet MS" panose="020B0603020202020204" pitchFamily="34" charset="0"/>
              <a:cs typeface="Arial" panose="020B0604020202020204" pitchFamily="34" charset="0"/>
            </a:endParaRPr>
          </a:p>
          <a:p>
            <a:pPr marL="380648" indent="-380648">
              <a:spcBef>
                <a:spcPts val="0"/>
              </a:spcBef>
              <a:spcAft>
                <a:spcPts val="799"/>
              </a:spcAft>
              <a:buClr>
                <a:schemeClr val="bg1"/>
              </a:buClr>
              <a:buFont typeface="Arial" panose="020B0604020202020204" pitchFamily="34" charset="0"/>
              <a:buChar char="•"/>
            </a:pPr>
            <a:endParaRPr lang="en-US" dirty="0">
              <a:latin typeface="Trebuchet MS" panose="020B0603020202020204" pitchFamily="34" charset="0"/>
              <a:cs typeface="Arial" panose="020B0604020202020204" pitchFamily="34" charset="0"/>
            </a:endParaRPr>
          </a:p>
          <a:p>
            <a:pPr marL="380648" indent="-380648">
              <a:spcBef>
                <a:spcPts val="0"/>
              </a:spcBef>
              <a:spcAft>
                <a:spcPts val="799"/>
              </a:spcAft>
              <a:buClr>
                <a:schemeClr val="bg1"/>
              </a:buClr>
              <a:buFont typeface="Arial" panose="020B0604020202020204" pitchFamily="34" charset="0"/>
              <a:buChar char="•"/>
            </a:pPr>
            <a:endParaRPr lang="en-US" dirty="0">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1360493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sitting, holding, close&#10;&#10;Description automatically generated">
            <a:extLst>
              <a:ext uri="{FF2B5EF4-FFF2-40B4-BE49-F238E27FC236}">
                <a16:creationId xmlns:a16="http://schemas.microsoft.com/office/drawing/2014/main" id="{95EB5CD4-26B4-094D-9AB3-78896B5878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67623" y="3172"/>
            <a:ext cx="5602656" cy="6851656"/>
          </a:xfrm>
          <a:prstGeom prst="rect">
            <a:avLst/>
          </a:prstGeom>
        </p:spPr>
      </p:pic>
      <p:sp>
        <p:nvSpPr>
          <p:cNvPr id="9" name="&quot;No&quot; Symbol 8">
            <a:extLst>
              <a:ext uri="{FF2B5EF4-FFF2-40B4-BE49-F238E27FC236}">
                <a16:creationId xmlns:a16="http://schemas.microsoft.com/office/drawing/2014/main" id="{8DCAB153-95C8-FD43-AF5F-FE034FC1F0DE}"/>
              </a:ext>
            </a:extLst>
          </p:cNvPr>
          <p:cNvSpPr/>
          <p:nvPr/>
        </p:nvSpPr>
        <p:spPr>
          <a:xfrm>
            <a:off x="1955726" y="3172"/>
            <a:ext cx="7730073" cy="6851656"/>
          </a:xfrm>
          <a:prstGeom prst="noSmoking">
            <a:avLst>
              <a:gd name="adj" fmla="val 359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solidFill>
                <a:schemeClr val="tx1"/>
              </a:solidFill>
            </a:endParaRPr>
          </a:p>
        </p:txBody>
      </p:sp>
    </p:spTree>
    <p:extLst>
      <p:ext uri="{BB962C8B-B14F-4D97-AF65-F5344CB8AC3E}">
        <p14:creationId xmlns:p14="http://schemas.microsoft.com/office/powerpoint/2010/main" val="3368504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9"/>
          </p:nvPr>
        </p:nvSpPr>
        <p:spPr>
          <a:xfrm>
            <a:off x="1073773" y="715186"/>
            <a:ext cx="9943360" cy="571951"/>
          </a:xfrm>
        </p:spPr>
        <p:txBody>
          <a:bodyPr/>
          <a:lstStyle/>
          <a:p>
            <a:r>
              <a:rPr lang="en-US" sz="3463" dirty="0"/>
              <a:t>“D”: Disability</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9869" y="1287137"/>
            <a:ext cx="7091167" cy="4902795"/>
          </a:xfrm>
          <a:prstGeom prst="rect">
            <a:avLst/>
          </a:prstGeom>
        </p:spPr>
      </p:pic>
    </p:spTree>
    <p:extLst>
      <p:ext uri="{BB962C8B-B14F-4D97-AF65-F5344CB8AC3E}">
        <p14:creationId xmlns:p14="http://schemas.microsoft.com/office/powerpoint/2010/main" val="7243188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4" name="Text Placeholder 3"/>
          <p:cNvSpPr>
            <a:spLocks noGrp="1"/>
          </p:cNvSpPr>
          <p:nvPr>
            <p:ph type="body" sz="quarter" idx="11"/>
          </p:nvPr>
        </p:nvSpPr>
        <p:spPr>
          <a:xfrm>
            <a:off x="8911975" y="1688477"/>
            <a:ext cx="6522579" cy="571951"/>
          </a:xfrm>
        </p:spPr>
        <p:txBody>
          <a:bodyPr/>
          <a:lstStyle/>
          <a:p>
            <a:r>
              <a:rPr lang="en-US" sz="3463" dirty="0"/>
              <a:t>“D” – cont’d</a:t>
            </a:r>
          </a:p>
        </p:txBody>
      </p:sp>
      <p:sp>
        <p:nvSpPr>
          <p:cNvPr id="5" name="Text Placeholder 4"/>
          <p:cNvSpPr>
            <a:spLocks noGrp="1"/>
          </p:cNvSpPr>
          <p:nvPr>
            <p:ph type="body" sz="quarter" idx="12"/>
          </p:nvPr>
        </p:nvSpPr>
        <p:spPr>
          <a:xfrm>
            <a:off x="8911975" y="2489878"/>
            <a:ext cx="6522579" cy="2266005"/>
          </a:xfrm>
        </p:spPr>
        <p:txBody>
          <a:bodyPr/>
          <a:lstStyle/>
          <a:p>
            <a:pPr marL="380648" indent="-380648">
              <a:buFont typeface="Arial" panose="020B0604020202020204" pitchFamily="34" charset="0"/>
              <a:buChar char="•"/>
            </a:pPr>
            <a:r>
              <a:rPr lang="en-US" sz="2398" dirty="0"/>
              <a:t>Antibiotics for open fractures</a:t>
            </a:r>
          </a:p>
          <a:p>
            <a:pPr marL="380648" indent="-380648">
              <a:buFont typeface="Arial" panose="020B0604020202020204" pitchFamily="34" charset="0"/>
              <a:buChar char="•"/>
            </a:pPr>
            <a:r>
              <a:rPr lang="en-US" sz="2398" dirty="0"/>
              <a:t>Spinal precautions</a:t>
            </a:r>
          </a:p>
          <a:p>
            <a:pPr marL="380648" indent="-380648">
              <a:buFont typeface="Arial" panose="020B0604020202020204" pitchFamily="34" charset="0"/>
              <a:buChar char="•"/>
            </a:pPr>
            <a:r>
              <a:rPr lang="en-US" sz="2398" dirty="0"/>
              <a:t>Aligning fractures</a:t>
            </a:r>
          </a:p>
          <a:p>
            <a:pPr marL="380648" indent="-380648">
              <a:buFont typeface="Arial" panose="020B0604020202020204" pitchFamily="34" charset="0"/>
              <a:buChar char="•"/>
            </a:pPr>
            <a:r>
              <a:rPr lang="en-US" sz="2398" dirty="0"/>
              <a:t>Assessing for compartment syndrome</a:t>
            </a:r>
          </a:p>
          <a:p>
            <a:pPr marL="380648" indent="-380648">
              <a:buFont typeface="Arial" panose="020B0604020202020204" pitchFamily="34" charset="0"/>
              <a:buChar char="•"/>
            </a:pPr>
            <a:r>
              <a:rPr lang="en-US" sz="2398" dirty="0"/>
              <a:t>Early removal of backboards</a:t>
            </a:r>
          </a:p>
        </p:txBody>
      </p:sp>
    </p:spTree>
    <p:extLst>
      <p:ext uri="{BB962C8B-B14F-4D97-AF65-F5344CB8AC3E}">
        <p14:creationId xmlns:p14="http://schemas.microsoft.com/office/powerpoint/2010/main" val="35167753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a:t>Exposure</a:t>
            </a:r>
          </a:p>
        </p:txBody>
      </p:sp>
      <p:sp>
        <p:nvSpPr>
          <p:cNvPr id="5" name="Text Placeholder 4"/>
          <p:cNvSpPr>
            <a:spLocks noGrp="1"/>
          </p:cNvSpPr>
          <p:nvPr>
            <p:ph type="body" sz="quarter" idx="12"/>
          </p:nvPr>
        </p:nvSpPr>
        <p:spPr>
          <a:xfrm>
            <a:off x="1073568" y="1611961"/>
            <a:ext cx="4863553" cy="1340540"/>
          </a:xfrm>
        </p:spPr>
        <p:txBody>
          <a:bodyPr/>
          <a:lstStyle/>
          <a:p>
            <a:pPr marL="380648" indent="-380648">
              <a:spcBef>
                <a:spcPts val="0"/>
              </a:spcBef>
              <a:spcAft>
                <a:spcPts val="799"/>
              </a:spcAft>
              <a:buClr>
                <a:schemeClr val="bg1"/>
              </a:buClr>
              <a:buFont typeface="Arial" panose="020B0604020202020204" pitchFamily="34" charset="0"/>
              <a:buChar char="•"/>
            </a:pPr>
            <a:r>
              <a:rPr lang="en-US" altLang="en-US" dirty="0">
                <a:solidFill>
                  <a:schemeClr val="bg1"/>
                </a:solidFill>
                <a:latin typeface="Trebuchet MS" panose="020B0603020202020204" pitchFamily="34" charset="0"/>
                <a:cs typeface="Arial" panose="020B0604020202020204" pitchFamily="34" charset="0"/>
              </a:rPr>
              <a:t>Higher body surface area to mass ratio</a:t>
            </a:r>
          </a:p>
          <a:p>
            <a:pPr marL="380648" indent="-380648">
              <a:spcBef>
                <a:spcPts val="0"/>
              </a:spcBef>
              <a:spcAft>
                <a:spcPts val="799"/>
              </a:spcAft>
              <a:buClr>
                <a:schemeClr val="bg1"/>
              </a:buClr>
              <a:buFont typeface="Arial" panose="020B0604020202020204" pitchFamily="34" charset="0"/>
              <a:buChar char="•"/>
            </a:pPr>
            <a:r>
              <a:rPr lang="en-US" altLang="en-US" dirty="0">
                <a:solidFill>
                  <a:schemeClr val="bg1"/>
                </a:solidFill>
                <a:latin typeface="Trebuchet MS" panose="020B0603020202020204" pitchFamily="34" charset="0"/>
                <a:cs typeface="Arial" panose="020B0604020202020204" pitchFamily="34" charset="0"/>
              </a:rPr>
              <a:t>Thinner skin</a:t>
            </a:r>
          </a:p>
          <a:p>
            <a:pPr marL="380648" indent="-380648">
              <a:spcBef>
                <a:spcPts val="0"/>
              </a:spcBef>
              <a:spcAft>
                <a:spcPts val="799"/>
              </a:spcAft>
              <a:buClr>
                <a:schemeClr val="bg1"/>
              </a:buClr>
              <a:buFont typeface="Arial" panose="020B0604020202020204" pitchFamily="34" charset="0"/>
              <a:buChar char="•"/>
            </a:pPr>
            <a:r>
              <a:rPr lang="en-US" altLang="en-US" dirty="0">
                <a:solidFill>
                  <a:schemeClr val="bg1"/>
                </a:solidFill>
                <a:latin typeface="Trebuchet MS" panose="020B0603020202020204" pitchFamily="34" charset="0"/>
                <a:cs typeface="Arial" panose="020B0604020202020204" pitchFamily="34" charset="0"/>
              </a:rPr>
              <a:t>Less insulation by subcutaneous tissue</a:t>
            </a:r>
            <a:endParaRPr lang="en-US" altLang="en-US" dirty="0">
              <a:latin typeface="Arial" panose="020B0604020202020204" pitchFamily="34" charset="0"/>
              <a:cs typeface="Arial" panose="020B0604020202020204" pitchFamily="34" charset="0"/>
            </a:endParaRPr>
          </a:p>
          <a:p>
            <a:pPr lvl="1"/>
            <a:endParaRPr lang="en-US" dirty="0"/>
          </a:p>
          <a:p>
            <a:endParaRPr lang="en-US" dirty="0"/>
          </a:p>
        </p:txBody>
      </p:sp>
      <p:sp>
        <p:nvSpPr>
          <p:cNvPr id="8" name="TextBox 7"/>
          <p:cNvSpPr txBox="1"/>
          <p:nvPr/>
        </p:nvSpPr>
        <p:spPr>
          <a:xfrm>
            <a:off x="1073569" y="2813608"/>
            <a:ext cx="3971974" cy="1240340"/>
          </a:xfrm>
          <a:prstGeom prst="rect">
            <a:avLst/>
          </a:prstGeom>
          <a:noFill/>
        </p:spPr>
        <p:txBody>
          <a:bodyPr wrap="square" rtlCol="0">
            <a:spAutoFit/>
          </a:bodyPr>
          <a:lstStyle/>
          <a:p>
            <a:r>
              <a:rPr lang="en-US" sz="3730" b="1" i="1" dirty="0">
                <a:solidFill>
                  <a:srgbClr val="FCD006"/>
                </a:solidFill>
                <a:latin typeface="Trebuchet MS" panose="020B0603020202020204" pitchFamily="34" charset="0"/>
              </a:rPr>
              <a:t>PREVENT HYPOTHERMIA.</a:t>
            </a:r>
          </a:p>
        </p:txBody>
      </p:sp>
      <p:pic>
        <p:nvPicPr>
          <p:cNvPr id="3" name="Picture Placeholder 2"/>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33623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27922" y="1225555"/>
            <a:ext cx="9076124" cy="4549713"/>
            <a:chOff x="1258888" y="1844675"/>
            <a:chExt cx="7789109" cy="4319588"/>
          </a:xfrm>
        </p:grpSpPr>
        <p:grpSp>
          <p:nvGrpSpPr>
            <p:cNvPr id="8" name="Group 4"/>
            <p:cNvGrpSpPr>
              <a:grpSpLocks/>
            </p:cNvGrpSpPr>
            <p:nvPr/>
          </p:nvGrpSpPr>
          <p:grpSpPr bwMode="auto">
            <a:xfrm>
              <a:off x="1258888" y="1844675"/>
              <a:ext cx="647700" cy="4319588"/>
              <a:chOff x="417" y="1299"/>
              <a:chExt cx="435" cy="2806"/>
            </a:xfrm>
          </p:grpSpPr>
          <p:sp>
            <p:nvSpPr>
              <p:cNvPr id="14" name="AutoShape 5"/>
              <p:cNvSpPr>
                <a:spLocks noChangeArrowheads="1"/>
              </p:cNvSpPr>
              <p:nvPr/>
            </p:nvSpPr>
            <p:spPr bwMode="auto">
              <a:xfrm>
                <a:off x="417" y="3633"/>
                <a:ext cx="420" cy="472"/>
              </a:xfrm>
              <a:prstGeom prst="cube">
                <a:avLst>
                  <a:gd name="adj" fmla="val 25000"/>
                </a:avLst>
              </a:prstGeom>
              <a:solidFill>
                <a:srgbClr val="75D0C0"/>
              </a:solidFill>
              <a:ln w="9525">
                <a:solidFill>
                  <a:srgbClr val="000000"/>
                </a:solidFill>
                <a:miter lim="800000"/>
                <a:headEnd/>
                <a:tailEnd/>
              </a:ln>
            </p:spPr>
            <p:txBody>
              <a:bodyPr wrap="none" anchor="ctr"/>
              <a:lstStyle>
                <a:lvl1pPr>
                  <a:spcBef>
                    <a:spcPct val="20000"/>
                  </a:spcBef>
                  <a:buChar char="•"/>
                  <a:defRPr sz="3200">
                    <a:solidFill>
                      <a:schemeClr val="tx1"/>
                    </a:solidFill>
                    <a:latin typeface="Calisto MT" panose="02040603050505030304" pitchFamily="18" charset="77"/>
                    <a:ea typeface="ＭＳ Ｐゴシック" panose="020B0600070205080204" pitchFamily="34" charset="-128"/>
                  </a:defRPr>
                </a:lvl1pPr>
                <a:lvl2pPr marL="742950" indent="-285750">
                  <a:spcBef>
                    <a:spcPct val="20000"/>
                  </a:spcBef>
                  <a:buChar char="–"/>
                  <a:defRPr sz="2800">
                    <a:solidFill>
                      <a:schemeClr val="tx1"/>
                    </a:solidFill>
                    <a:latin typeface="Calisto MT" panose="02040603050505030304" pitchFamily="18" charset="77"/>
                    <a:ea typeface="ＭＳ Ｐゴシック" panose="020B0600070205080204" pitchFamily="34" charset="-128"/>
                  </a:defRPr>
                </a:lvl2pPr>
                <a:lvl3pPr marL="1143000" indent="-228600">
                  <a:spcBef>
                    <a:spcPct val="20000"/>
                  </a:spcBef>
                  <a:buChar char="•"/>
                  <a:defRPr sz="2400">
                    <a:solidFill>
                      <a:schemeClr val="tx1"/>
                    </a:solidFill>
                    <a:latin typeface="Calisto MT" panose="02040603050505030304" pitchFamily="18" charset="77"/>
                    <a:ea typeface="ＭＳ Ｐゴシック" panose="020B0600070205080204" pitchFamily="34" charset="-128"/>
                  </a:defRPr>
                </a:lvl3pPr>
                <a:lvl4pPr marL="1600200" indent="-228600">
                  <a:spcBef>
                    <a:spcPct val="20000"/>
                  </a:spcBef>
                  <a:buChar char="–"/>
                  <a:defRPr sz="2000">
                    <a:solidFill>
                      <a:schemeClr val="tx1"/>
                    </a:solidFill>
                    <a:latin typeface="Calisto MT" panose="02040603050505030304" pitchFamily="18" charset="77"/>
                    <a:ea typeface="ＭＳ Ｐゴシック" panose="020B0600070205080204" pitchFamily="34" charset="-128"/>
                  </a:defRPr>
                </a:lvl4pPr>
                <a:lvl5pPr marL="2057400" indent="-228600">
                  <a:spcBef>
                    <a:spcPct val="20000"/>
                  </a:spcBef>
                  <a:buChar char="»"/>
                  <a:defRPr sz="2000">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9pPr>
              </a:lstStyle>
              <a:p>
                <a:pPr algn="ctr">
                  <a:spcBef>
                    <a:spcPct val="0"/>
                  </a:spcBef>
                  <a:buFontTx/>
                  <a:buNone/>
                </a:pPr>
                <a:r>
                  <a:rPr lang="en-US" altLang="en-US" sz="2398">
                    <a:solidFill>
                      <a:schemeClr val="bg1"/>
                    </a:solidFill>
                    <a:latin typeface="Trebuchet MS" panose="020B0603020202020204" pitchFamily="34" charset="0"/>
                  </a:rPr>
                  <a:t>E</a:t>
                </a:r>
              </a:p>
            </p:txBody>
          </p:sp>
          <p:sp>
            <p:nvSpPr>
              <p:cNvPr id="15" name="AutoShape 6"/>
              <p:cNvSpPr>
                <a:spLocks noChangeArrowheads="1"/>
              </p:cNvSpPr>
              <p:nvPr/>
            </p:nvSpPr>
            <p:spPr bwMode="auto">
              <a:xfrm>
                <a:off x="432" y="1299"/>
                <a:ext cx="420" cy="472"/>
              </a:xfrm>
              <a:prstGeom prst="cube">
                <a:avLst>
                  <a:gd name="adj" fmla="val 25000"/>
                </a:avLst>
              </a:prstGeom>
              <a:solidFill>
                <a:srgbClr val="0098D7"/>
              </a:solidFill>
              <a:ln w="9525">
                <a:solidFill>
                  <a:srgbClr val="000000"/>
                </a:solidFill>
                <a:miter lim="800000"/>
                <a:headEnd/>
                <a:tailEnd/>
              </a:ln>
            </p:spPr>
            <p:txBody>
              <a:bodyPr wrap="none" anchor="ctr"/>
              <a:lstStyle>
                <a:lvl1pPr>
                  <a:spcBef>
                    <a:spcPct val="20000"/>
                  </a:spcBef>
                  <a:buChar char="•"/>
                  <a:defRPr sz="3200">
                    <a:solidFill>
                      <a:schemeClr val="tx1"/>
                    </a:solidFill>
                    <a:latin typeface="Calisto MT" panose="02040603050505030304" pitchFamily="18" charset="77"/>
                    <a:ea typeface="ＭＳ Ｐゴシック" panose="020B0600070205080204" pitchFamily="34" charset="-128"/>
                  </a:defRPr>
                </a:lvl1pPr>
                <a:lvl2pPr marL="742950" indent="-285750">
                  <a:spcBef>
                    <a:spcPct val="20000"/>
                  </a:spcBef>
                  <a:buChar char="–"/>
                  <a:defRPr sz="2800">
                    <a:solidFill>
                      <a:schemeClr val="tx1"/>
                    </a:solidFill>
                    <a:latin typeface="Calisto MT" panose="02040603050505030304" pitchFamily="18" charset="77"/>
                    <a:ea typeface="ＭＳ Ｐゴシック" panose="020B0600070205080204" pitchFamily="34" charset="-128"/>
                  </a:defRPr>
                </a:lvl2pPr>
                <a:lvl3pPr marL="1143000" indent="-228600">
                  <a:spcBef>
                    <a:spcPct val="20000"/>
                  </a:spcBef>
                  <a:buChar char="•"/>
                  <a:defRPr sz="2400">
                    <a:solidFill>
                      <a:schemeClr val="tx1"/>
                    </a:solidFill>
                    <a:latin typeface="Calisto MT" panose="02040603050505030304" pitchFamily="18" charset="77"/>
                    <a:ea typeface="ＭＳ Ｐゴシック" panose="020B0600070205080204" pitchFamily="34" charset="-128"/>
                  </a:defRPr>
                </a:lvl3pPr>
                <a:lvl4pPr marL="1600200" indent="-228600">
                  <a:spcBef>
                    <a:spcPct val="20000"/>
                  </a:spcBef>
                  <a:buChar char="–"/>
                  <a:defRPr sz="2000">
                    <a:solidFill>
                      <a:schemeClr val="tx1"/>
                    </a:solidFill>
                    <a:latin typeface="Calisto MT" panose="02040603050505030304" pitchFamily="18" charset="77"/>
                    <a:ea typeface="ＭＳ Ｐゴシック" panose="020B0600070205080204" pitchFamily="34" charset="-128"/>
                  </a:defRPr>
                </a:lvl4pPr>
                <a:lvl5pPr marL="2057400" indent="-228600">
                  <a:spcBef>
                    <a:spcPct val="20000"/>
                  </a:spcBef>
                  <a:buChar char="»"/>
                  <a:defRPr sz="2000">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9pPr>
              </a:lstStyle>
              <a:p>
                <a:pPr algn="ctr">
                  <a:spcBef>
                    <a:spcPct val="0"/>
                  </a:spcBef>
                  <a:buFontTx/>
                  <a:buNone/>
                </a:pPr>
                <a:r>
                  <a:rPr lang="en-US" altLang="en-US" sz="2398" dirty="0">
                    <a:solidFill>
                      <a:schemeClr val="bg1"/>
                    </a:solidFill>
                    <a:latin typeface="Trebuchet MS" panose="020B0603020202020204" pitchFamily="34" charset="0"/>
                  </a:rPr>
                  <a:t>A</a:t>
                </a:r>
              </a:p>
            </p:txBody>
          </p:sp>
          <p:sp>
            <p:nvSpPr>
              <p:cNvPr id="16" name="AutoShape 7"/>
              <p:cNvSpPr>
                <a:spLocks noChangeArrowheads="1"/>
              </p:cNvSpPr>
              <p:nvPr/>
            </p:nvSpPr>
            <p:spPr bwMode="auto">
              <a:xfrm>
                <a:off x="432" y="1899"/>
                <a:ext cx="420" cy="472"/>
              </a:xfrm>
              <a:prstGeom prst="cube">
                <a:avLst>
                  <a:gd name="adj" fmla="val 25000"/>
                </a:avLst>
              </a:prstGeom>
              <a:solidFill>
                <a:srgbClr val="37B33D"/>
              </a:solidFill>
              <a:ln w="9525">
                <a:solidFill>
                  <a:srgbClr val="000000"/>
                </a:solidFill>
                <a:miter lim="800000"/>
                <a:headEnd/>
                <a:tailEnd/>
              </a:ln>
            </p:spPr>
            <p:txBody>
              <a:bodyPr wrap="none" anchor="ctr"/>
              <a:lstStyle>
                <a:lvl1pPr>
                  <a:spcBef>
                    <a:spcPct val="20000"/>
                  </a:spcBef>
                  <a:buChar char="•"/>
                  <a:defRPr sz="3200">
                    <a:solidFill>
                      <a:schemeClr val="tx1"/>
                    </a:solidFill>
                    <a:latin typeface="Calisto MT" panose="02040603050505030304" pitchFamily="18" charset="77"/>
                    <a:ea typeface="ＭＳ Ｐゴシック" panose="020B0600070205080204" pitchFamily="34" charset="-128"/>
                  </a:defRPr>
                </a:lvl1pPr>
                <a:lvl2pPr marL="742950" indent="-285750">
                  <a:spcBef>
                    <a:spcPct val="20000"/>
                  </a:spcBef>
                  <a:buChar char="–"/>
                  <a:defRPr sz="2800">
                    <a:solidFill>
                      <a:schemeClr val="tx1"/>
                    </a:solidFill>
                    <a:latin typeface="Calisto MT" panose="02040603050505030304" pitchFamily="18" charset="77"/>
                    <a:ea typeface="ＭＳ Ｐゴシック" panose="020B0600070205080204" pitchFamily="34" charset="-128"/>
                  </a:defRPr>
                </a:lvl2pPr>
                <a:lvl3pPr marL="1143000" indent="-228600">
                  <a:spcBef>
                    <a:spcPct val="20000"/>
                  </a:spcBef>
                  <a:buChar char="•"/>
                  <a:defRPr sz="2400">
                    <a:solidFill>
                      <a:schemeClr val="tx1"/>
                    </a:solidFill>
                    <a:latin typeface="Calisto MT" panose="02040603050505030304" pitchFamily="18" charset="77"/>
                    <a:ea typeface="ＭＳ Ｐゴシック" panose="020B0600070205080204" pitchFamily="34" charset="-128"/>
                  </a:defRPr>
                </a:lvl3pPr>
                <a:lvl4pPr marL="1600200" indent="-228600">
                  <a:spcBef>
                    <a:spcPct val="20000"/>
                  </a:spcBef>
                  <a:buChar char="–"/>
                  <a:defRPr sz="2000">
                    <a:solidFill>
                      <a:schemeClr val="tx1"/>
                    </a:solidFill>
                    <a:latin typeface="Calisto MT" panose="02040603050505030304" pitchFamily="18" charset="77"/>
                    <a:ea typeface="ＭＳ Ｐゴシック" panose="020B0600070205080204" pitchFamily="34" charset="-128"/>
                  </a:defRPr>
                </a:lvl4pPr>
                <a:lvl5pPr marL="2057400" indent="-228600">
                  <a:spcBef>
                    <a:spcPct val="20000"/>
                  </a:spcBef>
                  <a:buChar char="»"/>
                  <a:defRPr sz="2000">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9pPr>
              </a:lstStyle>
              <a:p>
                <a:pPr algn="ctr">
                  <a:spcBef>
                    <a:spcPct val="0"/>
                  </a:spcBef>
                  <a:buFontTx/>
                  <a:buNone/>
                </a:pPr>
                <a:r>
                  <a:rPr lang="en-US" altLang="en-US" sz="2398">
                    <a:solidFill>
                      <a:schemeClr val="bg1"/>
                    </a:solidFill>
                    <a:latin typeface="Trebuchet MS" panose="020B0603020202020204" pitchFamily="34" charset="0"/>
                  </a:rPr>
                  <a:t>B</a:t>
                </a:r>
              </a:p>
            </p:txBody>
          </p:sp>
          <p:sp>
            <p:nvSpPr>
              <p:cNvPr id="17" name="AutoShape 8"/>
              <p:cNvSpPr>
                <a:spLocks noChangeArrowheads="1"/>
              </p:cNvSpPr>
              <p:nvPr/>
            </p:nvSpPr>
            <p:spPr bwMode="auto">
              <a:xfrm>
                <a:off x="432" y="2469"/>
                <a:ext cx="420" cy="472"/>
              </a:xfrm>
              <a:prstGeom prst="cube">
                <a:avLst>
                  <a:gd name="adj" fmla="val 25000"/>
                </a:avLst>
              </a:prstGeom>
              <a:solidFill>
                <a:srgbClr val="8F4DAC"/>
              </a:solidFill>
              <a:ln w="9525">
                <a:solidFill>
                  <a:srgbClr val="000000"/>
                </a:solidFill>
                <a:miter lim="800000"/>
                <a:headEnd/>
                <a:tailEnd/>
              </a:ln>
            </p:spPr>
            <p:txBody>
              <a:bodyPr wrap="none" anchor="ctr"/>
              <a:lstStyle>
                <a:lvl1pPr>
                  <a:spcBef>
                    <a:spcPct val="20000"/>
                  </a:spcBef>
                  <a:buChar char="•"/>
                  <a:defRPr sz="3200">
                    <a:solidFill>
                      <a:schemeClr val="tx1"/>
                    </a:solidFill>
                    <a:latin typeface="Calisto MT" panose="02040603050505030304" pitchFamily="18" charset="77"/>
                    <a:ea typeface="ＭＳ Ｐゴシック" panose="020B0600070205080204" pitchFamily="34" charset="-128"/>
                  </a:defRPr>
                </a:lvl1pPr>
                <a:lvl2pPr marL="742950" indent="-285750">
                  <a:spcBef>
                    <a:spcPct val="20000"/>
                  </a:spcBef>
                  <a:buChar char="–"/>
                  <a:defRPr sz="2800">
                    <a:solidFill>
                      <a:schemeClr val="tx1"/>
                    </a:solidFill>
                    <a:latin typeface="Calisto MT" panose="02040603050505030304" pitchFamily="18" charset="77"/>
                    <a:ea typeface="ＭＳ Ｐゴシック" panose="020B0600070205080204" pitchFamily="34" charset="-128"/>
                  </a:defRPr>
                </a:lvl2pPr>
                <a:lvl3pPr marL="1143000" indent="-228600">
                  <a:spcBef>
                    <a:spcPct val="20000"/>
                  </a:spcBef>
                  <a:buChar char="•"/>
                  <a:defRPr sz="2400">
                    <a:solidFill>
                      <a:schemeClr val="tx1"/>
                    </a:solidFill>
                    <a:latin typeface="Calisto MT" panose="02040603050505030304" pitchFamily="18" charset="77"/>
                    <a:ea typeface="ＭＳ Ｐゴシック" panose="020B0600070205080204" pitchFamily="34" charset="-128"/>
                  </a:defRPr>
                </a:lvl3pPr>
                <a:lvl4pPr marL="1600200" indent="-228600">
                  <a:spcBef>
                    <a:spcPct val="20000"/>
                  </a:spcBef>
                  <a:buChar char="–"/>
                  <a:defRPr sz="2000">
                    <a:solidFill>
                      <a:schemeClr val="tx1"/>
                    </a:solidFill>
                    <a:latin typeface="Calisto MT" panose="02040603050505030304" pitchFamily="18" charset="77"/>
                    <a:ea typeface="ＭＳ Ｐゴシック" panose="020B0600070205080204" pitchFamily="34" charset="-128"/>
                  </a:defRPr>
                </a:lvl4pPr>
                <a:lvl5pPr marL="2057400" indent="-228600">
                  <a:spcBef>
                    <a:spcPct val="20000"/>
                  </a:spcBef>
                  <a:buChar char="»"/>
                  <a:defRPr sz="2000">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9pPr>
              </a:lstStyle>
              <a:p>
                <a:pPr algn="ctr">
                  <a:spcBef>
                    <a:spcPct val="0"/>
                  </a:spcBef>
                  <a:buFontTx/>
                  <a:buNone/>
                </a:pPr>
                <a:r>
                  <a:rPr lang="en-US" altLang="en-US" sz="2398">
                    <a:solidFill>
                      <a:schemeClr val="bg1"/>
                    </a:solidFill>
                    <a:latin typeface="Trebuchet MS" panose="020B0603020202020204" pitchFamily="34" charset="0"/>
                  </a:rPr>
                  <a:t>C</a:t>
                </a:r>
              </a:p>
            </p:txBody>
          </p:sp>
          <p:sp>
            <p:nvSpPr>
              <p:cNvPr id="18" name="AutoShape 9"/>
              <p:cNvSpPr>
                <a:spLocks noChangeArrowheads="1"/>
              </p:cNvSpPr>
              <p:nvPr/>
            </p:nvSpPr>
            <p:spPr bwMode="auto">
              <a:xfrm>
                <a:off x="417" y="3050"/>
                <a:ext cx="420" cy="464"/>
              </a:xfrm>
              <a:prstGeom prst="cube">
                <a:avLst>
                  <a:gd name="adj" fmla="val 25000"/>
                </a:avLst>
              </a:prstGeom>
              <a:solidFill>
                <a:srgbClr val="D5068D"/>
              </a:solidFill>
              <a:ln w="9525">
                <a:solidFill>
                  <a:srgbClr val="000000"/>
                </a:solidFill>
                <a:miter lim="800000"/>
                <a:headEnd/>
                <a:tailEnd/>
              </a:ln>
            </p:spPr>
            <p:txBody>
              <a:bodyPr wrap="none" anchor="ctr"/>
              <a:lstStyle/>
              <a:p>
                <a:pPr algn="ctr">
                  <a:defRPr/>
                </a:pPr>
                <a:r>
                  <a:rPr lang="en-US" sz="2398" dirty="0">
                    <a:solidFill>
                      <a:schemeClr val="bg1"/>
                    </a:solidFill>
                    <a:latin typeface="Trebuchet MS" panose="020B0603020202020204" pitchFamily="34" charset="0"/>
                    <a:ea typeface="ＭＳ Ｐゴシック" charset="0"/>
                    <a:cs typeface="ＭＳ Ｐゴシック" charset="0"/>
                  </a:rPr>
                  <a:t>D</a:t>
                </a:r>
              </a:p>
            </p:txBody>
          </p:sp>
        </p:grpSp>
        <p:sp>
          <p:nvSpPr>
            <p:cNvPr id="9" name="Text Box 10"/>
            <p:cNvSpPr txBox="1">
              <a:spLocks noChangeArrowheads="1"/>
            </p:cNvSpPr>
            <p:nvPr/>
          </p:nvSpPr>
          <p:spPr bwMode="auto">
            <a:xfrm>
              <a:off x="1979613" y="1916113"/>
              <a:ext cx="6854932" cy="43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sto MT" panose="02040603050505030304" pitchFamily="18" charset="77"/>
                  <a:ea typeface="ＭＳ Ｐゴシック" panose="020B0600070205080204" pitchFamily="34" charset="-128"/>
                </a:defRPr>
              </a:lvl1pPr>
              <a:lvl2pPr marL="742950" indent="-285750">
                <a:spcBef>
                  <a:spcPct val="20000"/>
                </a:spcBef>
                <a:buChar char="–"/>
                <a:defRPr sz="2800">
                  <a:solidFill>
                    <a:schemeClr val="tx1"/>
                  </a:solidFill>
                  <a:latin typeface="Calisto MT" panose="02040603050505030304" pitchFamily="18" charset="77"/>
                  <a:ea typeface="ＭＳ Ｐゴシック" panose="020B0600070205080204" pitchFamily="34" charset="-128"/>
                </a:defRPr>
              </a:lvl2pPr>
              <a:lvl3pPr marL="1143000" indent="-228600">
                <a:spcBef>
                  <a:spcPct val="20000"/>
                </a:spcBef>
                <a:buChar char="•"/>
                <a:defRPr sz="2400">
                  <a:solidFill>
                    <a:schemeClr val="tx1"/>
                  </a:solidFill>
                  <a:latin typeface="Calisto MT" panose="02040603050505030304" pitchFamily="18" charset="77"/>
                  <a:ea typeface="ＭＳ Ｐゴシック" panose="020B0600070205080204" pitchFamily="34" charset="-128"/>
                </a:defRPr>
              </a:lvl3pPr>
              <a:lvl4pPr marL="1600200" indent="-228600">
                <a:spcBef>
                  <a:spcPct val="20000"/>
                </a:spcBef>
                <a:buChar char="–"/>
                <a:defRPr sz="2000">
                  <a:solidFill>
                    <a:schemeClr val="tx1"/>
                  </a:solidFill>
                  <a:latin typeface="Calisto MT" panose="02040603050505030304" pitchFamily="18" charset="77"/>
                  <a:ea typeface="ＭＳ Ｐゴシック" panose="020B0600070205080204" pitchFamily="34" charset="-128"/>
                </a:defRPr>
              </a:lvl4pPr>
              <a:lvl5pPr marL="2057400" indent="-228600">
                <a:spcBef>
                  <a:spcPct val="20000"/>
                </a:spcBef>
                <a:buChar char="»"/>
                <a:defRPr sz="2000">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9pPr>
            </a:lstStyle>
            <a:p>
              <a:pPr eaLnBrk="1" hangingPunct="1">
                <a:spcBef>
                  <a:spcPct val="50000"/>
                </a:spcBef>
                <a:buFont typeface="Times" pitchFamily="2" charset="0"/>
                <a:buNone/>
              </a:pPr>
              <a:r>
                <a:rPr lang="en-US" altLang="en-US" sz="2398" dirty="0">
                  <a:solidFill>
                    <a:schemeClr val="bg1"/>
                  </a:solidFill>
                  <a:latin typeface="Trebuchet MS" panose="020B0603020202020204" pitchFamily="34" charset="0"/>
                </a:rPr>
                <a:t>Obstructs easily – Usual reason for </a:t>
              </a:r>
              <a:r>
                <a:rPr lang="en-US" altLang="en-US" sz="2398" u="sng" dirty="0">
                  <a:solidFill>
                    <a:schemeClr val="bg1"/>
                  </a:solidFill>
                  <a:latin typeface="Trebuchet MS" panose="020B0603020202020204" pitchFamily="34" charset="0"/>
                </a:rPr>
                <a:t>DECOMPENSATION</a:t>
              </a:r>
            </a:p>
          </p:txBody>
        </p:sp>
        <p:sp>
          <p:nvSpPr>
            <p:cNvPr id="10" name="Text Box 11"/>
            <p:cNvSpPr txBox="1">
              <a:spLocks noChangeArrowheads="1"/>
            </p:cNvSpPr>
            <p:nvPr/>
          </p:nvSpPr>
          <p:spPr bwMode="auto">
            <a:xfrm>
              <a:off x="1979613" y="2852738"/>
              <a:ext cx="6408737" cy="43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sto MT" panose="02040603050505030304" pitchFamily="18" charset="77"/>
                  <a:ea typeface="ＭＳ Ｐゴシック" panose="020B0600070205080204" pitchFamily="34" charset="-128"/>
                </a:defRPr>
              </a:lvl1pPr>
              <a:lvl2pPr marL="742950" indent="-285750">
                <a:spcBef>
                  <a:spcPct val="20000"/>
                </a:spcBef>
                <a:buChar char="–"/>
                <a:defRPr sz="2800">
                  <a:solidFill>
                    <a:schemeClr val="tx1"/>
                  </a:solidFill>
                  <a:latin typeface="Calisto MT" panose="02040603050505030304" pitchFamily="18" charset="77"/>
                  <a:ea typeface="ＭＳ Ｐゴシック" panose="020B0600070205080204" pitchFamily="34" charset="-128"/>
                </a:defRPr>
              </a:lvl2pPr>
              <a:lvl3pPr marL="1143000" indent="-228600">
                <a:spcBef>
                  <a:spcPct val="20000"/>
                </a:spcBef>
                <a:buChar char="•"/>
                <a:defRPr sz="2400">
                  <a:solidFill>
                    <a:schemeClr val="tx1"/>
                  </a:solidFill>
                  <a:latin typeface="Calisto MT" panose="02040603050505030304" pitchFamily="18" charset="77"/>
                  <a:ea typeface="ＭＳ Ｐゴシック" panose="020B0600070205080204" pitchFamily="34" charset="-128"/>
                </a:defRPr>
              </a:lvl3pPr>
              <a:lvl4pPr marL="1600200" indent="-228600">
                <a:spcBef>
                  <a:spcPct val="20000"/>
                </a:spcBef>
                <a:buChar char="–"/>
                <a:defRPr sz="2000">
                  <a:solidFill>
                    <a:schemeClr val="tx1"/>
                  </a:solidFill>
                  <a:latin typeface="Calisto MT" panose="02040603050505030304" pitchFamily="18" charset="77"/>
                  <a:ea typeface="ＭＳ Ｐゴシック" panose="020B0600070205080204" pitchFamily="34" charset="-128"/>
                </a:defRPr>
              </a:lvl4pPr>
              <a:lvl5pPr marL="2057400" indent="-228600">
                <a:spcBef>
                  <a:spcPct val="20000"/>
                </a:spcBef>
                <a:buChar char="»"/>
                <a:defRPr sz="2000">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9pPr>
            </a:lstStyle>
            <a:p>
              <a:pPr eaLnBrk="1" hangingPunct="1">
                <a:spcBef>
                  <a:spcPct val="50000"/>
                </a:spcBef>
                <a:buFont typeface="Times" pitchFamily="2" charset="0"/>
                <a:buNone/>
              </a:pPr>
              <a:r>
                <a:rPr lang="en-US" altLang="en-US" sz="2398">
                  <a:solidFill>
                    <a:schemeClr val="bg1"/>
                  </a:solidFill>
                  <a:latin typeface="Trebuchet MS" panose="020B0603020202020204" pitchFamily="34" charset="0"/>
                </a:rPr>
                <a:t>Tension pneumothorax; avoid barotrauma</a:t>
              </a:r>
            </a:p>
          </p:txBody>
        </p:sp>
        <p:sp>
          <p:nvSpPr>
            <p:cNvPr id="11" name="Text Box 12"/>
            <p:cNvSpPr txBox="1">
              <a:spLocks noChangeArrowheads="1"/>
            </p:cNvSpPr>
            <p:nvPr/>
          </p:nvSpPr>
          <p:spPr bwMode="auto">
            <a:xfrm>
              <a:off x="1979613" y="3716338"/>
              <a:ext cx="6408737" cy="43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sto MT" panose="02040603050505030304" pitchFamily="18" charset="77"/>
                  <a:ea typeface="ＭＳ Ｐゴシック" panose="020B0600070205080204" pitchFamily="34" charset="-128"/>
                </a:defRPr>
              </a:lvl1pPr>
              <a:lvl2pPr marL="742950" indent="-285750">
                <a:spcBef>
                  <a:spcPct val="20000"/>
                </a:spcBef>
                <a:buChar char="–"/>
                <a:defRPr sz="2800">
                  <a:solidFill>
                    <a:schemeClr val="tx1"/>
                  </a:solidFill>
                  <a:latin typeface="Calisto MT" panose="02040603050505030304" pitchFamily="18" charset="77"/>
                  <a:ea typeface="ＭＳ Ｐゴシック" panose="020B0600070205080204" pitchFamily="34" charset="-128"/>
                </a:defRPr>
              </a:lvl2pPr>
              <a:lvl3pPr marL="1143000" indent="-228600">
                <a:spcBef>
                  <a:spcPct val="20000"/>
                </a:spcBef>
                <a:buChar char="•"/>
                <a:defRPr sz="2400">
                  <a:solidFill>
                    <a:schemeClr val="tx1"/>
                  </a:solidFill>
                  <a:latin typeface="Calisto MT" panose="02040603050505030304" pitchFamily="18" charset="77"/>
                  <a:ea typeface="ＭＳ Ｐゴシック" panose="020B0600070205080204" pitchFamily="34" charset="-128"/>
                </a:defRPr>
              </a:lvl3pPr>
              <a:lvl4pPr marL="1600200" indent="-228600">
                <a:spcBef>
                  <a:spcPct val="20000"/>
                </a:spcBef>
                <a:buChar char="–"/>
                <a:defRPr sz="2000">
                  <a:solidFill>
                    <a:schemeClr val="tx1"/>
                  </a:solidFill>
                  <a:latin typeface="Calisto MT" panose="02040603050505030304" pitchFamily="18" charset="77"/>
                  <a:ea typeface="ＭＳ Ｐゴシック" panose="020B0600070205080204" pitchFamily="34" charset="-128"/>
                </a:defRPr>
              </a:lvl4pPr>
              <a:lvl5pPr marL="2057400" indent="-228600">
                <a:spcBef>
                  <a:spcPct val="20000"/>
                </a:spcBef>
                <a:buChar char="»"/>
                <a:defRPr sz="2000">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9pPr>
            </a:lstStyle>
            <a:p>
              <a:pPr eaLnBrk="1" hangingPunct="1">
                <a:spcBef>
                  <a:spcPct val="50000"/>
                </a:spcBef>
                <a:buFont typeface="Times" pitchFamily="2" charset="0"/>
                <a:buNone/>
              </a:pPr>
              <a:r>
                <a:rPr lang="en-US" altLang="en-US" sz="2398">
                  <a:solidFill>
                    <a:schemeClr val="bg1"/>
                  </a:solidFill>
                  <a:latin typeface="Trebuchet MS" panose="020B0603020202020204" pitchFamily="34" charset="0"/>
                </a:rPr>
                <a:t>Vascular access; fluid and blood</a:t>
              </a:r>
            </a:p>
          </p:txBody>
        </p:sp>
        <p:sp>
          <p:nvSpPr>
            <p:cNvPr id="12" name="Text Box 13"/>
            <p:cNvSpPr txBox="1">
              <a:spLocks noChangeArrowheads="1"/>
            </p:cNvSpPr>
            <p:nvPr/>
          </p:nvSpPr>
          <p:spPr bwMode="auto">
            <a:xfrm>
              <a:off x="1979613" y="4663791"/>
              <a:ext cx="7068384" cy="43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sto MT" panose="02040603050505030304" pitchFamily="18" charset="77"/>
                  <a:ea typeface="ＭＳ Ｐゴシック" panose="020B0600070205080204" pitchFamily="34" charset="-128"/>
                </a:defRPr>
              </a:lvl1pPr>
              <a:lvl2pPr marL="742950" indent="-285750">
                <a:spcBef>
                  <a:spcPct val="20000"/>
                </a:spcBef>
                <a:buChar char="–"/>
                <a:defRPr sz="2800">
                  <a:solidFill>
                    <a:schemeClr val="tx1"/>
                  </a:solidFill>
                  <a:latin typeface="Calisto MT" panose="02040603050505030304" pitchFamily="18" charset="77"/>
                  <a:ea typeface="ＭＳ Ｐゴシック" panose="020B0600070205080204" pitchFamily="34" charset="-128"/>
                </a:defRPr>
              </a:lvl2pPr>
              <a:lvl3pPr marL="1143000" indent="-228600">
                <a:spcBef>
                  <a:spcPct val="20000"/>
                </a:spcBef>
                <a:buChar char="•"/>
                <a:defRPr sz="2400">
                  <a:solidFill>
                    <a:schemeClr val="tx1"/>
                  </a:solidFill>
                  <a:latin typeface="Calisto MT" panose="02040603050505030304" pitchFamily="18" charset="77"/>
                  <a:ea typeface="ＭＳ Ｐゴシック" panose="020B0600070205080204" pitchFamily="34" charset="-128"/>
                </a:defRPr>
              </a:lvl3pPr>
              <a:lvl4pPr marL="1600200" indent="-228600">
                <a:spcBef>
                  <a:spcPct val="20000"/>
                </a:spcBef>
                <a:buChar char="–"/>
                <a:defRPr sz="2000">
                  <a:solidFill>
                    <a:schemeClr val="tx1"/>
                  </a:solidFill>
                  <a:latin typeface="Calisto MT" panose="02040603050505030304" pitchFamily="18" charset="77"/>
                  <a:ea typeface="ＭＳ Ｐゴシック" panose="020B0600070205080204" pitchFamily="34" charset="-128"/>
                </a:defRPr>
              </a:lvl4pPr>
              <a:lvl5pPr marL="2057400" indent="-228600">
                <a:spcBef>
                  <a:spcPct val="20000"/>
                </a:spcBef>
                <a:buChar char="»"/>
                <a:defRPr sz="2000">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9pPr>
            </a:lstStyle>
            <a:p>
              <a:pPr eaLnBrk="1" hangingPunct="1">
                <a:spcBef>
                  <a:spcPct val="50000"/>
                </a:spcBef>
                <a:buFont typeface="Times" pitchFamily="2" charset="0"/>
                <a:buNone/>
              </a:pPr>
              <a:r>
                <a:rPr lang="en-US" altLang="en-US" sz="2398" dirty="0">
                  <a:solidFill>
                    <a:schemeClr val="bg1"/>
                  </a:solidFill>
                  <a:latin typeface="Trebuchet MS" panose="020B0603020202020204" pitchFamily="34" charset="0"/>
                </a:rPr>
                <a:t>Pediatric GCS score; extremities/compartment syndrome</a:t>
              </a:r>
            </a:p>
          </p:txBody>
        </p:sp>
        <p:sp>
          <p:nvSpPr>
            <p:cNvPr id="13" name="Text Box 14"/>
            <p:cNvSpPr txBox="1">
              <a:spLocks noChangeArrowheads="1"/>
            </p:cNvSpPr>
            <p:nvPr/>
          </p:nvSpPr>
          <p:spPr bwMode="auto">
            <a:xfrm>
              <a:off x="1979613" y="5589589"/>
              <a:ext cx="6408737" cy="43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sto MT" panose="02040603050505030304" pitchFamily="18" charset="77"/>
                  <a:ea typeface="ＭＳ Ｐゴシック" panose="020B0600070205080204" pitchFamily="34" charset="-128"/>
                </a:defRPr>
              </a:lvl1pPr>
              <a:lvl2pPr marL="742950" indent="-285750">
                <a:spcBef>
                  <a:spcPct val="20000"/>
                </a:spcBef>
                <a:buChar char="–"/>
                <a:defRPr sz="2800">
                  <a:solidFill>
                    <a:schemeClr val="tx1"/>
                  </a:solidFill>
                  <a:latin typeface="Calisto MT" panose="02040603050505030304" pitchFamily="18" charset="77"/>
                  <a:ea typeface="ＭＳ Ｐゴシック" panose="020B0600070205080204" pitchFamily="34" charset="-128"/>
                </a:defRPr>
              </a:lvl2pPr>
              <a:lvl3pPr marL="1143000" indent="-228600">
                <a:spcBef>
                  <a:spcPct val="20000"/>
                </a:spcBef>
                <a:buChar char="•"/>
                <a:defRPr sz="2400">
                  <a:solidFill>
                    <a:schemeClr val="tx1"/>
                  </a:solidFill>
                  <a:latin typeface="Calisto MT" panose="02040603050505030304" pitchFamily="18" charset="77"/>
                  <a:ea typeface="ＭＳ Ｐゴシック" panose="020B0600070205080204" pitchFamily="34" charset="-128"/>
                </a:defRPr>
              </a:lvl3pPr>
              <a:lvl4pPr marL="1600200" indent="-228600">
                <a:spcBef>
                  <a:spcPct val="20000"/>
                </a:spcBef>
                <a:buChar char="–"/>
                <a:defRPr sz="2000">
                  <a:solidFill>
                    <a:schemeClr val="tx1"/>
                  </a:solidFill>
                  <a:latin typeface="Calisto MT" panose="02040603050505030304" pitchFamily="18" charset="77"/>
                  <a:ea typeface="ＭＳ Ｐゴシック" panose="020B0600070205080204" pitchFamily="34" charset="-128"/>
                </a:defRPr>
              </a:lvl4pPr>
              <a:lvl5pPr marL="2057400" indent="-228600">
                <a:spcBef>
                  <a:spcPct val="20000"/>
                </a:spcBef>
                <a:buChar char="»"/>
                <a:defRPr sz="2000">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sto MT" panose="02040603050505030304" pitchFamily="18" charset="77"/>
                  <a:ea typeface="ＭＳ Ｐゴシック" panose="020B0600070205080204" pitchFamily="34" charset="-128"/>
                </a:defRPr>
              </a:lvl9pPr>
            </a:lstStyle>
            <a:p>
              <a:pPr eaLnBrk="1" hangingPunct="1">
                <a:spcBef>
                  <a:spcPct val="50000"/>
                </a:spcBef>
                <a:buFont typeface="Times" pitchFamily="2" charset="0"/>
                <a:buNone/>
              </a:pPr>
              <a:r>
                <a:rPr lang="en-US" altLang="en-US" sz="2398" dirty="0">
                  <a:solidFill>
                    <a:schemeClr val="bg1"/>
                  </a:solidFill>
                  <a:latin typeface="Trebuchet MS" panose="020B0603020202020204" pitchFamily="34" charset="0"/>
                </a:rPr>
                <a:t>Avoid heat loss</a:t>
              </a:r>
            </a:p>
          </p:txBody>
        </p:sp>
      </p:grpSp>
    </p:spTree>
    <p:extLst>
      <p:ext uri="{BB962C8B-B14F-4D97-AF65-F5344CB8AC3E}">
        <p14:creationId xmlns:p14="http://schemas.microsoft.com/office/powerpoint/2010/main" val="3532505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D33120-E412-364E-9497-5E1B46A2F4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78431" y="3172"/>
            <a:ext cx="5235139" cy="6851656"/>
          </a:xfrm>
          <a:prstGeom prst="rect">
            <a:avLst/>
          </a:prstGeom>
        </p:spPr>
      </p:pic>
    </p:spTree>
    <p:extLst>
      <p:ext uri="{BB962C8B-B14F-4D97-AF65-F5344CB8AC3E}">
        <p14:creationId xmlns:p14="http://schemas.microsoft.com/office/powerpoint/2010/main" val="8438029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57A69A-5A23-D947-8FF8-EC0F678D96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4787" y="248272"/>
            <a:ext cx="10658131" cy="6394879"/>
          </a:xfrm>
          <a:prstGeom prst="rect">
            <a:avLst/>
          </a:prstGeom>
        </p:spPr>
      </p:pic>
    </p:spTree>
    <p:extLst>
      <p:ext uri="{BB962C8B-B14F-4D97-AF65-F5344CB8AC3E}">
        <p14:creationId xmlns:p14="http://schemas.microsoft.com/office/powerpoint/2010/main" val="21810065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t="-3516"/>
          <a:stretch/>
        </p:blipFill>
        <p:spPr/>
      </p:pic>
      <p:sp>
        <p:nvSpPr>
          <p:cNvPr id="4" name="Text Placeholder 3"/>
          <p:cNvSpPr>
            <a:spLocks noGrp="1"/>
          </p:cNvSpPr>
          <p:nvPr>
            <p:ph type="body" sz="quarter" idx="11"/>
          </p:nvPr>
        </p:nvSpPr>
        <p:spPr/>
        <p:txBody>
          <a:bodyPr/>
          <a:lstStyle/>
          <a:p>
            <a:r>
              <a:rPr lang="en-US" dirty="0"/>
              <a:t>NAT - History</a:t>
            </a:r>
          </a:p>
        </p:txBody>
      </p:sp>
      <p:sp>
        <p:nvSpPr>
          <p:cNvPr id="5" name="Text Placeholder 4"/>
          <p:cNvSpPr>
            <a:spLocks noGrp="1"/>
          </p:cNvSpPr>
          <p:nvPr>
            <p:ph type="body" sz="quarter" idx="12"/>
          </p:nvPr>
        </p:nvSpPr>
        <p:spPr>
          <a:xfrm>
            <a:off x="6833514" y="1926233"/>
            <a:ext cx="4743812" cy="3927998"/>
          </a:xfrm>
        </p:spPr>
        <p:txBody>
          <a:bodyPr/>
          <a:lstStyle/>
          <a:p>
            <a:pPr marL="365422" lvl="1" indent="-380648">
              <a:spcBef>
                <a:spcPts val="0"/>
              </a:spcBef>
              <a:spcAft>
                <a:spcPts val="799"/>
              </a:spcAft>
              <a:buClr>
                <a:srgbClr val="660066"/>
              </a:buClr>
              <a:buFont typeface="Arial" panose="020B0604020202020204" pitchFamily="34" charset="0"/>
              <a:buChar char="•"/>
            </a:pPr>
            <a:r>
              <a:rPr lang="en-US" altLang="en-US" sz="2398" dirty="0">
                <a:solidFill>
                  <a:schemeClr val="accent6">
                    <a:lumMod val="50000"/>
                  </a:schemeClr>
                </a:solidFill>
                <a:latin typeface="Trebuchet MS" panose="020B0603020202020204" pitchFamily="34" charset="0"/>
                <a:cs typeface="Arial" panose="020B0604020202020204" pitchFamily="34" charset="0"/>
              </a:rPr>
              <a:t>Discrepancies</a:t>
            </a:r>
          </a:p>
          <a:p>
            <a:pPr marL="365422" lvl="1" indent="-380648">
              <a:spcBef>
                <a:spcPts val="0"/>
              </a:spcBef>
              <a:spcAft>
                <a:spcPts val="799"/>
              </a:spcAft>
              <a:buClr>
                <a:srgbClr val="660066"/>
              </a:buClr>
              <a:buFont typeface="Arial" panose="020B0604020202020204" pitchFamily="34" charset="0"/>
              <a:buChar char="•"/>
            </a:pPr>
            <a:r>
              <a:rPr lang="en-US" altLang="en-US" sz="2398" dirty="0">
                <a:solidFill>
                  <a:schemeClr val="accent6">
                    <a:lumMod val="50000"/>
                  </a:schemeClr>
                </a:solidFill>
                <a:latin typeface="Trebuchet MS" panose="020B0603020202020204" pitchFamily="34" charset="0"/>
                <a:cs typeface="Arial" panose="020B0604020202020204" pitchFamily="34" charset="0"/>
              </a:rPr>
              <a:t>Delay in care</a:t>
            </a:r>
          </a:p>
          <a:p>
            <a:pPr marL="365422" lvl="1" indent="-380648">
              <a:spcBef>
                <a:spcPts val="0"/>
              </a:spcBef>
              <a:spcAft>
                <a:spcPts val="799"/>
              </a:spcAft>
              <a:buClr>
                <a:srgbClr val="660066"/>
              </a:buClr>
              <a:buFont typeface="Arial" panose="020B0604020202020204" pitchFamily="34" charset="0"/>
              <a:buChar char="•"/>
            </a:pPr>
            <a:r>
              <a:rPr lang="en-US" altLang="en-US" sz="2398" dirty="0">
                <a:solidFill>
                  <a:schemeClr val="accent6">
                    <a:lumMod val="50000"/>
                  </a:schemeClr>
                </a:solidFill>
                <a:latin typeface="Trebuchet MS" panose="020B0603020202020204" pitchFamily="34" charset="0"/>
                <a:cs typeface="Arial" panose="020B0604020202020204" pitchFamily="34" charset="0"/>
              </a:rPr>
              <a:t>Repetitive injuries</a:t>
            </a:r>
          </a:p>
          <a:p>
            <a:pPr marL="365422" lvl="1" indent="-380648">
              <a:spcBef>
                <a:spcPts val="0"/>
              </a:spcBef>
              <a:spcAft>
                <a:spcPts val="799"/>
              </a:spcAft>
              <a:buClr>
                <a:srgbClr val="660066"/>
              </a:buClr>
              <a:buFont typeface="Arial" panose="020B0604020202020204" pitchFamily="34" charset="0"/>
              <a:buChar char="•"/>
            </a:pPr>
            <a:r>
              <a:rPr lang="en-US" altLang="en-US" sz="2398" dirty="0">
                <a:solidFill>
                  <a:schemeClr val="accent6">
                    <a:lumMod val="50000"/>
                  </a:schemeClr>
                </a:solidFill>
                <a:latin typeface="Trebuchet MS" panose="020B0603020202020204" pitchFamily="34" charset="0"/>
                <a:cs typeface="Arial" panose="020B0604020202020204" pitchFamily="34" charset="0"/>
              </a:rPr>
              <a:t>Inappropriate responses</a:t>
            </a:r>
          </a:p>
          <a:p>
            <a:pPr marL="365422" lvl="1" indent="-380648">
              <a:spcBef>
                <a:spcPts val="0"/>
              </a:spcBef>
              <a:spcAft>
                <a:spcPts val="799"/>
              </a:spcAft>
              <a:buClr>
                <a:srgbClr val="660066"/>
              </a:buClr>
              <a:buFont typeface="Arial" panose="020B0604020202020204" pitchFamily="34" charset="0"/>
              <a:buChar char="•"/>
            </a:pPr>
            <a:r>
              <a:rPr lang="en-US" altLang="en-US" sz="2398" dirty="0">
                <a:solidFill>
                  <a:schemeClr val="accent6">
                    <a:lumMod val="50000"/>
                  </a:schemeClr>
                </a:solidFill>
                <a:latin typeface="Trebuchet MS" panose="020B0603020202020204" pitchFamily="34" charset="0"/>
                <a:cs typeface="Arial" panose="020B0604020202020204" pitchFamily="34" charset="0"/>
              </a:rPr>
              <a:t>Medical neglect</a:t>
            </a:r>
          </a:p>
          <a:p>
            <a:pPr marL="365422" lvl="1" indent="-380648">
              <a:spcBef>
                <a:spcPts val="0"/>
              </a:spcBef>
              <a:spcAft>
                <a:spcPts val="799"/>
              </a:spcAft>
              <a:buClr>
                <a:srgbClr val="660066"/>
              </a:buClr>
              <a:buFont typeface="Arial" panose="020B0604020202020204" pitchFamily="34" charset="0"/>
              <a:buChar char="•"/>
            </a:pPr>
            <a:r>
              <a:rPr lang="en-US" altLang="en-US" sz="2398" dirty="0">
                <a:solidFill>
                  <a:schemeClr val="accent6">
                    <a:lumMod val="50000"/>
                  </a:schemeClr>
                </a:solidFill>
                <a:latin typeface="Trebuchet MS" panose="020B0603020202020204" pitchFamily="34" charset="0"/>
                <a:cs typeface="Arial" panose="020B0604020202020204" pitchFamily="34" charset="0"/>
              </a:rPr>
              <a:t>Developmentally improbable mechanism</a:t>
            </a:r>
          </a:p>
          <a:p>
            <a:pPr marL="0" lvl="1">
              <a:spcBef>
                <a:spcPts val="0"/>
              </a:spcBef>
              <a:spcAft>
                <a:spcPts val="799"/>
              </a:spcAft>
              <a:buClr>
                <a:srgbClr val="660066"/>
              </a:buClr>
            </a:pPr>
            <a:r>
              <a:rPr lang="en-US" altLang="en-US" sz="2398" dirty="0">
                <a:solidFill>
                  <a:srgbClr val="FCD006"/>
                </a:solidFill>
                <a:latin typeface="Trebuchet MS" panose="020B0603020202020204" pitchFamily="34" charset="0"/>
                <a:cs typeface="Arial" panose="020B0604020202020204" pitchFamily="34" charset="0"/>
              </a:rPr>
              <a:t>Evaluate completely for injuries.</a:t>
            </a:r>
          </a:p>
          <a:p>
            <a:endParaRPr lang="en-US" sz="2398" dirty="0"/>
          </a:p>
        </p:txBody>
      </p:sp>
    </p:spTree>
    <p:extLst>
      <p:ext uri="{BB962C8B-B14F-4D97-AF65-F5344CB8AC3E}">
        <p14:creationId xmlns:p14="http://schemas.microsoft.com/office/powerpoint/2010/main" val="24593763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96437974-B253-F049-85B0-91EE8BE51854}"/>
              </a:ext>
            </a:extLst>
          </p:cNvPr>
          <p:cNvPicPr>
            <a:picLocks noChangeAspect="1"/>
          </p:cNvPicPr>
          <p:nvPr/>
        </p:nvPicPr>
        <p:blipFill>
          <a:blip r:embed="rId2"/>
          <a:stretch>
            <a:fillRect/>
          </a:stretch>
        </p:blipFill>
        <p:spPr>
          <a:xfrm>
            <a:off x="2804739" y="0"/>
            <a:ext cx="6872517" cy="6795007"/>
          </a:xfrm>
          <a:prstGeom prst="rect">
            <a:avLst/>
          </a:prstGeom>
        </p:spPr>
      </p:pic>
      <p:sp>
        <p:nvSpPr>
          <p:cNvPr id="4" name="TextBox 3">
            <a:extLst>
              <a:ext uri="{FF2B5EF4-FFF2-40B4-BE49-F238E27FC236}">
                <a16:creationId xmlns:a16="http://schemas.microsoft.com/office/drawing/2014/main" id="{F3485096-9729-0144-9346-72D0E49A12B1}"/>
              </a:ext>
            </a:extLst>
          </p:cNvPr>
          <p:cNvSpPr txBox="1"/>
          <p:nvPr/>
        </p:nvSpPr>
        <p:spPr>
          <a:xfrm>
            <a:off x="9141181" y="4425663"/>
            <a:ext cx="184731" cy="461345"/>
          </a:xfrm>
          <a:prstGeom prst="rect">
            <a:avLst/>
          </a:prstGeom>
          <a:noFill/>
        </p:spPr>
        <p:txBody>
          <a:bodyPr wrap="none" rtlCol="0">
            <a:spAutoFit/>
          </a:bodyPr>
          <a:lstStyle/>
          <a:p>
            <a:endParaRPr lang="en-US" sz="2398" dirty="0"/>
          </a:p>
        </p:txBody>
      </p:sp>
    </p:spTree>
    <p:extLst>
      <p:ext uri="{BB962C8B-B14F-4D97-AF65-F5344CB8AC3E}">
        <p14:creationId xmlns:p14="http://schemas.microsoft.com/office/powerpoint/2010/main" val="406981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wing of a cartoon character&#10;&#10;Description automatically generated">
            <a:extLst>
              <a:ext uri="{FF2B5EF4-FFF2-40B4-BE49-F238E27FC236}">
                <a16:creationId xmlns:a16="http://schemas.microsoft.com/office/drawing/2014/main" id="{28DBFD2F-0AB1-2640-A27E-8E6B1296D0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17440" y="783035"/>
            <a:ext cx="5258672" cy="4445221"/>
          </a:xfrm>
          <a:prstGeom prst="rect">
            <a:avLst/>
          </a:prstGeom>
        </p:spPr>
      </p:pic>
      <p:sp>
        <p:nvSpPr>
          <p:cNvPr id="2" name="Title 1">
            <a:extLst>
              <a:ext uri="{FF2B5EF4-FFF2-40B4-BE49-F238E27FC236}">
                <a16:creationId xmlns:a16="http://schemas.microsoft.com/office/drawing/2014/main" id="{FAFB4808-344F-2E43-865C-3252259F98E0}"/>
              </a:ext>
            </a:extLst>
          </p:cNvPr>
          <p:cNvSpPr>
            <a:spLocks noGrp="1"/>
          </p:cNvSpPr>
          <p:nvPr>
            <p:ph type="title"/>
          </p:nvPr>
        </p:nvSpPr>
        <p:spPr/>
        <p:txBody>
          <a:bodyPr/>
          <a:lstStyle/>
          <a:p>
            <a:r>
              <a:rPr lang="en-US" dirty="0"/>
              <a:t>TEN-4 Faces P</a:t>
            </a:r>
          </a:p>
        </p:txBody>
      </p:sp>
      <p:sp>
        <p:nvSpPr>
          <p:cNvPr id="3" name="Content Placeholder 2">
            <a:extLst>
              <a:ext uri="{FF2B5EF4-FFF2-40B4-BE49-F238E27FC236}">
                <a16:creationId xmlns:a16="http://schemas.microsoft.com/office/drawing/2014/main" id="{33C3B1A7-2F72-E340-843A-6DD249E032E4}"/>
              </a:ext>
            </a:extLst>
          </p:cNvPr>
          <p:cNvSpPr>
            <a:spLocks noGrp="1"/>
          </p:cNvSpPr>
          <p:nvPr>
            <p:ph idx="1"/>
          </p:nvPr>
        </p:nvSpPr>
        <p:spPr>
          <a:xfrm>
            <a:off x="5641" y="1387780"/>
            <a:ext cx="6811799" cy="5102262"/>
          </a:xfrm>
        </p:spPr>
        <p:txBody>
          <a:bodyPr/>
          <a:lstStyle/>
          <a:p>
            <a:r>
              <a:rPr lang="en-US" dirty="0"/>
              <a:t>Bruising on the </a:t>
            </a:r>
            <a:r>
              <a:rPr lang="en-US" b="1" u="sng" dirty="0"/>
              <a:t>T</a:t>
            </a:r>
            <a:r>
              <a:rPr lang="en-US" dirty="0"/>
              <a:t>runk, </a:t>
            </a:r>
            <a:r>
              <a:rPr lang="en-US" b="1" u="sng" dirty="0"/>
              <a:t>E</a:t>
            </a:r>
            <a:r>
              <a:rPr lang="en-US" dirty="0"/>
              <a:t>ars, or </a:t>
            </a:r>
            <a:r>
              <a:rPr lang="en-US" b="1" u="sng" dirty="0"/>
              <a:t>N</a:t>
            </a:r>
            <a:r>
              <a:rPr lang="en-US" dirty="0"/>
              <a:t>eck on a child less than </a:t>
            </a:r>
            <a:r>
              <a:rPr lang="en-US" u="sng" dirty="0"/>
              <a:t>4</a:t>
            </a:r>
            <a:r>
              <a:rPr lang="en-US" dirty="0"/>
              <a:t> years</a:t>
            </a:r>
          </a:p>
          <a:p>
            <a:endParaRPr lang="en-US" dirty="0"/>
          </a:p>
          <a:p>
            <a:r>
              <a:rPr lang="en-US" dirty="0"/>
              <a:t>ANY bruising on a child less than </a:t>
            </a:r>
            <a:r>
              <a:rPr lang="en-US" u="sng" dirty="0"/>
              <a:t>4</a:t>
            </a:r>
            <a:r>
              <a:rPr lang="en-US" dirty="0"/>
              <a:t> MONTHS</a:t>
            </a:r>
          </a:p>
          <a:p>
            <a:endParaRPr lang="en-US" dirty="0"/>
          </a:p>
          <a:p>
            <a:r>
              <a:rPr lang="en-US" dirty="0"/>
              <a:t>Injuries to </a:t>
            </a:r>
            <a:r>
              <a:rPr lang="en-US" b="1" u="sng" dirty="0"/>
              <a:t>F</a:t>
            </a:r>
            <a:r>
              <a:rPr lang="en-US" dirty="0"/>
              <a:t>renulum, </a:t>
            </a:r>
            <a:r>
              <a:rPr lang="en-US" b="1" u="sng" dirty="0"/>
              <a:t>A</a:t>
            </a:r>
            <a:r>
              <a:rPr lang="en-US" dirty="0"/>
              <a:t>uricular area, </a:t>
            </a:r>
            <a:r>
              <a:rPr lang="en-US" b="1" u="sng" dirty="0"/>
              <a:t>C</a:t>
            </a:r>
            <a:r>
              <a:rPr lang="en-US" dirty="0"/>
              <a:t>heek, </a:t>
            </a:r>
            <a:r>
              <a:rPr lang="en-US" b="1" u="sng" dirty="0"/>
              <a:t>E</a:t>
            </a:r>
            <a:r>
              <a:rPr lang="en-US" dirty="0"/>
              <a:t>yes, </a:t>
            </a:r>
            <a:r>
              <a:rPr lang="en-US" b="1" u="sng" dirty="0"/>
              <a:t>S</a:t>
            </a:r>
            <a:r>
              <a:rPr lang="en-US" dirty="0"/>
              <a:t>clera or</a:t>
            </a:r>
          </a:p>
          <a:p>
            <a:pPr marL="0" indent="0">
              <a:buNone/>
            </a:pPr>
            <a:endParaRPr lang="en-US" dirty="0"/>
          </a:p>
          <a:p>
            <a:r>
              <a:rPr lang="en-US" dirty="0"/>
              <a:t>Patterned bruising </a:t>
            </a:r>
          </a:p>
        </p:txBody>
      </p:sp>
    </p:spTree>
    <p:extLst>
      <p:ext uri="{BB962C8B-B14F-4D97-AF65-F5344CB8AC3E}">
        <p14:creationId xmlns:p14="http://schemas.microsoft.com/office/powerpoint/2010/main" val="6136440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6D92E7-7E8A-5C49-8975-B037275C61E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6464" y="81683"/>
            <a:ext cx="10839074" cy="6694637"/>
          </a:xfrm>
          <a:prstGeom prst="rect">
            <a:avLst/>
          </a:prstGeom>
        </p:spPr>
      </p:pic>
    </p:spTree>
    <p:extLst>
      <p:ext uri="{BB962C8B-B14F-4D97-AF65-F5344CB8AC3E}">
        <p14:creationId xmlns:p14="http://schemas.microsoft.com/office/powerpoint/2010/main" val="204140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ater, outdoor, water sport, wave&#10;&#10;Description automatically generated">
            <a:extLst>
              <a:ext uri="{FF2B5EF4-FFF2-40B4-BE49-F238E27FC236}">
                <a16:creationId xmlns:a16="http://schemas.microsoft.com/office/drawing/2014/main" id="{C6DA2291-5215-0544-AECA-CF8EE6C59A9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66" y="14"/>
            <a:ext cx="12180695" cy="6857987"/>
          </a:xfrm>
          <a:prstGeom prst="ellipse">
            <a:avLst/>
          </a:prstGeom>
          <a:noFill/>
        </p:spPr>
      </p:pic>
    </p:spTree>
    <p:extLst>
      <p:ext uri="{BB962C8B-B14F-4D97-AF65-F5344CB8AC3E}">
        <p14:creationId xmlns:p14="http://schemas.microsoft.com/office/powerpoint/2010/main" val="7160251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hand&#10;&#10;Description automatically generated">
            <a:extLst>
              <a:ext uri="{FF2B5EF4-FFF2-40B4-BE49-F238E27FC236}">
                <a16:creationId xmlns:a16="http://schemas.microsoft.com/office/drawing/2014/main" id="{0306C3DC-5AD9-F543-8315-5B9E3578CE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41" y="382326"/>
            <a:ext cx="2804104" cy="4212500"/>
          </a:xfrm>
          <a:prstGeom prst="rect">
            <a:avLst/>
          </a:prstGeom>
        </p:spPr>
      </p:pic>
      <p:pic>
        <p:nvPicPr>
          <p:cNvPr id="4" name="Picture 3" descr="A picture containing person, indoor, person, looking&#10;&#10;Description automatically generated">
            <a:extLst>
              <a:ext uri="{FF2B5EF4-FFF2-40B4-BE49-F238E27FC236}">
                <a16:creationId xmlns:a16="http://schemas.microsoft.com/office/drawing/2014/main" id="{9D65908B-6EFA-A84B-A121-50D40C1F83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18785" y="382327"/>
            <a:ext cx="3951476" cy="2630201"/>
          </a:xfrm>
          <a:prstGeom prst="rect">
            <a:avLst/>
          </a:prstGeom>
        </p:spPr>
      </p:pic>
      <p:pic>
        <p:nvPicPr>
          <p:cNvPr id="6" name="Picture 5" descr="A close up of a person talking on a cell phone&#10;&#10;Description automatically generated">
            <a:extLst>
              <a:ext uri="{FF2B5EF4-FFF2-40B4-BE49-F238E27FC236}">
                <a16:creationId xmlns:a16="http://schemas.microsoft.com/office/drawing/2014/main" id="{B893F4D4-2A5C-1444-A782-3BB1D25A2A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559" y="4688869"/>
            <a:ext cx="2626468" cy="1966679"/>
          </a:xfrm>
          <a:prstGeom prst="rect">
            <a:avLst/>
          </a:prstGeom>
        </p:spPr>
      </p:pic>
      <p:pic>
        <p:nvPicPr>
          <p:cNvPr id="8" name="Picture 7" descr="A close up of a person&#10;&#10;Description automatically generated">
            <a:extLst>
              <a:ext uri="{FF2B5EF4-FFF2-40B4-BE49-F238E27FC236}">
                <a16:creationId xmlns:a16="http://schemas.microsoft.com/office/drawing/2014/main" id="{59B29CBE-EF4A-6D44-8250-C14B972267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13822" y="382327"/>
            <a:ext cx="2804104" cy="3505129"/>
          </a:xfrm>
          <a:prstGeom prst="rect">
            <a:avLst/>
          </a:prstGeom>
        </p:spPr>
      </p:pic>
      <p:pic>
        <p:nvPicPr>
          <p:cNvPr id="10" name="Picture 9" descr="A picture containing person, indoor, brushing, person&#10;&#10;Description automatically generated">
            <a:extLst>
              <a:ext uri="{FF2B5EF4-FFF2-40B4-BE49-F238E27FC236}">
                <a16:creationId xmlns:a16="http://schemas.microsoft.com/office/drawing/2014/main" id="{AD7FC3BF-0024-154E-AED5-A711A7809E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94720" y="3320759"/>
            <a:ext cx="4491641" cy="3375075"/>
          </a:xfrm>
          <a:prstGeom prst="rect">
            <a:avLst/>
          </a:prstGeom>
        </p:spPr>
      </p:pic>
      <p:pic>
        <p:nvPicPr>
          <p:cNvPr id="12" name="Picture 11" descr="A picture containing person, indoor, table, bed&#10;&#10;Description automatically generated">
            <a:extLst>
              <a:ext uri="{FF2B5EF4-FFF2-40B4-BE49-F238E27FC236}">
                <a16:creationId xmlns:a16="http://schemas.microsoft.com/office/drawing/2014/main" id="{BC0F351E-91F8-CA45-8F32-2AC6ACA994E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26650" y="4111182"/>
            <a:ext cx="3156084" cy="2364493"/>
          </a:xfrm>
          <a:prstGeom prst="rect">
            <a:avLst/>
          </a:prstGeom>
        </p:spPr>
      </p:pic>
    </p:spTree>
    <p:extLst>
      <p:ext uri="{BB962C8B-B14F-4D97-AF65-F5344CB8AC3E}">
        <p14:creationId xmlns:p14="http://schemas.microsoft.com/office/powerpoint/2010/main" val="29180491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9742F-237F-0E44-80E1-00EBDD799366}"/>
              </a:ext>
            </a:extLst>
          </p:cNvPr>
          <p:cNvSpPr>
            <a:spLocks noGrp="1"/>
          </p:cNvSpPr>
          <p:nvPr>
            <p:ph type="title"/>
          </p:nvPr>
        </p:nvSpPr>
        <p:spPr/>
        <p:txBody>
          <a:bodyPr>
            <a:normAutofit fontScale="90000"/>
          </a:bodyPr>
          <a:lstStyle/>
          <a:p>
            <a:pPr algn="ctr"/>
            <a:r>
              <a:rPr lang="en-US" b="1" dirty="0"/>
              <a:t>What is your professional responsibility as a </a:t>
            </a:r>
            <a:r>
              <a:rPr lang="en-US" b="1" u="sng" dirty="0"/>
              <a:t>provider in cases of suspected abuse?</a:t>
            </a:r>
            <a:br>
              <a:rPr lang="en-US" sz="2000" u="sng" dirty="0"/>
            </a:br>
            <a:endParaRPr lang="en-US" sz="1865" u="sng" dirty="0"/>
          </a:p>
        </p:txBody>
      </p:sp>
      <p:sp>
        <p:nvSpPr>
          <p:cNvPr id="3" name="Content Placeholder 2">
            <a:extLst>
              <a:ext uri="{FF2B5EF4-FFF2-40B4-BE49-F238E27FC236}">
                <a16:creationId xmlns:a16="http://schemas.microsoft.com/office/drawing/2014/main" id="{E0E3267E-F139-6949-9089-C809DC4DA78D}"/>
              </a:ext>
            </a:extLst>
          </p:cNvPr>
          <p:cNvSpPr>
            <a:spLocks noGrp="1"/>
          </p:cNvSpPr>
          <p:nvPr>
            <p:ph idx="1"/>
          </p:nvPr>
        </p:nvSpPr>
        <p:spPr>
          <a:xfrm>
            <a:off x="843064" y="2142729"/>
            <a:ext cx="10505872" cy="4347313"/>
          </a:xfrm>
        </p:spPr>
        <p:txBody>
          <a:bodyPr/>
          <a:lstStyle/>
          <a:p>
            <a:pPr marL="0" indent="0">
              <a:buNone/>
            </a:pPr>
            <a:r>
              <a:rPr lang="en-US"/>
              <a:t>1</a:t>
            </a:r>
            <a:r>
              <a:rPr lang="en-US" sz="3996"/>
              <a:t>.  Provide expert testimony in court</a:t>
            </a:r>
          </a:p>
          <a:p>
            <a:pPr marL="0" indent="0">
              <a:buNone/>
            </a:pPr>
            <a:r>
              <a:rPr lang="en-US" sz="3996"/>
              <a:t>2. Provide confirmation to law enforcement that an abusive injury has occurred.</a:t>
            </a:r>
          </a:p>
          <a:p>
            <a:pPr marL="0" indent="0">
              <a:buNone/>
            </a:pPr>
            <a:r>
              <a:rPr lang="en-US" sz="3996"/>
              <a:t>3. Collect evidence and provide prosecutorial opinion confirming abuse</a:t>
            </a:r>
          </a:p>
          <a:p>
            <a:pPr marL="0" indent="0">
              <a:buNone/>
            </a:pPr>
            <a:r>
              <a:rPr lang="en-US" sz="3996"/>
              <a:t>4. Report suspected cases of abuse </a:t>
            </a:r>
          </a:p>
        </p:txBody>
      </p:sp>
    </p:spTree>
    <p:extLst>
      <p:ext uri="{BB962C8B-B14F-4D97-AF65-F5344CB8AC3E}">
        <p14:creationId xmlns:p14="http://schemas.microsoft.com/office/powerpoint/2010/main" val="2230838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9742F-237F-0E44-80E1-00EBDD799366}"/>
              </a:ext>
            </a:extLst>
          </p:cNvPr>
          <p:cNvSpPr>
            <a:spLocks noGrp="1"/>
          </p:cNvSpPr>
          <p:nvPr>
            <p:ph type="title"/>
          </p:nvPr>
        </p:nvSpPr>
        <p:spPr/>
        <p:txBody>
          <a:bodyPr/>
          <a:lstStyle/>
          <a:p>
            <a:r>
              <a:rPr lang="en-US"/>
              <a:t>What is your professional responsibility as a </a:t>
            </a:r>
            <a:r>
              <a:rPr lang="en-US" u="sng"/>
              <a:t>provider in cases of suspected abuse?</a:t>
            </a:r>
          </a:p>
        </p:txBody>
      </p:sp>
      <p:sp>
        <p:nvSpPr>
          <p:cNvPr id="3" name="Content Placeholder 2">
            <a:extLst>
              <a:ext uri="{FF2B5EF4-FFF2-40B4-BE49-F238E27FC236}">
                <a16:creationId xmlns:a16="http://schemas.microsoft.com/office/drawing/2014/main" id="{E0E3267E-F139-6949-9089-C809DC4DA78D}"/>
              </a:ext>
            </a:extLst>
          </p:cNvPr>
          <p:cNvSpPr>
            <a:spLocks noGrp="1"/>
          </p:cNvSpPr>
          <p:nvPr>
            <p:ph idx="1"/>
          </p:nvPr>
        </p:nvSpPr>
        <p:spPr>
          <a:xfrm>
            <a:off x="843064" y="2142729"/>
            <a:ext cx="10505872" cy="4347313"/>
          </a:xfrm>
        </p:spPr>
        <p:txBody>
          <a:bodyPr>
            <a:normAutofit/>
          </a:bodyPr>
          <a:lstStyle/>
          <a:p>
            <a:pPr marL="0" indent="0">
              <a:buNone/>
            </a:pPr>
            <a:r>
              <a:rPr lang="en-US" sz="5395" dirty="0"/>
              <a:t>4. Report suspected cases of abuse </a:t>
            </a:r>
          </a:p>
        </p:txBody>
      </p:sp>
    </p:spTree>
    <p:extLst>
      <p:ext uri="{BB962C8B-B14F-4D97-AF65-F5344CB8AC3E}">
        <p14:creationId xmlns:p14="http://schemas.microsoft.com/office/powerpoint/2010/main" val="42771629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17852B-B09E-8F43-9968-72979649F2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7258" y="3172"/>
            <a:ext cx="10277484" cy="6851656"/>
          </a:xfrm>
          <a:prstGeom prst="rect">
            <a:avLst/>
          </a:prstGeom>
        </p:spPr>
      </p:pic>
    </p:spTree>
    <p:extLst>
      <p:ext uri="{BB962C8B-B14F-4D97-AF65-F5344CB8AC3E}">
        <p14:creationId xmlns:p14="http://schemas.microsoft.com/office/powerpoint/2010/main" val="30846814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17852B-B09E-8F43-9968-72979649F2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79237" y="201770"/>
            <a:ext cx="4682171" cy="3121448"/>
          </a:xfrm>
          <a:prstGeom prst="rect">
            <a:avLst/>
          </a:prstGeom>
          <a:effectLst>
            <a:outerShdw blurRad="50800" dist="50800" dir="5400000" algn="ctr" rotWithShape="0">
              <a:srgbClr val="000000">
                <a:alpha val="95000"/>
              </a:srgbClr>
            </a:outerShdw>
          </a:effectLst>
        </p:spPr>
      </p:pic>
      <p:sp>
        <p:nvSpPr>
          <p:cNvPr id="4" name="Content Placeholder 3">
            <a:extLst>
              <a:ext uri="{FF2B5EF4-FFF2-40B4-BE49-F238E27FC236}">
                <a16:creationId xmlns:a16="http://schemas.microsoft.com/office/drawing/2014/main" id="{6F39448D-6DBB-2D4E-BA1E-9DA1B70C60FD}"/>
              </a:ext>
            </a:extLst>
          </p:cNvPr>
          <p:cNvSpPr>
            <a:spLocks noGrp="1"/>
          </p:cNvSpPr>
          <p:nvPr>
            <p:ph idx="1"/>
          </p:nvPr>
        </p:nvSpPr>
        <p:spPr>
          <a:xfrm>
            <a:off x="230719" y="2290506"/>
            <a:ext cx="10045785" cy="3908947"/>
          </a:xfrm>
        </p:spPr>
        <p:txBody>
          <a:bodyPr>
            <a:normAutofit/>
          </a:bodyPr>
          <a:lstStyle/>
          <a:p>
            <a:r>
              <a:rPr lang="en-US" sz="3597" dirty="0"/>
              <a:t>Assessment from a PEM</a:t>
            </a:r>
          </a:p>
          <a:p>
            <a:r>
              <a:rPr lang="en-US" sz="3597" dirty="0"/>
              <a:t>Consultation with Trauma Surgery</a:t>
            </a:r>
          </a:p>
          <a:p>
            <a:r>
              <a:rPr lang="en-US" sz="3597" dirty="0"/>
              <a:t>CPT specialist consultation</a:t>
            </a:r>
          </a:p>
          <a:p>
            <a:r>
              <a:rPr lang="en-US" sz="3597" dirty="0"/>
              <a:t>Skeleton Survey</a:t>
            </a:r>
          </a:p>
          <a:p>
            <a:r>
              <a:rPr lang="en-US" sz="3597" dirty="0"/>
              <a:t>Retinal Examination</a:t>
            </a:r>
          </a:p>
          <a:p>
            <a:r>
              <a:rPr lang="en-US" sz="3597" dirty="0"/>
              <a:t>Axial imaging where appropriate</a:t>
            </a:r>
          </a:p>
        </p:txBody>
      </p:sp>
    </p:spTree>
    <p:extLst>
      <p:ext uri="{BB962C8B-B14F-4D97-AF65-F5344CB8AC3E}">
        <p14:creationId xmlns:p14="http://schemas.microsoft.com/office/powerpoint/2010/main" val="31395736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8B9A822C-9B93-454B-8F82-0CB538AB3A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36560" y="3173"/>
            <a:ext cx="7625414" cy="6609833"/>
          </a:xfrm>
          <a:prstGeom prst="rect">
            <a:avLst/>
          </a:prstGeom>
        </p:spPr>
      </p:pic>
      <p:sp>
        <p:nvSpPr>
          <p:cNvPr id="6" name="TextBox 5">
            <a:extLst>
              <a:ext uri="{FF2B5EF4-FFF2-40B4-BE49-F238E27FC236}">
                <a16:creationId xmlns:a16="http://schemas.microsoft.com/office/drawing/2014/main" id="{50B7E210-BF28-304C-8FCC-9BA6435841D8}"/>
              </a:ext>
            </a:extLst>
          </p:cNvPr>
          <p:cNvSpPr txBox="1"/>
          <p:nvPr/>
        </p:nvSpPr>
        <p:spPr>
          <a:xfrm>
            <a:off x="7083174" y="244996"/>
            <a:ext cx="682656" cy="1568250"/>
          </a:xfrm>
          <a:prstGeom prst="rect">
            <a:avLst/>
          </a:prstGeom>
          <a:noFill/>
        </p:spPr>
        <p:txBody>
          <a:bodyPr wrap="square" rtlCol="0">
            <a:spAutoFit/>
          </a:bodyPr>
          <a:lstStyle/>
          <a:p>
            <a:r>
              <a:rPr lang="en-US" sz="9591" b="1" dirty="0">
                <a:solidFill>
                  <a:srgbClr val="FF0000"/>
                </a:solidFill>
              </a:rPr>
              <a:t>?</a:t>
            </a:r>
          </a:p>
        </p:txBody>
      </p:sp>
    </p:spTree>
    <p:extLst>
      <p:ext uri="{BB962C8B-B14F-4D97-AF65-F5344CB8AC3E}">
        <p14:creationId xmlns:p14="http://schemas.microsoft.com/office/powerpoint/2010/main" val="21291830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x_id-ADC5E7A1-D276-4DFA-A35E-592AAECB3963" descr="Image.jpeg">
            <a:extLst>
              <a:ext uri="{FF2B5EF4-FFF2-40B4-BE49-F238E27FC236}">
                <a16:creationId xmlns:a16="http://schemas.microsoft.com/office/drawing/2014/main" id="{2587092E-9F48-4262-A5F1-E1A8E69A3EC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641" y="17332"/>
            <a:ext cx="12180720" cy="68374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895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E4BF06F-B621-E24E-AFC3-1AAF4AD4591D}"/>
              </a:ext>
            </a:extLst>
          </p:cNvPr>
          <p:cNvSpPr>
            <a:spLocks noGrp="1" noChangeArrowheads="1"/>
          </p:cNvSpPr>
          <p:nvPr>
            <p:ph type="title"/>
          </p:nvPr>
        </p:nvSpPr>
        <p:spPr>
          <a:xfrm>
            <a:off x="519907" y="288120"/>
            <a:ext cx="5083059" cy="1294202"/>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989" tIns="45996" rIns="91989" bIns="45996" rtlCol="0" anchor="ctr">
            <a:normAutofit/>
          </a:bodyPr>
          <a:lstStyle/>
          <a:p>
            <a:r>
              <a:rPr lang="en-US" altLang="en-US" dirty="0"/>
              <a:t>Mechanisms of Injury</a:t>
            </a:r>
          </a:p>
        </p:txBody>
      </p:sp>
      <p:sp>
        <p:nvSpPr>
          <p:cNvPr id="7171" name="Rectangle 3">
            <a:extLst>
              <a:ext uri="{FF2B5EF4-FFF2-40B4-BE49-F238E27FC236}">
                <a16:creationId xmlns:a16="http://schemas.microsoft.com/office/drawing/2014/main" id="{954FCED7-71CC-1646-841B-5A2D39B400EB}"/>
              </a:ext>
            </a:extLst>
          </p:cNvPr>
          <p:cNvSpPr>
            <a:spLocks noGrp="1" noChangeArrowheads="1"/>
          </p:cNvSpPr>
          <p:nvPr>
            <p:ph type="body" sz="half" idx="2"/>
          </p:nvPr>
        </p:nvSpPr>
        <p:spPr>
          <a:xfrm>
            <a:off x="7193477" y="305918"/>
            <a:ext cx="4796159" cy="4110994"/>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989" tIns="45996" rIns="91989" bIns="45996" rtlCol="0">
            <a:normAutofit/>
          </a:bodyPr>
          <a:lstStyle/>
          <a:p>
            <a:r>
              <a:rPr lang="en-US" altLang="en-US" sz="3597" dirty="0"/>
              <a:t>Motor vehicle crashes</a:t>
            </a:r>
          </a:p>
          <a:p>
            <a:r>
              <a:rPr lang="en-US" altLang="en-US" sz="3597" dirty="0"/>
              <a:t>Falls</a:t>
            </a:r>
          </a:p>
          <a:p>
            <a:r>
              <a:rPr lang="en-US" altLang="en-US" sz="3597" dirty="0"/>
              <a:t>Lap belt complex</a:t>
            </a:r>
          </a:p>
          <a:p>
            <a:r>
              <a:rPr lang="en-US" altLang="en-US" sz="3597" dirty="0"/>
              <a:t>Sport injuries</a:t>
            </a:r>
          </a:p>
          <a:p>
            <a:r>
              <a:rPr lang="en-US" altLang="en-US" sz="3597" dirty="0"/>
              <a:t>NAT</a:t>
            </a:r>
          </a:p>
          <a:p>
            <a:endParaRPr lang="en-US" altLang="en-US" sz="3597" dirty="0"/>
          </a:p>
        </p:txBody>
      </p:sp>
      <p:pic>
        <p:nvPicPr>
          <p:cNvPr id="7175" name="Picture 7">
            <a:extLst>
              <a:ext uri="{FF2B5EF4-FFF2-40B4-BE49-F238E27FC236}">
                <a16:creationId xmlns:a16="http://schemas.microsoft.com/office/drawing/2014/main" id="{806225FD-62E6-E642-BF29-00AF5B69168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8994" y="1678023"/>
            <a:ext cx="3593462" cy="23956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amstring Strain Rehabilitation - Wright Physical Therapy">
            <a:extLst>
              <a:ext uri="{FF2B5EF4-FFF2-40B4-BE49-F238E27FC236}">
                <a16:creationId xmlns:a16="http://schemas.microsoft.com/office/drawing/2014/main" id="{6DB177A2-5A4B-794B-B955-E0E022BC541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5123" y="4416913"/>
            <a:ext cx="2710083" cy="24379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096B5EE-7E50-0942-BFFD-36C10E0801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11129" y="4065381"/>
            <a:ext cx="5469151" cy="2621160"/>
          </a:xfrm>
          <a:prstGeom prst="rect">
            <a:avLst/>
          </a:prstGeom>
        </p:spPr>
      </p:pic>
      <p:pic>
        <p:nvPicPr>
          <p:cNvPr id="3" name="Picture 2">
            <a:extLst>
              <a:ext uri="{FF2B5EF4-FFF2-40B4-BE49-F238E27FC236}">
                <a16:creationId xmlns:a16="http://schemas.microsoft.com/office/drawing/2014/main" id="{C22ECB05-5F66-CF47-8A3D-F5A1F05204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82223" y="4148898"/>
            <a:ext cx="3238264" cy="2437933"/>
          </a:xfrm>
          <a:prstGeom prst="rect">
            <a:avLst/>
          </a:prstGeom>
        </p:spPr>
      </p:pic>
    </p:spTree>
    <p:extLst>
      <p:ext uri="{BB962C8B-B14F-4D97-AF65-F5344CB8AC3E}">
        <p14:creationId xmlns:p14="http://schemas.microsoft.com/office/powerpoint/2010/main" val="1175967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59" y="-648754"/>
            <a:ext cx="12237306" cy="8155787"/>
          </a:xfrm>
          <a:prstGeom prst="rect">
            <a:avLst/>
          </a:prstGeom>
        </p:spPr>
      </p:pic>
    </p:spTree>
    <p:extLst>
      <p:ext uri="{BB962C8B-B14F-4D97-AF65-F5344CB8AC3E}">
        <p14:creationId xmlns:p14="http://schemas.microsoft.com/office/powerpoint/2010/main" val="2447022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bed, sitting, photo&#10;&#10;Description automatically generated">
            <a:extLst>
              <a:ext uri="{FF2B5EF4-FFF2-40B4-BE49-F238E27FC236}">
                <a16:creationId xmlns:a16="http://schemas.microsoft.com/office/drawing/2014/main" id="{95553CCC-BD77-F04A-8033-528405A37D3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6316" y="3172"/>
            <a:ext cx="11519370" cy="6851656"/>
          </a:xfrm>
          <a:prstGeom prst="rect">
            <a:avLst/>
          </a:prstGeom>
        </p:spPr>
      </p:pic>
    </p:spTree>
    <p:extLst>
      <p:ext uri="{BB962C8B-B14F-4D97-AF65-F5344CB8AC3E}">
        <p14:creationId xmlns:p14="http://schemas.microsoft.com/office/powerpoint/2010/main" val="1921312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irt, room&#10;&#10;Description automatically generated">
            <a:extLst>
              <a:ext uri="{FF2B5EF4-FFF2-40B4-BE49-F238E27FC236}">
                <a16:creationId xmlns:a16="http://schemas.microsoft.com/office/drawing/2014/main" id="{46ACCAFE-BE93-A94C-83DC-6B0DC33B9D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50265" y="3172"/>
            <a:ext cx="9491472" cy="6851656"/>
          </a:xfrm>
          <a:prstGeom prst="rect">
            <a:avLst/>
          </a:prstGeom>
        </p:spPr>
      </p:pic>
    </p:spTree>
    <p:extLst>
      <p:ext uri="{BB962C8B-B14F-4D97-AF65-F5344CB8AC3E}">
        <p14:creationId xmlns:p14="http://schemas.microsoft.com/office/powerpoint/2010/main" val="2799301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795</Words>
  <Application>Microsoft Office PowerPoint</Application>
  <PresentationFormat>Widescreen</PresentationFormat>
  <Paragraphs>190</Paragraphs>
  <Slides>56</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4" baseType="lpstr">
      <vt:lpstr>Arial</vt:lpstr>
      <vt:lpstr>Calibri</vt:lpstr>
      <vt:lpstr>Calibri Light</vt:lpstr>
      <vt:lpstr>Helvetica Neue</vt:lpstr>
      <vt:lpstr>Times</vt:lpstr>
      <vt:lpstr>Trebuchet MS</vt:lpstr>
      <vt:lpstr>Office Theme</vt:lpstr>
      <vt:lpstr>Clip</vt:lpstr>
      <vt:lpstr>Pediatric  Trauma Care-Starting at the Beginning</vt:lpstr>
      <vt:lpstr>PowerPoint Presentation</vt:lpstr>
      <vt:lpstr>PowerPoint Presentation</vt:lpstr>
      <vt:lpstr>PowerPoint Presentation</vt:lpstr>
      <vt:lpstr>PowerPoint Presentation</vt:lpstr>
      <vt:lpstr>Mechanisms of Injury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TEN-4 Faces P</vt:lpstr>
      <vt:lpstr>PowerPoint Presentation</vt:lpstr>
      <vt:lpstr>PowerPoint Presentation</vt:lpstr>
      <vt:lpstr>What is your professional responsibility as a provider in cases of suspected abuse? </vt:lpstr>
      <vt:lpstr>What is your professional responsibility as a provider in cases of suspected abuse?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Trauma Care-Starting at the Beginning</dc:title>
  <dc:creator>John Bealer</dc:creator>
  <cp:lastModifiedBy>Tristan Stitt</cp:lastModifiedBy>
  <cp:revision>4</cp:revision>
  <dcterms:created xsi:type="dcterms:W3CDTF">2023-08-08T00:15:24Z</dcterms:created>
  <dcterms:modified xsi:type="dcterms:W3CDTF">2023-08-08T14:48:05Z</dcterms:modified>
</cp:coreProperties>
</file>