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5.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6.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7.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81" r:id="rId5"/>
    <p:sldMasterId id="2147483693" r:id="rId6"/>
    <p:sldMasterId id="2147483706" r:id="rId7"/>
    <p:sldMasterId id="2147483719" r:id="rId8"/>
    <p:sldMasterId id="2147483753" r:id="rId9"/>
    <p:sldMasterId id="2147483763" r:id="rId10"/>
    <p:sldMasterId id="2147483782" r:id="rId11"/>
  </p:sldMasterIdLst>
  <p:notesMasterIdLst>
    <p:notesMasterId r:id="rId54"/>
  </p:notesMasterIdLst>
  <p:handoutMasterIdLst>
    <p:handoutMasterId r:id="rId55"/>
  </p:handoutMasterIdLst>
  <p:sldIdLst>
    <p:sldId id="848" r:id="rId12"/>
    <p:sldId id="296" r:id="rId13"/>
    <p:sldId id="850" r:id="rId14"/>
    <p:sldId id="773" r:id="rId15"/>
    <p:sldId id="775" r:id="rId16"/>
    <p:sldId id="452" r:id="rId17"/>
    <p:sldId id="387" r:id="rId18"/>
    <p:sldId id="373" r:id="rId19"/>
    <p:sldId id="391" r:id="rId20"/>
    <p:sldId id="495" r:id="rId21"/>
    <p:sldId id="851" r:id="rId22"/>
    <p:sldId id="852" r:id="rId23"/>
    <p:sldId id="370" r:id="rId24"/>
    <p:sldId id="853" r:id="rId25"/>
    <p:sldId id="776" r:id="rId26"/>
    <p:sldId id="793" r:id="rId27"/>
    <p:sldId id="777" r:id="rId28"/>
    <p:sldId id="778" r:id="rId29"/>
    <p:sldId id="779" r:id="rId30"/>
    <p:sldId id="780" r:id="rId31"/>
    <p:sldId id="783" r:id="rId32"/>
    <p:sldId id="784" r:id="rId33"/>
    <p:sldId id="787" r:id="rId34"/>
    <p:sldId id="789" r:id="rId35"/>
    <p:sldId id="788" r:id="rId36"/>
    <p:sldId id="792" r:id="rId37"/>
    <p:sldId id="785" r:id="rId38"/>
    <p:sldId id="795" r:id="rId39"/>
    <p:sldId id="796" r:id="rId40"/>
    <p:sldId id="781" r:id="rId41"/>
    <p:sldId id="802" r:id="rId42"/>
    <p:sldId id="774" r:id="rId43"/>
    <p:sldId id="782" r:id="rId44"/>
    <p:sldId id="797" r:id="rId45"/>
    <p:sldId id="854" r:id="rId46"/>
    <p:sldId id="263" r:id="rId47"/>
    <p:sldId id="261" r:id="rId48"/>
    <p:sldId id="798" r:id="rId49"/>
    <p:sldId id="799" r:id="rId50"/>
    <p:sldId id="359" r:id="rId51"/>
    <p:sldId id="804" r:id="rId52"/>
    <p:sldId id="264" r:id="rId53"/>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Dasha Afanaseva" initials="DA" lastIdx="7" clrIdx="6">
    <p:extLst>
      <p:ext uri="{19B8F6BF-5375-455C-9EA6-DF929625EA0E}">
        <p15:presenceInfo xmlns:p15="http://schemas.microsoft.com/office/powerpoint/2012/main" userId="S::DAfanaseva@forsmarshgroup.com::55ca33ab-e73d-419a-bd5c-9f0b97b9bd2d" providerId="AD"/>
      </p:ext>
    </p:extLst>
  </p:cmAuthor>
  <p:cmAuthor id="1" name="Rose Hooks" initials="RH" lastIdx="28" clrIdx="0">
    <p:extLst>
      <p:ext uri="{19B8F6BF-5375-455C-9EA6-DF929625EA0E}">
        <p15:presenceInfo xmlns:p15="http://schemas.microsoft.com/office/powerpoint/2012/main" userId="S::RHooks@forsmarshgroup.com::aa188701-bca4-47e2-a7c9-06806e46b251" providerId="AD"/>
      </p:ext>
    </p:extLst>
  </p:cmAuthor>
  <p:cmAuthor id="8" name="Orsega, Susan (OS/OASH)" initials="OS(" lastIdx="3" clrIdx="7">
    <p:extLst>
      <p:ext uri="{19B8F6BF-5375-455C-9EA6-DF929625EA0E}">
        <p15:presenceInfo xmlns:p15="http://schemas.microsoft.com/office/powerpoint/2012/main" userId="S-1-5-21-1747495209-1248221918-2216747781-214402" providerId="AD"/>
      </p:ext>
    </p:extLst>
  </p:cmAuthor>
  <p:cmAuthor id="2" name="Hillarie Turner" initials="HT" lastIdx="7" clrIdx="1">
    <p:extLst>
      <p:ext uri="{19B8F6BF-5375-455C-9EA6-DF929625EA0E}">
        <p15:presenceInfo xmlns:p15="http://schemas.microsoft.com/office/powerpoint/2012/main" userId="S-1-5-21-3243076003-2867352681-1694583156-1168" providerId="AD"/>
      </p:ext>
    </p:extLst>
  </p:cmAuthor>
  <p:cmAuthor id="9" name="Wilson, Bryan (HHS/OASH)" initials="WB(" lastIdx="23" clrIdx="8">
    <p:extLst>
      <p:ext uri="{19B8F6BF-5375-455C-9EA6-DF929625EA0E}">
        <p15:presenceInfo xmlns:p15="http://schemas.microsoft.com/office/powerpoint/2012/main" userId="S::Bryan.Wilson@hhs.gov::16ff24f0-6f37-44d0-9b7a-9e5ee50f816d" providerId="AD"/>
      </p:ext>
    </p:extLst>
  </p:cmAuthor>
  <p:cmAuthor id="3" name="Channer, Amber (OS/OASH)" initials="CA(" lastIdx="3" clrIdx="2">
    <p:extLst>
      <p:ext uri="{19B8F6BF-5375-455C-9EA6-DF929625EA0E}">
        <p15:presenceInfo xmlns:p15="http://schemas.microsoft.com/office/powerpoint/2012/main" userId="S-1-5-21-1747495209-1248221918-2216747781-170555" providerId="AD"/>
      </p:ext>
    </p:extLst>
  </p:cmAuthor>
  <p:cmAuthor id="10" name="Muni, Michael (OS/OASH)" initials="MM(" lastIdx="7" clrIdx="9">
    <p:extLst>
      <p:ext uri="{19B8F6BF-5375-455C-9EA6-DF929625EA0E}">
        <p15:presenceInfo xmlns:p15="http://schemas.microsoft.com/office/powerpoint/2012/main" userId="S::Michael.Muni@hhs.gov::05dcad12-3742-4775-9b74-04d26ad2b5bb" providerId="AD"/>
      </p:ext>
    </p:extLst>
  </p:cmAuthor>
  <p:cmAuthor id="4" name="Chambers, Zakiya (OS/OASH)" initials="CZ(" lastIdx="4" clrIdx="3">
    <p:extLst>
      <p:ext uri="{19B8F6BF-5375-455C-9EA6-DF929625EA0E}">
        <p15:presenceInfo xmlns:p15="http://schemas.microsoft.com/office/powerpoint/2012/main" userId="S-1-5-21-1747495209-1248221918-2216747781-164441" providerId="AD"/>
      </p:ext>
    </p:extLst>
  </p:cmAuthor>
  <p:cmAuthor id="11" name="Anderson, Whitney (OS/OASH)" initials="AW( [2]" lastIdx="2" clrIdx="10">
    <p:extLst>
      <p:ext uri="{19B8F6BF-5375-455C-9EA6-DF929625EA0E}">
        <p15:presenceInfo xmlns:p15="http://schemas.microsoft.com/office/powerpoint/2012/main" userId="S::Whitney.Anderson@hhs.gov::bd08dd6b-e88c-473c-b613-46e725bb3839" providerId="AD"/>
      </p:ext>
    </p:extLst>
  </p:cmAuthor>
  <p:cmAuthor id="5" name="Anderson, Whitney (OS/OASH)" initials="AW(" lastIdx="4" clrIdx="4">
    <p:extLst>
      <p:ext uri="{19B8F6BF-5375-455C-9EA6-DF929625EA0E}">
        <p15:presenceInfo xmlns:p15="http://schemas.microsoft.com/office/powerpoint/2012/main" userId="S-1-5-21-1747495209-1248221918-2216747781-227122" providerId="AD"/>
      </p:ext>
    </p:extLst>
  </p:cmAuthor>
  <p:cmAuthor id="12" name="Diet-PAC" initials="MMNV" lastIdx="2" clrIdx="11">
    <p:extLst>
      <p:ext uri="{19B8F6BF-5375-455C-9EA6-DF929625EA0E}">
        <p15:presenceInfo xmlns:p15="http://schemas.microsoft.com/office/powerpoint/2012/main" userId="Diet-PAC" providerId="None"/>
      </p:ext>
    </p:extLst>
  </p:cmAuthor>
  <p:cmAuthor id="6" name="Migliaccio-Grabill, Kate (HHS/OASH)" initials="MK(" lastIdx="2" clrIdx="5">
    <p:extLst>
      <p:ext uri="{19B8F6BF-5375-455C-9EA6-DF929625EA0E}">
        <p15:presenceInfo xmlns:p15="http://schemas.microsoft.com/office/powerpoint/2012/main" userId="S-1-5-21-1747495209-1248221918-2216747781-19069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73443"/>
    <a:srgbClr val="123342"/>
    <a:srgbClr val="19364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392" autoAdjust="0"/>
    <p:restoredTop sz="76235" autoAdjust="0"/>
  </p:normalViewPr>
  <p:slideViewPr>
    <p:cSldViewPr snapToGrid="0">
      <p:cViewPr varScale="1">
        <p:scale>
          <a:sx n="83" d="100"/>
          <a:sy n="83" d="100"/>
        </p:scale>
        <p:origin x="996" y="90"/>
      </p:cViewPr>
      <p:guideLst/>
    </p:cSldViewPr>
  </p:slideViewPr>
  <p:outlineViewPr>
    <p:cViewPr>
      <p:scale>
        <a:sx n="33" d="100"/>
        <a:sy n="33" d="100"/>
      </p:scale>
      <p:origin x="0" y="-12220"/>
    </p:cViewPr>
  </p:outlineViewPr>
  <p:notesTextViewPr>
    <p:cViewPr>
      <p:scale>
        <a:sx n="1" d="1"/>
        <a:sy n="1" d="1"/>
      </p:scale>
      <p:origin x="0" y="0"/>
    </p:cViewPr>
  </p:notesTextViewPr>
  <p:sorterViewPr>
    <p:cViewPr>
      <p:scale>
        <a:sx n="100" d="100"/>
        <a:sy n="100" d="100"/>
      </p:scale>
      <p:origin x="0" y="-3408"/>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slide" Target="slides/slide36.xml"/><Relationship Id="rId50" Type="http://schemas.openxmlformats.org/officeDocument/2006/relationships/slide" Target="slides/slide39.xml"/><Relationship Id="rId55" Type="http://schemas.openxmlformats.org/officeDocument/2006/relationships/handoutMaster" Target="handoutMasters/handoutMaster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slide" Target="slides/slide18.xml"/><Relationship Id="rId41" Type="http://schemas.openxmlformats.org/officeDocument/2006/relationships/slide" Target="slides/slide30.xml"/><Relationship Id="rId54"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slide" Target="slides/slide42.xml"/><Relationship Id="rId58"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presProps" Target="presProps.xml"/><Relationship Id="rId61" Type="http://schemas.microsoft.com/office/2016/11/relationships/changesInfo" Target="changesInfos/changesInfo1.xml"/><Relationship Id="rId10" Type="http://schemas.openxmlformats.org/officeDocument/2006/relationships/slideMaster" Target="slideMasters/slideMaster7.xml"/><Relationship Id="rId19" Type="http://schemas.openxmlformats.org/officeDocument/2006/relationships/slide" Target="slides/slide8.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commentAuthors" Target="commentAuthors.xml"/><Relationship Id="rId8" Type="http://schemas.openxmlformats.org/officeDocument/2006/relationships/slideMaster" Target="slideMasters/slideMaster5.xml"/><Relationship Id="rId51" Type="http://schemas.openxmlformats.org/officeDocument/2006/relationships/slide" Target="slides/slide40.xml"/><Relationship Id="rId3" Type="http://schemas.openxmlformats.org/officeDocument/2006/relationships/customXml" Target="../customXml/item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elia, Kristina M" userId="5f097c47-7343-43de-9198-70b26ab4ef08" providerId="ADAL" clId="{9359FE9D-7E7C-41D5-A0A0-5212E6ACD011}"/>
    <pc:docChg chg="undo custSel addSld delSld modSld">
      <pc:chgData name="Melia, Kristina M" userId="5f097c47-7343-43de-9198-70b26ab4ef08" providerId="ADAL" clId="{9359FE9D-7E7C-41D5-A0A0-5212E6ACD011}" dt="2023-12-15T16:28:59.724" v="23" actId="729"/>
      <pc:docMkLst>
        <pc:docMk/>
      </pc:docMkLst>
      <pc:sldChg chg="mod modShow">
        <pc:chgData name="Melia, Kristina M" userId="5f097c47-7343-43de-9198-70b26ab4ef08" providerId="ADAL" clId="{9359FE9D-7E7C-41D5-A0A0-5212E6ACD011}" dt="2023-12-15T16:28:59.724" v="23" actId="729"/>
        <pc:sldMkLst>
          <pc:docMk/>
          <pc:sldMk cId="3881882086" sldId="776"/>
        </pc:sldMkLst>
      </pc:sldChg>
      <pc:sldChg chg="add del mod modShow">
        <pc:chgData name="Melia, Kristina M" userId="5f097c47-7343-43de-9198-70b26ab4ef08" providerId="ADAL" clId="{9359FE9D-7E7C-41D5-A0A0-5212E6ACD011}" dt="2023-12-15T16:23:05.386" v="22" actId="729"/>
        <pc:sldMkLst>
          <pc:docMk/>
          <pc:sldMk cId="3286617024" sldId="780"/>
        </pc:sldMkLst>
      </pc:sldChg>
      <pc:sldChg chg="del">
        <pc:chgData name="Melia, Kristina M" userId="5f097c47-7343-43de-9198-70b26ab4ef08" providerId="ADAL" clId="{9359FE9D-7E7C-41D5-A0A0-5212E6ACD011}" dt="2023-12-08T17:30:46.765" v="0" actId="2696"/>
        <pc:sldMkLst>
          <pc:docMk/>
          <pc:sldMk cId="2664189793" sldId="786"/>
        </pc:sldMkLst>
      </pc:sldChg>
      <pc:sldChg chg="modSp mod">
        <pc:chgData name="Melia, Kristina M" userId="5f097c47-7343-43de-9198-70b26ab4ef08" providerId="ADAL" clId="{9359FE9D-7E7C-41D5-A0A0-5212E6ACD011}" dt="2023-12-08T17:31:24.103" v="17" actId="20577"/>
        <pc:sldMkLst>
          <pc:docMk/>
          <pc:sldMk cId="4190556751" sldId="848"/>
        </pc:sldMkLst>
        <pc:spChg chg="mod">
          <ac:chgData name="Melia, Kristina M" userId="5f097c47-7343-43de-9198-70b26ab4ef08" providerId="ADAL" clId="{9359FE9D-7E7C-41D5-A0A0-5212E6ACD011}" dt="2023-12-08T17:31:24.103" v="17" actId="20577"/>
          <ac:spMkLst>
            <pc:docMk/>
            <pc:sldMk cId="4190556751" sldId="848"/>
            <ac:spMk id="4" creationId="{D47A86FC-0C06-6746-9EF7-01F04F6842D6}"/>
          </ac:spMkLst>
        </pc:spChg>
      </pc:sldChg>
      <pc:sldMasterChg chg="delSldLayout">
        <pc:chgData name="Melia, Kristina M" userId="5f097c47-7343-43de-9198-70b26ab4ef08" providerId="ADAL" clId="{9359FE9D-7E7C-41D5-A0A0-5212E6ACD011}" dt="2023-12-08T17:30:46.765" v="0" actId="2696"/>
        <pc:sldMasterMkLst>
          <pc:docMk/>
          <pc:sldMasterMk cId="1673840578" sldId="2147483763"/>
        </pc:sldMasterMkLst>
        <pc:sldLayoutChg chg="del">
          <pc:chgData name="Melia, Kristina M" userId="5f097c47-7343-43de-9198-70b26ab4ef08" providerId="ADAL" clId="{9359FE9D-7E7C-41D5-A0A0-5212E6ACD011}" dt="2023-12-08T17:30:46.765" v="0" actId="2696"/>
          <pc:sldLayoutMkLst>
            <pc:docMk/>
            <pc:sldMasterMk cId="1673840578" sldId="2147483763"/>
            <pc:sldLayoutMk cId="2052218824" sldId="2147483780"/>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9BEF8C2-B48B-0F4B-8539-43205B1FCCCD}"/>
              </a:ext>
            </a:extLst>
          </p:cNvPr>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168986AC-67DB-C048-92B0-7D5AEF9FC89D}"/>
              </a:ext>
            </a:extLst>
          </p:cNvPr>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26DCE9F3-03BA-3945-98EA-3A5C696CF1D2}" type="datetimeFigureOut">
              <a:rPr lang="en-US" smtClean="0"/>
              <a:t>12/15/2023</a:t>
            </a:fld>
            <a:endParaRPr lang="en-US" dirty="0"/>
          </a:p>
        </p:txBody>
      </p:sp>
      <p:sp>
        <p:nvSpPr>
          <p:cNvPr id="4" name="Footer Placeholder 3">
            <a:extLst>
              <a:ext uri="{FF2B5EF4-FFF2-40B4-BE49-F238E27FC236}">
                <a16:creationId xmlns:a16="http://schemas.microsoft.com/office/drawing/2014/main" id="{3C2EC8B2-A96C-BB4A-9377-F4214ED16B6A}"/>
              </a:ext>
            </a:extLst>
          </p:cNvPr>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9EDCF35A-B37E-EE4F-8FAF-A2135B4AB86C}"/>
              </a:ext>
            </a:extLst>
          </p:cNvPr>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9EA9C1A1-DAAB-7240-BEF9-7D72A1794528}" type="slidenum">
              <a:rPr lang="en-US" smtClean="0"/>
              <a:t>‹#›</a:t>
            </a:fld>
            <a:endParaRPr lang="en-US" dirty="0"/>
          </a:p>
        </p:txBody>
      </p:sp>
    </p:spTree>
    <p:extLst>
      <p:ext uri="{BB962C8B-B14F-4D97-AF65-F5344CB8AC3E}">
        <p14:creationId xmlns:p14="http://schemas.microsoft.com/office/powerpoint/2010/main" val="34250805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5"/>
          </a:xfrm>
          <a:prstGeom prst="rect">
            <a:avLst/>
          </a:prstGeom>
        </p:spPr>
        <p:txBody>
          <a:bodyPr vert="horz" lIns="92830" tIns="46415" rIns="92830" bIns="46415"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5"/>
          </a:xfrm>
          <a:prstGeom prst="rect">
            <a:avLst/>
          </a:prstGeom>
        </p:spPr>
        <p:txBody>
          <a:bodyPr vert="horz" lIns="92830" tIns="46415" rIns="92830" bIns="46415" rtlCol="0"/>
          <a:lstStyle>
            <a:lvl1pPr algn="r">
              <a:defRPr sz="1200"/>
            </a:lvl1pPr>
          </a:lstStyle>
          <a:p>
            <a:fld id="{66E9AB1D-3143-4159-BCDA-BA06C92809A9}" type="datetimeFigureOut">
              <a:rPr lang="en-US" smtClean="0"/>
              <a:t>12/15/2023</a:t>
            </a:fld>
            <a:endParaRPr lang="en-US" dirty="0"/>
          </a:p>
        </p:txBody>
      </p:sp>
      <p:sp>
        <p:nvSpPr>
          <p:cNvPr id="4" name="Slide Image Placeholder 3"/>
          <p:cNvSpPr>
            <a:spLocks noGrp="1" noRot="1" noChangeAspect="1"/>
          </p:cNvSpPr>
          <p:nvPr>
            <p:ph type="sldImg" idx="2"/>
          </p:nvPr>
        </p:nvSpPr>
        <p:spPr>
          <a:xfrm>
            <a:off x="715963" y="1162050"/>
            <a:ext cx="5578475" cy="3138488"/>
          </a:xfrm>
          <a:prstGeom prst="rect">
            <a:avLst/>
          </a:prstGeom>
          <a:noFill/>
          <a:ln w="12700">
            <a:solidFill>
              <a:prstClr val="black"/>
            </a:solidFill>
          </a:ln>
        </p:spPr>
        <p:txBody>
          <a:bodyPr vert="horz" lIns="92830" tIns="46415" rIns="92830" bIns="46415" rtlCol="0" anchor="ctr"/>
          <a:lstStyle/>
          <a:p>
            <a:endParaRPr lang="en-US" dirty="0"/>
          </a:p>
        </p:txBody>
      </p:sp>
      <p:sp>
        <p:nvSpPr>
          <p:cNvPr id="5" name="Notes Placeholder 4"/>
          <p:cNvSpPr>
            <a:spLocks noGrp="1"/>
          </p:cNvSpPr>
          <p:nvPr>
            <p:ph type="body" sz="quarter" idx="3"/>
          </p:nvPr>
        </p:nvSpPr>
        <p:spPr>
          <a:xfrm>
            <a:off x="701040" y="4473893"/>
            <a:ext cx="5608320" cy="3660458"/>
          </a:xfrm>
          <a:prstGeom prst="rect">
            <a:avLst/>
          </a:prstGeom>
        </p:spPr>
        <p:txBody>
          <a:bodyPr vert="horz" lIns="92830" tIns="46415" rIns="92830" bIns="46415"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8"/>
            <a:ext cx="3037840" cy="466434"/>
          </a:xfrm>
          <a:prstGeom prst="rect">
            <a:avLst/>
          </a:prstGeom>
        </p:spPr>
        <p:txBody>
          <a:bodyPr vert="horz" lIns="92830" tIns="46415" rIns="92830" bIns="46415"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8"/>
            <a:ext cx="3037840" cy="466434"/>
          </a:xfrm>
          <a:prstGeom prst="rect">
            <a:avLst/>
          </a:prstGeom>
        </p:spPr>
        <p:txBody>
          <a:bodyPr vert="horz" lIns="92830" tIns="46415" rIns="92830" bIns="46415" rtlCol="0" anchor="b"/>
          <a:lstStyle>
            <a:lvl1pPr algn="r">
              <a:defRPr sz="1200"/>
            </a:lvl1pPr>
          </a:lstStyle>
          <a:p>
            <a:fld id="{180E00C5-D18A-4FBB-B347-8B41F86CA479}" type="slidenum">
              <a:rPr lang="en-US" smtClean="0"/>
              <a:t>‹#›</a:t>
            </a:fld>
            <a:endParaRPr lang="en-US" dirty="0"/>
          </a:p>
        </p:txBody>
      </p:sp>
    </p:spTree>
    <p:extLst>
      <p:ext uri="{BB962C8B-B14F-4D97-AF65-F5344CB8AC3E}">
        <p14:creationId xmlns:p14="http://schemas.microsoft.com/office/powerpoint/2010/main" val="4649416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Standards of Care (SOC) for the Health of Transgender and Gender Diverse People now has a section that is specific to institutional environments (like prisons). </a:t>
            </a:r>
          </a:p>
          <a:p>
            <a:endParaRPr lang="en-US" dirty="0"/>
          </a:p>
          <a:p>
            <a:r>
              <a:rPr lang="en-US" dirty="0"/>
              <a:t>SOC-8: people with gender identities or expressions that differ from the gender socially attributed to the sex assigned to them at birth</a:t>
            </a:r>
          </a:p>
          <a:p>
            <a:endParaRPr lang="en-US" dirty="0"/>
          </a:p>
          <a:p>
            <a:r>
              <a:rPr lang="en-US" dirty="0"/>
              <a:t>Quote: transgender people often report having to teach their medical providers how to care for them due to the latter’s insufficient knowledge and training. Intersectional forms of discrimination, social marginalization ,and hate crimes against transgender people lead to minority stress. Minority stress is associated with mental health disparities exemplified by increased rates of depression, suicidality, and non-suicidal self-injuries than rates in cisgender populations.</a:t>
            </a:r>
          </a:p>
          <a:p>
            <a:endParaRPr lang="en-US" dirty="0"/>
          </a:p>
          <a:p>
            <a:r>
              <a:rPr lang="en-US" dirty="0"/>
              <a:t>Quote: While Gender Dysphoria (GD) is still considered a mental health condition in the Diagnostic and Statistical Manual of Mental Disorders, (DSM-5-TR) of the American Psychiatric Association. Gender incongruence is no longer</a:t>
            </a:r>
          </a:p>
          <a:p>
            <a:r>
              <a:rPr lang="en-US" dirty="0"/>
              <a:t>seen as pathological or a mental disorder in the world health community. Gender Incongruence is recognized as a condition in the International Classification of Diseases and Related Health Problems, 11th Version of the World Health Organization (ICD-11). Not all societies, countries, or health care systems require a diagnosis for treatment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0E00C5-D18A-4FBB-B347-8B41F86CA47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84952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1828800" rtl="0" eaLnBrk="1" fontAlgn="auto" latinLnBrk="0" hangingPunct="1">
              <a:lnSpc>
                <a:spcPct val="100000"/>
              </a:lnSpc>
              <a:spcBef>
                <a:spcPts val="0"/>
              </a:spcBef>
              <a:spcAft>
                <a:spcPts val="0"/>
              </a:spcAft>
              <a:buClrTx/>
              <a:buSzTx/>
              <a:buFontTx/>
              <a:buNone/>
              <a:tabLst/>
              <a:defRPr/>
            </a:pPr>
            <a:fld id="{8C747B73-6B03-4EF3-AD40-683CE00DABF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8288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3818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When I onboarded to IHSC in 2013, there was minimal medical knowledge on the medical management transgender and gender diverse (transgender) patients. In fact, I graduated pharmacy school in 2012 and gender-affirming care was not part of my curriculum at that time. There was lack of a unified approach for housing (some patients were placed in segregation indefinitely) and treatment was nonexistent or without a standardized, thoughtful approach. Some providers continued intake doses without monitoring and above maximum recommended doses and some clinicians believed that starting medication treatment was not medically necessary, but were willing to continue treatment if patient was prescribed upon intake.</a:t>
            </a:r>
          </a:p>
          <a:p>
            <a:r>
              <a:rPr lang="en-US" dirty="0"/>
              <a:t>Dosage forms and treatment plans have adjusted with Endocrine guidelines since inception of IHSC Clinical Guidelines. For example, male-to-female (MTF) patients previously were prescribed aspirin to mitigate CV side effects of estradiol but after a benefits/risk evaluation, aspirin is no longer recommended. Formulary dosage forms have also been adjusted. Originally, we used estradiol injections but found a varying estradiol levels throughout the month compared to consistent daily oral doses. </a:t>
            </a:r>
          </a:p>
          <a:p>
            <a:endParaRPr lang="en-US" dirty="0"/>
          </a:p>
        </p:txBody>
      </p:sp>
      <p:sp>
        <p:nvSpPr>
          <p:cNvPr id="4" name="Slide Number Placeholder 3"/>
          <p:cNvSpPr>
            <a:spLocks noGrp="1"/>
          </p:cNvSpPr>
          <p:nvPr>
            <p:ph type="sldNum" sz="quarter" idx="10"/>
          </p:nvPr>
        </p:nvSpPr>
        <p:spPr/>
        <p:txBody>
          <a:bodyPr/>
          <a:lstStyle/>
          <a:p>
            <a:pPr marL="0" marR="0" lvl="0" indent="0" algn="r" defTabSz="1828800" rtl="0" eaLnBrk="1" fontAlgn="auto" latinLnBrk="0" hangingPunct="1">
              <a:lnSpc>
                <a:spcPct val="100000"/>
              </a:lnSpc>
              <a:spcBef>
                <a:spcPts val="0"/>
              </a:spcBef>
              <a:spcAft>
                <a:spcPts val="0"/>
              </a:spcAft>
              <a:buClrTx/>
              <a:buSzTx/>
              <a:buFontTx/>
              <a:buNone/>
              <a:tabLst/>
              <a:defRPr/>
            </a:pPr>
            <a:fld id="{8C747B73-6B03-4EF3-AD40-683CE00DABF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8288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23731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goal of training staff is ensuring understanding gender identity vs. gender expression. It’s not uncommon for providers new to IHSC/corrections have little/no exposure to transgender and gender diverse (transgender) management. The difference between gender identity, gender expression and sex assigned at birth is a first step to management of this patient population. </a:t>
            </a:r>
          </a:p>
          <a:p>
            <a:endParaRPr lang="en-US" dirty="0"/>
          </a:p>
          <a:p>
            <a:r>
              <a:rPr lang="en-US" dirty="0"/>
              <a:t>Gender identity: internal sense of gender (man, women, neither, both)</a:t>
            </a:r>
          </a:p>
          <a:p>
            <a:r>
              <a:rPr lang="en-US" dirty="0"/>
              <a:t>Gender expression: outward/public appearance of gender</a:t>
            </a:r>
          </a:p>
          <a:p>
            <a:r>
              <a:rPr lang="en-US" dirty="0"/>
              <a:t>transgender and gender diverse (transgender): gender identity does not align with sex assigned at birth</a:t>
            </a:r>
          </a:p>
          <a:p>
            <a:endParaRPr lang="en-US" dirty="0"/>
          </a:p>
          <a:p>
            <a:endParaRPr lang="en-US" dirty="0"/>
          </a:p>
          <a:p>
            <a:r>
              <a:rPr lang="en-US" dirty="0"/>
              <a:t>https://www.npr.org/2021/06/02/996319297/gender-identity-pronouns-expression-guide-lgbtq</a:t>
            </a:r>
          </a:p>
          <a:p>
            <a:endParaRPr lang="en-US" dirty="0"/>
          </a:p>
          <a:p>
            <a:r>
              <a:rPr lang="en-US" b="1" dirty="0"/>
              <a:t>Gender identity </a:t>
            </a:r>
            <a:r>
              <a:rPr lang="en-US" dirty="0"/>
              <a:t>is one's own internal sense of self and their gender, whether that is man, woman, neither or both. Unlike gender expression, gender identity is not outwardly visible to others.</a:t>
            </a:r>
          </a:p>
          <a:p>
            <a:r>
              <a:rPr lang="en-US" dirty="0"/>
              <a:t>For most people, gender identity aligns with the sex assigned at birth, the American Psychological Association notes. For transgender and gender diverse (transgender) people, gender identity differs in varying degrees from the sex assigned at birth.</a:t>
            </a:r>
          </a:p>
          <a:p>
            <a:endParaRPr lang="en-US" b="1" dirty="0"/>
          </a:p>
          <a:p>
            <a:r>
              <a:rPr lang="en-US" b="1" dirty="0"/>
              <a:t>Gender expression </a:t>
            </a:r>
            <a:r>
              <a:rPr lang="en-US" dirty="0"/>
              <a:t>is how a person presents gender outwardly, through behavior, clothing, voice or other perceived characteristics. Society identifies these cues as masculine or feminine, although what is considered masculine or feminine changes over time and varies by culture.</a:t>
            </a:r>
          </a:p>
          <a:p>
            <a:endParaRPr lang="en-US" dirty="0"/>
          </a:p>
          <a:p>
            <a:r>
              <a:rPr lang="en-US" dirty="0"/>
              <a:t>Cisgender, or simply cis, is an adjective that describes a person whose gender identity aligns with the sex they were assigned at birth.</a:t>
            </a:r>
          </a:p>
          <a:p>
            <a:endParaRPr lang="en-US" dirty="0"/>
          </a:p>
          <a:p>
            <a:r>
              <a:rPr lang="en-US" dirty="0"/>
              <a:t>transgender and gender diverse (transgender), or simply trans, is an adjective used to describe someone whose gender identity differs from the sex assigned at birth. A transgender and gender diverse (transgender) man, for example, is someone who was listed as female at birth but whose gender identity is male.</a:t>
            </a:r>
          </a:p>
          <a:p>
            <a:endParaRPr lang="en-US" dirty="0"/>
          </a:p>
          <a:p>
            <a:r>
              <a:rPr lang="en-US" dirty="0"/>
              <a:t>Diagnosis: Gender Incongruence: ICD-11</a:t>
            </a:r>
            <a:br>
              <a:rPr lang="en-US" dirty="0"/>
            </a:br>
            <a:r>
              <a:rPr lang="en-US" dirty="0"/>
              <a:t>Gender Dysphoria: DSM-5, psychological distress that results from an incongruence between one’s sex assigned at birth and one’s gender identity</a:t>
            </a:r>
          </a:p>
        </p:txBody>
      </p:sp>
      <p:sp>
        <p:nvSpPr>
          <p:cNvPr id="4" name="Slide Number Placeholder 3"/>
          <p:cNvSpPr>
            <a:spLocks noGrp="1"/>
          </p:cNvSpPr>
          <p:nvPr>
            <p:ph type="sldNum" sz="quarter" idx="5"/>
          </p:nvPr>
        </p:nvSpPr>
        <p:spPr/>
        <p:txBody>
          <a:bodyPr/>
          <a:lstStyle/>
          <a:p>
            <a:pPr marL="0" marR="0" lvl="0" indent="0" algn="r" defTabSz="1828800" rtl="0" eaLnBrk="1" fontAlgn="auto" latinLnBrk="0" hangingPunct="1">
              <a:lnSpc>
                <a:spcPct val="100000"/>
              </a:lnSpc>
              <a:spcBef>
                <a:spcPts val="0"/>
              </a:spcBef>
              <a:spcAft>
                <a:spcPts val="0"/>
              </a:spcAft>
              <a:buClrTx/>
              <a:buSzTx/>
              <a:buFontTx/>
              <a:buNone/>
              <a:tabLst/>
              <a:defRPr/>
            </a:pPr>
            <a:fld id="{8C747B73-6B03-4EF3-AD40-683CE00DABF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8288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27414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Slide hidden for now. Love it. It’s from the IHSC TRAIN Training in 2022. Not sure if we should totally copy it or modify it. </a:t>
            </a:r>
          </a:p>
          <a:p>
            <a:r>
              <a:rPr lang="en-US" dirty="0"/>
              <a:t>Chart name: ICE does not don’t change name</a:t>
            </a:r>
          </a:p>
        </p:txBody>
      </p:sp>
      <p:sp>
        <p:nvSpPr>
          <p:cNvPr id="4" name="Slide Number Placeholder 3"/>
          <p:cNvSpPr>
            <a:spLocks noGrp="1"/>
          </p:cNvSpPr>
          <p:nvPr>
            <p:ph type="sldNum" sz="quarter" idx="5"/>
          </p:nvPr>
        </p:nvSpPr>
        <p:spPr/>
        <p:txBody>
          <a:bodyPr/>
          <a:lstStyle/>
          <a:p>
            <a:fld id="{8C747B73-6B03-4EF3-AD40-683CE00DABF6}" type="slidenum">
              <a:rPr lang="en-US" smtClean="0"/>
              <a:t>16</a:t>
            </a:fld>
            <a:endParaRPr lang="en-US"/>
          </a:p>
        </p:txBody>
      </p:sp>
    </p:spTree>
    <p:extLst>
      <p:ext uri="{BB962C8B-B14F-4D97-AF65-F5344CB8AC3E}">
        <p14:creationId xmlns:p14="http://schemas.microsoft.com/office/powerpoint/2010/main" val="30607955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points are taken directly from IHSC transgender clinical guidance</a:t>
            </a:r>
          </a:p>
          <a:p>
            <a:r>
              <a:rPr lang="en-US" dirty="0"/>
              <a:t>Other tenets listed: </a:t>
            </a:r>
          </a:p>
          <a:p>
            <a:r>
              <a:rPr lang="en-US" dirty="0"/>
              <a:t>-Evaluation/treatment is a multidisciplinary  approach </a:t>
            </a:r>
          </a:p>
          <a:p>
            <a:r>
              <a:rPr lang="en-US" dirty="0"/>
              <a:t>-Use of proper pronoun per patient’s stated preference</a:t>
            </a:r>
          </a:p>
        </p:txBody>
      </p:sp>
      <p:sp>
        <p:nvSpPr>
          <p:cNvPr id="4" name="Slide Number Placeholder 3"/>
          <p:cNvSpPr>
            <a:spLocks noGrp="1"/>
          </p:cNvSpPr>
          <p:nvPr>
            <p:ph type="sldNum" sz="quarter" idx="5"/>
          </p:nvPr>
        </p:nvSpPr>
        <p:spPr/>
        <p:txBody>
          <a:bodyPr/>
          <a:lstStyle/>
          <a:p>
            <a:pPr marL="0" marR="0" lvl="0" indent="0" algn="r" defTabSz="1828800" rtl="0" eaLnBrk="1" fontAlgn="auto" latinLnBrk="0" hangingPunct="1">
              <a:lnSpc>
                <a:spcPct val="100000"/>
              </a:lnSpc>
              <a:spcBef>
                <a:spcPts val="0"/>
              </a:spcBef>
              <a:spcAft>
                <a:spcPts val="0"/>
              </a:spcAft>
              <a:buClrTx/>
              <a:buSzTx/>
              <a:buFontTx/>
              <a:buNone/>
              <a:tabLst/>
              <a:defRPr/>
            </a:pPr>
            <a:fld id="{8C747B73-6B03-4EF3-AD40-683CE00DABF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8288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29684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Mental health considerations include gender dysphoria which refers to psychological distress that results from an incongruence between one’s sex assigned at birth and one’s gender identity. Though gender dysphoria often begins in childhood, some people may not experience it until after puberty or much later. This is a DSM diagnosis that contrasts with diagnosis of transgender which is defined when patient’s sex assigned at birth does not align with gender identity </a:t>
            </a:r>
          </a:p>
          <a:p>
            <a:r>
              <a:rPr lang="en-US" dirty="0"/>
              <a:t>Moreover secondary to increased exposure to discrimination, mood disorders,, anxiety disorders, PTSD, etc. are more common in transgender and gender diverse (transgender) individual than the general population and are referred to behavioral health professional. Plan of care determined by BH provider as deemed clinically appropriate</a:t>
            </a:r>
          </a:p>
          <a:p>
            <a:endParaRPr lang="en-US" dirty="0"/>
          </a:p>
          <a:p>
            <a:r>
              <a:rPr lang="en-US" dirty="0"/>
              <a:t>Gender affirming surgery would be considered only after 1 year in custody and on hormone therapy</a:t>
            </a:r>
          </a:p>
          <a:p>
            <a:r>
              <a:rPr lang="en-US" dirty="0"/>
              <a:t>Please note that many, but not all transgender and gender diverse (transgender) patients desire GAHT or procedures. Treatment is individualized, some patients may not want to be treated with hormone therapy while detained</a:t>
            </a:r>
          </a:p>
          <a:p>
            <a:endParaRPr lang="en-US" dirty="0"/>
          </a:p>
        </p:txBody>
      </p:sp>
      <p:sp>
        <p:nvSpPr>
          <p:cNvPr id="4" name="Slide Number Placeholder 3"/>
          <p:cNvSpPr>
            <a:spLocks noGrp="1"/>
          </p:cNvSpPr>
          <p:nvPr>
            <p:ph type="sldNum" sz="quarter" idx="5"/>
          </p:nvPr>
        </p:nvSpPr>
        <p:spPr/>
        <p:txBody>
          <a:bodyPr/>
          <a:lstStyle/>
          <a:p>
            <a:pPr marL="0" marR="0" lvl="0" indent="0" algn="r" defTabSz="1828800" rtl="0" eaLnBrk="1" fontAlgn="auto" latinLnBrk="0" hangingPunct="1">
              <a:lnSpc>
                <a:spcPct val="100000"/>
              </a:lnSpc>
              <a:spcBef>
                <a:spcPts val="0"/>
              </a:spcBef>
              <a:spcAft>
                <a:spcPts val="0"/>
              </a:spcAft>
              <a:buClrTx/>
              <a:buSzTx/>
              <a:buFontTx/>
              <a:buNone/>
              <a:tabLst/>
              <a:defRPr/>
            </a:pPr>
            <a:fld id="{8C747B73-6B03-4EF3-AD40-683CE00DABF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8288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93596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More on our basic tenets. </a:t>
            </a:r>
            <a:br>
              <a:rPr lang="en-US" dirty="0"/>
            </a:br>
            <a:r>
              <a:rPr lang="en-US" dirty="0"/>
              <a:t>transgender and gender diverse (transgender) individuals are historically a disadvantaged groups who experience discrimination. Employment opportunities may be limited leading to commercial sex work and/or sale (and use) of controlled substances. As such, sexually transmitted infections and blood-borne pathogens are prevalent among transgender and gender diverse (transgender) individuals.</a:t>
            </a:r>
          </a:p>
          <a:p>
            <a:endParaRPr lang="en-US" dirty="0"/>
          </a:p>
          <a:p>
            <a:r>
              <a:rPr lang="en-US" dirty="0"/>
              <a:t>Other considerations are age-appropriate preventative care like cancer screenings (cervical cancer screening for transmen unless uterus has been removed and breast cancer screening for transmen and annually if &gt;10 years on estrogen treatment for transwomen. </a:t>
            </a:r>
          </a:p>
          <a:p>
            <a:r>
              <a:rPr lang="en-US" dirty="0"/>
              <a:t>Bone mineral density screening for transwomen over 60 years old</a:t>
            </a:r>
          </a:p>
        </p:txBody>
      </p:sp>
      <p:sp>
        <p:nvSpPr>
          <p:cNvPr id="4" name="Slide Number Placeholder 3"/>
          <p:cNvSpPr>
            <a:spLocks noGrp="1"/>
          </p:cNvSpPr>
          <p:nvPr>
            <p:ph type="sldNum" sz="quarter" idx="5"/>
          </p:nvPr>
        </p:nvSpPr>
        <p:spPr/>
        <p:txBody>
          <a:bodyPr/>
          <a:lstStyle/>
          <a:p>
            <a:pPr marL="0" marR="0" lvl="0" indent="0" algn="r" defTabSz="1828800" rtl="0" eaLnBrk="1" fontAlgn="auto" latinLnBrk="0" hangingPunct="1">
              <a:lnSpc>
                <a:spcPct val="100000"/>
              </a:lnSpc>
              <a:spcBef>
                <a:spcPts val="0"/>
              </a:spcBef>
              <a:spcAft>
                <a:spcPts val="0"/>
              </a:spcAft>
              <a:buClrTx/>
              <a:buSzTx/>
              <a:buFontTx/>
              <a:buNone/>
              <a:tabLst/>
              <a:defRPr/>
            </a:pPr>
            <a:fld id="{8C747B73-6B03-4EF3-AD40-683CE00DABF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8288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08980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Segregation caveat  if patient self-identifies as feeling vulnerable or at risk. Administrative segregation for sole reason of transgender and gender diverse (transgender) status is not valid in our agency. Housing options include: general population (male or female), special unit housing (Gay-Bisexual-transgender) (BGT) or transgender Several factors should be considered including the degree of gender expression of the detainee, comfort and safety of the detainee and the layout of individual housing units including privacy factors.</a:t>
            </a:r>
          </a:p>
          <a:p>
            <a:endParaRPr lang="en-US" dirty="0"/>
          </a:p>
          <a:p>
            <a:r>
              <a:rPr lang="en-US" dirty="0"/>
              <a:t>Undergarments: some patients request both panties and boxers. Discretely give patients these items, personal/medical discretion. Consider what is given and why. </a:t>
            </a:r>
          </a:p>
          <a:p>
            <a:endParaRPr lang="en-US" dirty="0"/>
          </a:p>
          <a:p>
            <a:r>
              <a:rPr lang="en-US" dirty="0"/>
              <a:t>We utilized special needs forms from our EHR to generate medical orders related to gender expression special needs</a:t>
            </a:r>
          </a:p>
        </p:txBody>
      </p:sp>
      <p:sp>
        <p:nvSpPr>
          <p:cNvPr id="4" name="Slide Number Placeholder 3"/>
          <p:cNvSpPr>
            <a:spLocks noGrp="1"/>
          </p:cNvSpPr>
          <p:nvPr>
            <p:ph type="sldNum" sz="quarter" idx="5"/>
          </p:nvPr>
        </p:nvSpPr>
        <p:spPr/>
        <p:txBody>
          <a:bodyPr/>
          <a:lstStyle/>
          <a:p>
            <a:pPr marL="0" marR="0" lvl="0" indent="0" algn="r" defTabSz="1828800" rtl="0" eaLnBrk="1" fontAlgn="auto" latinLnBrk="0" hangingPunct="1">
              <a:lnSpc>
                <a:spcPct val="100000"/>
              </a:lnSpc>
              <a:spcBef>
                <a:spcPts val="0"/>
              </a:spcBef>
              <a:spcAft>
                <a:spcPts val="0"/>
              </a:spcAft>
              <a:buClrTx/>
              <a:buSzTx/>
              <a:buFontTx/>
              <a:buNone/>
              <a:tabLst/>
              <a:defRPr/>
            </a:pPr>
            <a:fld id="{8C747B73-6B03-4EF3-AD40-683CE00DABF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8288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53057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consider informed consent a necessary, perhaps most important, component of GAHT initiation for transgender and gender diverse (transgender) patients. We have two different Consent Documents (MTF and FTM). These are somewhat lengthy and can be time consuming to work through especially using a translator (common for our patient population). MTF is 4 pages long and FTM is  2 pages long.. Included in the informed consent is expectations of physical changes along with the time to maximum effect, preventative care and monitoring recommendations, effects on  fertility, potential adverse effects, reasons for discontinuance, agreement to take medications as prescribed and comply with physical exam and monitoring.</a:t>
            </a:r>
          </a:p>
          <a:p>
            <a:r>
              <a:rPr lang="en-US" dirty="0"/>
              <a:t>These consents are embedded in the EHR and can be printed/signed then scanned in.</a:t>
            </a:r>
          </a:p>
        </p:txBody>
      </p:sp>
      <p:sp>
        <p:nvSpPr>
          <p:cNvPr id="4" name="Slide Number Placeholder 3"/>
          <p:cNvSpPr>
            <a:spLocks noGrp="1"/>
          </p:cNvSpPr>
          <p:nvPr>
            <p:ph type="sldNum" sz="quarter" idx="5"/>
          </p:nvPr>
        </p:nvSpPr>
        <p:spPr/>
        <p:txBody>
          <a:bodyPr/>
          <a:lstStyle/>
          <a:p>
            <a:pPr marL="0" marR="0" lvl="0" indent="0" algn="r" defTabSz="1828800" rtl="0" eaLnBrk="1" fontAlgn="auto" latinLnBrk="0" hangingPunct="1">
              <a:lnSpc>
                <a:spcPct val="100000"/>
              </a:lnSpc>
              <a:spcBef>
                <a:spcPts val="0"/>
              </a:spcBef>
              <a:spcAft>
                <a:spcPts val="0"/>
              </a:spcAft>
              <a:buClrTx/>
              <a:buSzTx/>
              <a:buFontTx/>
              <a:buNone/>
              <a:tabLst/>
              <a:defRPr/>
            </a:pPr>
            <a:fld id="{8C747B73-6B03-4EF3-AD40-683CE00DABF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8288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01858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Understand that not all patients desire hormone therapy and/or gender affirming procedures. Our role is to be supportive of individual choices. </a:t>
            </a:r>
          </a:p>
          <a:p>
            <a:endParaRPr lang="en-US" dirty="0"/>
          </a:p>
          <a:p>
            <a:r>
              <a:rPr lang="en-US" dirty="0"/>
              <a:t>Only soft tissue will be affected, for example may see redistribution of fat from abdominal to thighs/hips and/or decreased muscle in MTF patients but you will not see a change in vocal pitch and patient is still going to have a penis and an Adam’s apple. </a:t>
            </a:r>
          </a:p>
          <a:p>
            <a:r>
              <a:rPr lang="en-US" dirty="0"/>
              <a:t>FTM patients may notice a development of sexual hair which follows the pattern of boys in puberty. Some changes in breast may be like menopausal women including loss of firmness, changed shape, smaller size, etc. </a:t>
            </a:r>
          </a:p>
          <a:p>
            <a:r>
              <a:rPr lang="en-US" dirty="0"/>
              <a:t>Counselling on potential, significant side effects is important:</a:t>
            </a:r>
          </a:p>
          <a:p>
            <a:r>
              <a:rPr lang="en-US" dirty="0"/>
              <a:t>MTF includes venous thromboembolism, osteopenia/osteoporosis, sterility (could be irreversible), etc.</a:t>
            </a:r>
          </a:p>
          <a:p>
            <a:r>
              <a:rPr lang="en-US" dirty="0"/>
              <a:t>FTM includes: hypercoagulable state secondary to </a:t>
            </a:r>
            <a:r>
              <a:rPr lang="en-US" dirty="0" err="1"/>
              <a:t>erythrocyosis</a:t>
            </a:r>
            <a:r>
              <a:rPr lang="en-US" dirty="0"/>
              <a:t>, changes in voice (irreversible)</a:t>
            </a:r>
          </a:p>
          <a:p>
            <a:endParaRPr lang="en-US" dirty="0"/>
          </a:p>
          <a:p>
            <a:endParaRPr lang="en-US" dirty="0"/>
          </a:p>
          <a:p>
            <a:r>
              <a:rPr lang="en-US" dirty="0"/>
              <a:t>Treatment continuation is for patients who arrive at our facility currently prescribed hormone therapy. </a:t>
            </a:r>
          </a:p>
          <a:p>
            <a:endParaRPr lang="en-US" dirty="0"/>
          </a:p>
        </p:txBody>
      </p:sp>
      <p:sp>
        <p:nvSpPr>
          <p:cNvPr id="4" name="Slide Number Placeholder 3"/>
          <p:cNvSpPr>
            <a:spLocks noGrp="1"/>
          </p:cNvSpPr>
          <p:nvPr>
            <p:ph type="sldNum" sz="quarter" idx="5"/>
          </p:nvPr>
        </p:nvSpPr>
        <p:spPr/>
        <p:txBody>
          <a:bodyPr/>
          <a:lstStyle/>
          <a:p>
            <a:pPr marL="0" marR="0" lvl="0" indent="0" algn="r" defTabSz="1828800" rtl="0" eaLnBrk="1" fontAlgn="auto" latinLnBrk="0" hangingPunct="1">
              <a:lnSpc>
                <a:spcPct val="100000"/>
              </a:lnSpc>
              <a:spcBef>
                <a:spcPts val="0"/>
              </a:spcBef>
              <a:spcAft>
                <a:spcPts val="0"/>
              </a:spcAft>
              <a:buClrTx/>
              <a:buSzTx/>
              <a:buFontTx/>
              <a:buNone/>
              <a:tabLst/>
              <a:defRPr/>
            </a:pPr>
            <a:fld id="{8C747B73-6B03-4EF3-AD40-683CE00DABF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8288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36211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1828800" rtl="0" eaLnBrk="1" fontAlgn="auto" latinLnBrk="0" hangingPunct="1">
              <a:lnSpc>
                <a:spcPct val="100000"/>
              </a:lnSpc>
              <a:spcBef>
                <a:spcPts val="0"/>
              </a:spcBef>
              <a:spcAft>
                <a:spcPts val="0"/>
              </a:spcAft>
              <a:buClrTx/>
              <a:buSzTx/>
              <a:buFontTx/>
              <a:buNone/>
              <a:tabLst/>
              <a:defRPr/>
            </a:pPr>
            <a:fld id="{8C747B73-6B03-4EF3-AD40-683CE00DABF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8288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3175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MTF treatment protocol for hormone therapy initiation</a:t>
            </a:r>
          </a:p>
        </p:txBody>
      </p:sp>
      <p:sp>
        <p:nvSpPr>
          <p:cNvPr id="4" name="Slide Number Placeholder 3"/>
          <p:cNvSpPr>
            <a:spLocks noGrp="1"/>
          </p:cNvSpPr>
          <p:nvPr>
            <p:ph type="sldNum" sz="quarter" idx="5"/>
          </p:nvPr>
        </p:nvSpPr>
        <p:spPr/>
        <p:txBody>
          <a:bodyPr/>
          <a:lstStyle/>
          <a:p>
            <a:pPr marL="0" marR="0" lvl="0" indent="0" algn="r" defTabSz="1828800" rtl="0" eaLnBrk="1" fontAlgn="auto" latinLnBrk="0" hangingPunct="1">
              <a:lnSpc>
                <a:spcPct val="100000"/>
              </a:lnSpc>
              <a:spcBef>
                <a:spcPts val="0"/>
              </a:spcBef>
              <a:spcAft>
                <a:spcPts val="0"/>
              </a:spcAft>
              <a:buClrTx/>
              <a:buSzTx/>
              <a:buFontTx/>
              <a:buNone/>
              <a:tabLst/>
              <a:defRPr/>
            </a:pPr>
            <a:fld id="{8C747B73-6B03-4EF3-AD40-683CE00DABF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8288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94058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MTF treatment protocol for hormone therapy continuation</a:t>
            </a:r>
          </a:p>
          <a:p>
            <a:endParaRPr lang="en-US" dirty="0"/>
          </a:p>
        </p:txBody>
      </p:sp>
      <p:sp>
        <p:nvSpPr>
          <p:cNvPr id="4" name="Slide Number Placeholder 3"/>
          <p:cNvSpPr>
            <a:spLocks noGrp="1"/>
          </p:cNvSpPr>
          <p:nvPr>
            <p:ph type="sldNum" sz="quarter" idx="5"/>
          </p:nvPr>
        </p:nvSpPr>
        <p:spPr/>
        <p:txBody>
          <a:bodyPr/>
          <a:lstStyle/>
          <a:p>
            <a:pPr marL="0" marR="0" lvl="0" indent="0" algn="r" defTabSz="1828800" rtl="0" eaLnBrk="1" fontAlgn="auto" latinLnBrk="0" hangingPunct="1">
              <a:lnSpc>
                <a:spcPct val="100000"/>
              </a:lnSpc>
              <a:spcBef>
                <a:spcPts val="0"/>
              </a:spcBef>
              <a:spcAft>
                <a:spcPts val="0"/>
              </a:spcAft>
              <a:buClrTx/>
              <a:buSzTx/>
              <a:buFontTx/>
              <a:buNone/>
              <a:tabLst/>
              <a:defRPr/>
            </a:pPr>
            <a:fld id="{8C747B73-6B03-4EF3-AD40-683CE00DABF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8288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26340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FTM treatment protocol for hormone therapy initiation</a:t>
            </a:r>
          </a:p>
        </p:txBody>
      </p:sp>
      <p:sp>
        <p:nvSpPr>
          <p:cNvPr id="4" name="Slide Number Placeholder 3"/>
          <p:cNvSpPr>
            <a:spLocks noGrp="1"/>
          </p:cNvSpPr>
          <p:nvPr>
            <p:ph type="sldNum" sz="quarter" idx="5"/>
          </p:nvPr>
        </p:nvSpPr>
        <p:spPr/>
        <p:txBody>
          <a:bodyPr/>
          <a:lstStyle/>
          <a:p>
            <a:pPr marL="0" marR="0" lvl="0" indent="0" algn="r" defTabSz="1828800" rtl="0" eaLnBrk="1" fontAlgn="auto" latinLnBrk="0" hangingPunct="1">
              <a:lnSpc>
                <a:spcPct val="100000"/>
              </a:lnSpc>
              <a:spcBef>
                <a:spcPts val="0"/>
              </a:spcBef>
              <a:spcAft>
                <a:spcPts val="0"/>
              </a:spcAft>
              <a:buClrTx/>
              <a:buSzTx/>
              <a:buFontTx/>
              <a:buNone/>
              <a:tabLst/>
              <a:defRPr/>
            </a:pPr>
            <a:fld id="{8C747B73-6B03-4EF3-AD40-683CE00DABF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8288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17971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FTM treatment protocol for hormone therapy continuation</a:t>
            </a:r>
          </a:p>
          <a:p>
            <a:endParaRPr lang="en-US" dirty="0"/>
          </a:p>
        </p:txBody>
      </p:sp>
      <p:sp>
        <p:nvSpPr>
          <p:cNvPr id="4" name="Slide Number Placeholder 3"/>
          <p:cNvSpPr>
            <a:spLocks noGrp="1"/>
          </p:cNvSpPr>
          <p:nvPr>
            <p:ph type="sldNum" sz="quarter" idx="5"/>
          </p:nvPr>
        </p:nvSpPr>
        <p:spPr/>
        <p:txBody>
          <a:bodyPr/>
          <a:lstStyle/>
          <a:p>
            <a:pPr marL="0" marR="0" lvl="0" indent="0" algn="r" defTabSz="1828800" rtl="0" eaLnBrk="1" fontAlgn="auto" latinLnBrk="0" hangingPunct="1">
              <a:lnSpc>
                <a:spcPct val="100000"/>
              </a:lnSpc>
              <a:spcBef>
                <a:spcPts val="0"/>
              </a:spcBef>
              <a:spcAft>
                <a:spcPts val="0"/>
              </a:spcAft>
              <a:buClrTx/>
              <a:buSzTx/>
              <a:buFontTx/>
              <a:buNone/>
              <a:tabLst/>
              <a:defRPr/>
            </a:pPr>
            <a:fld id="{8C747B73-6B03-4EF3-AD40-683CE00DABF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8288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93337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Moving on to our agency developed electronic health record tools. </a:t>
            </a:r>
          </a:p>
          <a:p>
            <a:r>
              <a:rPr lang="en-US" dirty="0"/>
              <a:t>Four templates were developed and implanted into our EHR system to assist providers with documentation. These templates can be utilized to ensure a thorough history and ROS is completed. </a:t>
            </a:r>
          </a:p>
        </p:txBody>
      </p:sp>
      <p:sp>
        <p:nvSpPr>
          <p:cNvPr id="4" name="Slide Number Placeholder 3"/>
          <p:cNvSpPr>
            <a:spLocks noGrp="1"/>
          </p:cNvSpPr>
          <p:nvPr>
            <p:ph type="sldNum" sz="quarter" idx="5"/>
          </p:nvPr>
        </p:nvSpPr>
        <p:spPr/>
        <p:txBody>
          <a:bodyPr/>
          <a:lstStyle/>
          <a:p>
            <a:pPr marL="0" marR="0" lvl="0" indent="0" algn="r" defTabSz="1828800" rtl="0" eaLnBrk="1" fontAlgn="auto" latinLnBrk="0" hangingPunct="1">
              <a:lnSpc>
                <a:spcPct val="100000"/>
              </a:lnSpc>
              <a:spcBef>
                <a:spcPts val="0"/>
              </a:spcBef>
              <a:spcAft>
                <a:spcPts val="0"/>
              </a:spcAft>
              <a:buClrTx/>
              <a:buSzTx/>
              <a:buFontTx/>
              <a:buNone/>
              <a:tabLst/>
              <a:defRPr/>
            </a:pPr>
            <a:fld id="{8C747B73-6B03-4EF3-AD40-683CE00DABF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8288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59806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an example of what our templates look like and how it can guide the patient interview.</a:t>
            </a:r>
          </a:p>
          <a:p>
            <a:r>
              <a:rPr lang="en-US" dirty="0"/>
              <a:t>There is not a robust system for documenting preferred pronoun in our EHR system, but it’s important and included in the initial templates.  </a:t>
            </a:r>
          </a:p>
        </p:txBody>
      </p:sp>
      <p:sp>
        <p:nvSpPr>
          <p:cNvPr id="4" name="Slide Number Placeholder 3"/>
          <p:cNvSpPr>
            <a:spLocks noGrp="1"/>
          </p:cNvSpPr>
          <p:nvPr>
            <p:ph type="sldNum" sz="quarter" idx="5"/>
          </p:nvPr>
        </p:nvSpPr>
        <p:spPr/>
        <p:txBody>
          <a:bodyPr/>
          <a:lstStyle/>
          <a:p>
            <a:pPr marL="0" marR="0" lvl="0" indent="0" algn="r" defTabSz="1828800" rtl="0" eaLnBrk="1" fontAlgn="auto" latinLnBrk="0" hangingPunct="1">
              <a:lnSpc>
                <a:spcPct val="100000"/>
              </a:lnSpc>
              <a:spcBef>
                <a:spcPts val="0"/>
              </a:spcBef>
              <a:spcAft>
                <a:spcPts val="0"/>
              </a:spcAft>
              <a:buClrTx/>
              <a:buSzTx/>
              <a:buFontTx/>
              <a:buNone/>
              <a:tabLst/>
              <a:defRPr/>
            </a:pPr>
            <a:fld id="{8C747B73-6B03-4EF3-AD40-683CE00DABF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8288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26299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Order sets are used for various diagnoses in our agency to assist with treatment plans. Providers can select and order labs and medications from the order set. Notes are pre-populated to assist with documentation and prompt recommended actions. </a:t>
            </a:r>
          </a:p>
          <a:p>
            <a:r>
              <a:rPr lang="en-US" dirty="0"/>
              <a:t>We have four order sets that correlate with the templates for transgender care. </a:t>
            </a:r>
          </a:p>
        </p:txBody>
      </p:sp>
      <p:sp>
        <p:nvSpPr>
          <p:cNvPr id="4" name="Slide Number Placeholder 3"/>
          <p:cNvSpPr>
            <a:spLocks noGrp="1"/>
          </p:cNvSpPr>
          <p:nvPr>
            <p:ph type="sldNum" sz="quarter" idx="5"/>
          </p:nvPr>
        </p:nvSpPr>
        <p:spPr/>
        <p:txBody>
          <a:bodyPr/>
          <a:lstStyle/>
          <a:p>
            <a:pPr marL="0" marR="0" lvl="0" indent="0" algn="r" defTabSz="1828800" rtl="0" eaLnBrk="1" fontAlgn="auto" latinLnBrk="0" hangingPunct="1">
              <a:lnSpc>
                <a:spcPct val="100000"/>
              </a:lnSpc>
              <a:spcBef>
                <a:spcPts val="0"/>
              </a:spcBef>
              <a:spcAft>
                <a:spcPts val="0"/>
              </a:spcAft>
              <a:buClrTx/>
              <a:buSzTx/>
              <a:buFontTx/>
              <a:buNone/>
              <a:tabLst/>
              <a:defRPr/>
            </a:pPr>
            <a:fld id="{8C747B73-6B03-4EF3-AD40-683CE00DABF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8288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788498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AOR=Area of Responsibility, ICE terminology</a:t>
            </a:r>
          </a:p>
          <a:p>
            <a:r>
              <a:rPr lang="en-US" dirty="0"/>
              <a:t>Our Clinical Guidelines include an appendix with clinics that patients can utilize upon release. These resources are updated quarterly.</a:t>
            </a:r>
          </a:p>
          <a:p>
            <a:r>
              <a:rPr lang="en-US" dirty="0"/>
              <a:t>Out of country resources for patients who are deported are more challenged and often limited. We do provide 15 days of medications (IHSC standard) to provide patients a chance to establish care in their country. </a:t>
            </a:r>
          </a:p>
        </p:txBody>
      </p:sp>
      <p:sp>
        <p:nvSpPr>
          <p:cNvPr id="4" name="Slide Number Placeholder 3"/>
          <p:cNvSpPr>
            <a:spLocks noGrp="1"/>
          </p:cNvSpPr>
          <p:nvPr>
            <p:ph type="sldNum" sz="quarter" idx="5"/>
          </p:nvPr>
        </p:nvSpPr>
        <p:spPr/>
        <p:txBody>
          <a:bodyPr/>
          <a:lstStyle/>
          <a:p>
            <a:pPr marL="0" marR="0" lvl="0" indent="0" algn="r" defTabSz="1828800" rtl="0" eaLnBrk="1" fontAlgn="auto" latinLnBrk="0" hangingPunct="1">
              <a:lnSpc>
                <a:spcPct val="100000"/>
              </a:lnSpc>
              <a:spcBef>
                <a:spcPts val="0"/>
              </a:spcBef>
              <a:spcAft>
                <a:spcPts val="0"/>
              </a:spcAft>
              <a:buClrTx/>
              <a:buSzTx/>
              <a:buFontTx/>
              <a:buNone/>
              <a:tabLst/>
              <a:defRPr/>
            </a:pPr>
            <a:fld id="{8C747B73-6B03-4EF3-AD40-683CE00DABF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8288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785277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1828800" rtl="0" eaLnBrk="1" fontAlgn="auto" latinLnBrk="0" hangingPunct="1">
              <a:lnSpc>
                <a:spcPct val="100000"/>
              </a:lnSpc>
              <a:spcBef>
                <a:spcPts val="0"/>
              </a:spcBef>
              <a:spcAft>
                <a:spcPts val="0"/>
              </a:spcAft>
              <a:buClrTx/>
              <a:buSzTx/>
              <a:buFontTx/>
              <a:buNone/>
              <a:tabLst/>
              <a:defRPr/>
            </a:pPr>
            <a:fld id="{8C747B73-6B03-4EF3-AD40-683CE00DABF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8288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138259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https://tvtropes.org/pmwiki/pmwiki.php/Main/BollywoodNerd</a:t>
            </a:r>
          </a:p>
        </p:txBody>
      </p:sp>
      <p:sp>
        <p:nvSpPr>
          <p:cNvPr id="4" name="Slide Number Placeholder 3"/>
          <p:cNvSpPr>
            <a:spLocks noGrp="1"/>
          </p:cNvSpPr>
          <p:nvPr>
            <p:ph type="sldNum" sz="quarter" idx="5"/>
          </p:nvPr>
        </p:nvSpPr>
        <p:spPr/>
        <p:txBody>
          <a:bodyPr/>
          <a:lstStyle/>
          <a:p>
            <a:pPr marL="0" marR="0" lvl="0" indent="0" algn="r" defTabSz="1828800" rtl="0" eaLnBrk="1" fontAlgn="auto" latinLnBrk="0" hangingPunct="1">
              <a:lnSpc>
                <a:spcPct val="100000"/>
              </a:lnSpc>
              <a:spcBef>
                <a:spcPts val="0"/>
              </a:spcBef>
              <a:spcAft>
                <a:spcPts val="0"/>
              </a:spcAft>
              <a:buClrTx/>
              <a:buSzTx/>
              <a:buFontTx/>
              <a:buNone/>
              <a:tabLst/>
              <a:defRPr/>
            </a:pPr>
            <a:fld id="{8C747B73-6B03-4EF3-AD40-683CE00DABF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8288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58183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a:t>
            </a:r>
            <a:r>
              <a:rPr lang="en-US" dirty="0">
                <a:solidFill>
                  <a:srgbClr val="FFFF00"/>
                </a:solidFill>
              </a:rPr>
              <a:t>1891</a:t>
            </a:r>
            <a:r>
              <a:rPr lang="en-US" dirty="0"/>
              <a:t>, the Immigration Act authorized the U.S. Public Health Service (PHS) to examine and quarantine aliens at Ellis Island.</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FFFF00"/>
                </a:solidFill>
              </a:rPr>
              <a:t>Keeping with the tradition that began at Ellis Island</a:t>
            </a:r>
            <a:r>
              <a:rPr lang="en-US" dirty="0"/>
              <a:t>, the PHS role expanded in the 1980s when officers assigned to the Division of Immigration Health Services (DIHS) were detailed from the Health Resources and Services Administration (HRSA) to  the Immigration and Naturalization Service (INS) to provide direct health care to detainees held at Krome Service Processing Center located near Miami, Florida.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The demand for DIHS health care staff increased exponentially with the opening of detention centers across the Nation, ultimately growing to a population of nearly </a:t>
            </a:r>
            <a:r>
              <a:rPr lang="en-US" dirty="0">
                <a:solidFill>
                  <a:srgbClr val="FFFF00"/>
                </a:solidFill>
              </a:rPr>
              <a:t>34,000</a:t>
            </a:r>
            <a:r>
              <a:rPr lang="en-US" dirty="0"/>
              <a:t> detainees per day. Now, IHSC is responsible for the direct care of approximately </a:t>
            </a:r>
            <a:r>
              <a:rPr lang="en-US" b="1" dirty="0"/>
              <a:t>16,500 individuals per day</a:t>
            </a:r>
            <a:r>
              <a:rPr lang="en-US" dirty="0"/>
              <a:t>.</a:t>
            </a:r>
          </a:p>
          <a:p>
            <a:endParaRPr lang="en-US" dirty="0"/>
          </a:p>
          <a:p>
            <a:r>
              <a:rPr lang="en-US" dirty="0"/>
              <a:t>In </a:t>
            </a:r>
            <a:r>
              <a:rPr lang="en-US" dirty="0">
                <a:solidFill>
                  <a:srgbClr val="FFFF00"/>
                </a:solidFill>
              </a:rPr>
              <a:t>2007</a:t>
            </a:r>
            <a:r>
              <a:rPr lang="en-US" dirty="0"/>
              <a:t>, DIHS was aligned to ICE in the Department of Homeland Security (DHS) with the name changing to the ICE Health Service Corps (IHSC) in October 2010.</a:t>
            </a:r>
          </a:p>
          <a:p>
            <a:endParaRPr lang="en-US" dirty="0"/>
          </a:p>
          <a:p>
            <a:r>
              <a:rPr lang="en-US" dirty="0">
                <a:solidFill>
                  <a:srgbClr val="FFFF00"/>
                </a:solidFill>
              </a:rPr>
              <a:t>Today</a:t>
            </a:r>
            <a:r>
              <a:rPr lang="en-US" dirty="0"/>
              <a:t>, PHS officers are detailed to various federal agencies serving in key public health and administrative roles. </a:t>
            </a:r>
          </a:p>
          <a:p>
            <a:endParaRPr lang="en-US" dirty="0"/>
          </a:p>
          <a:p>
            <a:r>
              <a:rPr lang="en-US" dirty="0"/>
              <a:t>In FY 2018, IHSC employed over 400 PHS officers,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1828800" rtl="0" eaLnBrk="1" fontAlgn="auto" latinLnBrk="0" hangingPunct="1">
              <a:lnSpc>
                <a:spcPct val="100000"/>
              </a:lnSpc>
              <a:spcBef>
                <a:spcPts val="0"/>
              </a:spcBef>
              <a:spcAft>
                <a:spcPts val="0"/>
              </a:spcAft>
              <a:buClrTx/>
              <a:buSzTx/>
              <a:buFontTx/>
              <a:buNone/>
              <a:tabLst/>
              <a:defRPr/>
            </a:pPr>
            <a:fld id="{1B3CAFAB-79AD-4760-A897-11B35B3A988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8288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572386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1828800" rtl="0" eaLnBrk="1" fontAlgn="auto" latinLnBrk="0" hangingPunct="1">
              <a:lnSpc>
                <a:spcPct val="100000"/>
              </a:lnSpc>
              <a:spcBef>
                <a:spcPts val="0"/>
              </a:spcBef>
              <a:spcAft>
                <a:spcPts val="0"/>
              </a:spcAft>
              <a:buClrTx/>
              <a:buSzTx/>
              <a:buFontTx/>
              <a:buNone/>
              <a:tabLst/>
              <a:defRPr/>
            </a:pPr>
            <a:fld id="{8C747B73-6B03-4EF3-AD40-683CE00DABF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8288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965778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1828800" rtl="0" eaLnBrk="1" fontAlgn="auto" latinLnBrk="0" hangingPunct="1">
              <a:lnSpc>
                <a:spcPct val="100000"/>
              </a:lnSpc>
              <a:spcBef>
                <a:spcPts val="0"/>
              </a:spcBef>
              <a:spcAft>
                <a:spcPts val="0"/>
              </a:spcAft>
              <a:buClrTx/>
              <a:buSzTx/>
              <a:buFontTx/>
              <a:buNone/>
              <a:tabLst/>
              <a:defRPr/>
            </a:pPr>
            <a:fld id="{8C747B73-6B03-4EF3-AD40-683CE00DABF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8288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004656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https://www.flickr.com/photos/22465661@N02/2696695090/in/photostream/</a:t>
            </a:r>
          </a:p>
        </p:txBody>
      </p:sp>
      <p:sp>
        <p:nvSpPr>
          <p:cNvPr id="4" name="Slide Number Placeholder 3"/>
          <p:cNvSpPr>
            <a:spLocks noGrp="1"/>
          </p:cNvSpPr>
          <p:nvPr>
            <p:ph type="sldNum" sz="quarter" idx="5"/>
          </p:nvPr>
        </p:nvSpPr>
        <p:spPr/>
        <p:txBody>
          <a:bodyPr/>
          <a:lstStyle/>
          <a:p>
            <a:pPr marL="0" marR="0" lvl="0" indent="0" algn="r" defTabSz="1828800" rtl="0" eaLnBrk="1" fontAlgn="auto" latinLnBrk="0" hangingPunct="1">
              <a:lnSpc>
                <a:spcPct val="100000"/>
              </a:lnSpc>
              <a:spcBef>
                <a:spcPts val="0"/>
              </a:spcBef>
              <a:spcAft>
                <a:spcPts val="0"/>
              </a:spcAft>
              <a:buClrTx/>
              <a:buSzTx/>
              <a:buFontTx/>
              <a:buNone/>
              <a:tabLst/>
              <a:defRPr/>
            </a:pPr>
            <a:fld id="{8C747B73-6B03-4EF3-AD40-683CE00DABF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8288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90575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https://www.yths.fi/en/news/2020/the-coronavirus-epidemic-may-cause-insecurity-and-worry/</a:t>
            </a:r>
          </a:p>
        </p:txBody>
      </p:sp>
      <p:sp>
        <p:nvSpPr>
          <p:cNvPr id="4" name="Slide Number Placeholder 3"/>
          <p:cNvSpPr>
            <a:spLocks noGrp="1"/>
          </p:cNvSpPr>
          <p:nvPr>
            <p:ph type="sldNum" sz="quarter" idx="5"/>
          </p:nvPr>
        </p:nvSpPr>
        <p:spPr/>
        <p:txBody>
          <a:bodyPr/>
          <a:lstStyle/>
          <a:p>
            <a:pPr marL="0" marR="0" lvl="0" indent="0" algn="r" defTabSz="1828800" rtl="0" eaLnBrk="1" fontAlgn="auto" latinLnBrk="0" hangingPunct="1">
              <a:lnSpc>
                <a:spcPct val="100000"/>
              </a:lnSpc>
              <a:spcBef>
                <a:spcPts val="0"/>
              </a:spcBef>
              <a:spcAft>
                <a:spcPts val="0"/>
              </a:spcAft>
              <a:buClrTx/>
              <a:buSzTx/>
              <a:buFontTx/>
              <a:buNone/>
              <a:tabLst/>
              <a:defRPr/>
            </a:pPr>
            <a:fld id="{8C747B73-6B03-4EF3-AD40-683CE00DABF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8288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743165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Please let me know if you have any questions.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0E00C5-D18A-4FBB-B347-8B41F86CA47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19336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a:t>
            </a:r>
            <a:r>
              <a:rPr lang="en-US" dirty="0">
                <a:solidFill>
                  <a:srgbClr val="FFFF00"/>
                </a:solidFill>
              </a:rPr>
              <a:t>1891</a:t>
            </a:r>
            <a:r>
              <a:rPr lang="en-US" dirty="0"/>
              <a:t>, the Immigration Act authorized the U.S. Public Health Service (PHS) to examine and quarantine aliens at Ellis Island.</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FFFF00"/>
                </a:solidFill>
              </a:rPr>
              <a:t>Keeping with the tradition that began at Ellis Island</a:t>
            </a:r>
            <a:r>
              <a:rPr lang="en-US" dirty="0"/>
              <a:t>, the PHS role expanded in the 1980s when officers assigned to the Division of Immigration Health Services (DIHS) were detailed from the Health Resources and Services Administration (HRSA) to  the Immigration and Naturalization Service (INS) to provide direct health care to detainees held at Krome Service Processing Center located near Miami, Florida.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The demand for DIHS health care staff increased exponentially with the opening of detention centers across the Nation, ultimately growing to a population of nearly </a:t>
            </a:r>
            <a:r>
              <a:rPr lang="en-US" dirty="0">
                <a:solidFill>
                  <a:srgbClr val="FFFF00"/>
                </a:solidFill>
              </a:rPr>
              <a:t>34,000</a:t>
            </a:r>
            <a:r>
              <a:rPr lang="en-US" dirty="0"/>
              <a:t> detainees per day. Now, IHSC is responsible for the direct care of approximately </a:t>
            </a:r>
            <a:r>
              <a:rPr lang="en-US" b="1" dirty="0"/>
              <a:t>16,500 individuals per day</a:t>
            </a:r>
            <a:r>
              <a:rPr lang="en-US" dirty="0"/>
              <a:t>.</a:t>
            </a:r>
          </a:p>
          <a:p>
            <a:endParaRPr lang="en-US" dirty="0"/>
          </a:p>
          <a:p>
            <a:r>
              <a:rPr lang="en-US" dirty="0"/>
              <a:t>In </a:t>
            </a:r>
            <a:r>
              <a:rPr lang="en-US" dirty="0">
                <a:solidFill>
                  <a:srgbClr val="FFFF00"/>
                </a:solidFill>
              </a:rPr>
              <a:t>2007</a:t>
            </a:r>
            <a:r>
              <a:rPr lang="en-US" dirty="0"/>
              <a:t>, DIHS was aligned to ICE in the Department of Homeland Security (DHS) with the name changing to the ICE Health Service Corps (IHSC) in October 2010.</a:t>
            </a:r>
          </a:p>
          <a:p>
            <a:endParaRPr lang="en-US" dirty="0"/>
          </a:p>
          <a:p>
            <a:r>
              <a:rPr lang="en-US" dirty="0">
                <a:solidFill>
                  <a:srgbClr val="FFFF00"/>
                </a:solidFill>
              </a:rPr>
              <a:t>Today</a:t>
            </a:r>
            <a:r>
              <a:rPr lang="en-US" dirty="0"/>
              <a:t>, PHS officers are detailed to various federal agencies serving in key public health and administrative roles. </a:t>
            </a:r>
          </a:p>
          <a:p>
            <a:endParaRPr lang="en-US" dirty="0"/>
          </a:p>
          <a:p>
            <a:r>
              <a:rPr lang="en-US" dirty="0"/>
              <a:t>In FY 2018, IHSC employed over 400 PHS officers,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1B3CAFAB-79AD-4760-A897-11B35B3A9887}" type="slidenum">
              <a:rPr lang="en-US" smtClean="0"/>
              <a:t>7</a:t>
            </a:fld>
            <a:endParaRPr lang="en-US"/>
          </a:p>
        </p:txBody>
      </p:sp>
    </p:spTree>
    <p:extLst>
      <p:ext uri="{BB962C8B-B14F-4D97-AF65-F5344CB8AC3E}">
        <p14:creationId xmlns:p14="http://schemas.microsoft.com/office/powerpoint/2010/main" val="40457238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747B73-6B03-4EF3-AD40-683CE00DABF6}" type="slidenum">
              <a:rPr lang="en-US" smtClean="0"/>
              <a:t>8</a:t>
            </a:fld>
            <a:endParaRPr lang="en-US"/>
          </a:p>
        </p:txBody>
      </p:sp>
    </p:spTree>
    <p:extLst>
      <p:ext uri="{BB962C8B-B14F-4D97-AF65-F5344CB8AC3E}">
        <p14:creationId xmlns:p14="http://schemas.microsoft.com/office/powerpoint/2010/main" val="42216387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solidFill>
                  <a:srgbClr val="000000"/>
                </a:solidFill>
                <a:latin typeface="Segoe UI" panose="020B0502040204020203" pitchFamily="34" charset="0"/>
                <a:ea typeface="Calibri" panose="020F0502020204030204" pitchFamily="34" charset="0"/>
              </a:rPr>
              <a:t>ICE executed a budget exceeding $315 million on detainee health care in FY 2021, which includes the cost of operating the detention health system administered by IHSC, and the cost of detention contracted facilities. IHSC executed a total of $291,799,912 in FY21 - this includes funds execution and CARES Act (COVID-19) funding.</a:t>
            </a:r>
            <a:endParaRPr lang="en-US" sz="1800" dirty="0">
              <a:latin typeface="Calibri" panose="020F0502020204030204" pitchFamily="34" charset="0"/>
              <a:ea typeface="Calibri" panose="020F0502020204030204" pitchFamily="34" charset="0"/>
            </a:endParaRPr>
          </a:p>
          <a:p>
            <a:r>
              <a:rPr lang="en-US" sz="1800">
                <a:solidFill>
                  <a:srgbClr val="000000"/>
                </a:solidFill>
                <a:latin typeface="Segoe UI" panose="020B0502040204020203" pitchFamily="34" charset="0"/>
                <a:ea typeface="Calibri" panose="020F0502020204030204" pitchFamily="34" charset="0"/>
              </a:rPr>
              <a:t> </a:t>
            </a:r>
            <a:endParaRPr lang="en-US" sz="1800">
              <a:latin typeface="Calibri" panose="020F0502020204030204" pitchFamily="34" charset="0"/>
              <a:ea typeface="Calibri" panose="020F0502020204030204" pitchFamily="34" charset="0"/>
            </a:endParaRPr>
          </a:p>
          <a:p>
            <a:endParaRPr lang="en-US"/>
          </a:p>
        </p:txBody>
      </p:sp>
      <p:sp>
        <p:nvSpPr>
          <p:cNvPr id="4" name="Slide Number Placeholder 3"/>
          <p:cNvSpPr>
            <a:spLocks noGrp="1"/>
          </p:cNvSpPr>
          <p:nvPr>
            <p:ph type="sldNum" sz="quarter" idx="5"/>
          </p:nvPr>
        </p:nvSpPr>
        <p:spPr/>
        <p:txBody>
          <a:bodyPr/>
          <a:lstStyle/>
          <a:p>
            <a:fld id="{8C747B73-6B03-4EF3-AD40-683CE00DABF6}" type="slidenum">
              <a:rPr lang="en-US" smtClean="0"/>
              <a:t>9</a:t>
            </a:fld>
            <a:endParaRPr lang="en-US" dirty="0"/>
          </a:p>
        </p:txBody>
      </p:sp>
    </p:spTree>
    <p:extLst>
      <p:ext uri="{BB962C8B-B14F-4D97-AF65-F5344CB8AC3E}">
        <p14:creationId xmlns:p14="http://schemas.microsoft.com/office/powerpoint/2010/main" val="33392371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C747B73-6B03-4EF3-AD40-683CE00DABF6}" type="slidenum">
              <a:rPr lang="en-US" smtClean="0"/>
              <a:t>10</a:t>
            </a:fld>
            <a:endParaRPr lang="en-US" dirty="0"/>
          </a:p>
        </p:txBody>
      </p:sp>
    </p:spTree>
    <p:extLst>
      <p:ext uri="{BB962C8B-B14F-4D97-AF65-F5344CB8AC3E}">
        <p14:creationId xmlns:p14="http://schemas.microsoft.com/office/powerpoint/2010/main" val="17398205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457200">
              <a:lnSpc>
                <a:spcPct val="100000"/>
              </a:lnSpc>
              <a:spcBef>
                <a:spcPts val="1200"/>
              </a:spcBef>
              <a:spcAft>
                <a:spcPts val="1200"/>
              </a:spcAft>
              <a:buFont typeface="Arial" panose="020B0604020202020204" pitchFamily="34" charset="0"/>
              <a:buChar char="•"/>
            </a:pPr>
            <a:r>
              <a:rPr lang="en-US" sz="2400" dirty="0"/>
              <a:t>Direct health care delivery:</a:t>
            </a:r>
          </a:p>
          <a:p>
            <a:pPr marL="914400" lvl="2" indent="-457200">
              <a:lnSpc>
                <a:spcPct val="100000"/>
              </a:lnSpc>
              <a:spcBef>
                <a:spcPts val="0"/>
              </a:spcBef>
              <a:buFont typeface="Wingdings" panose="05000000000000000000" pitchFamily="2" charset="2"/>
              <a:buChar char="§"/>
            </a:pPr>
            <a:r>
              <a:rPr lang="en-US" dirty="0"/>
              <a:t>Socio-culturally competent and translated to native language</a:t>
            </a:r>
          </a:p>
          <a:p>
            <a:pPr marL="914400" lvl="2" indent="-457200">
              <a:lnSpc>
                <a:spcPct val="100000"/>
              </a:lnSpc>
              <a:spcBef>
                <a:spcPts val="0"/>
              </a:spcBef>
              <a:buFont typeface="Wingdings" panose="05000000000000000000" pitchFamily="2" charset="2"/>
              <a:buChar char="§"/>
            </a:pPr>
            <a:r>
              <a:rPr lang="en-US" dirty="0"/>
              <a:t>To: adults, children and families </a:t>
            </a:r>
          </a:p>
          <a:p>
            <a:pPr marL="914400" lvl="2" indent="-457200">
              <a:lnSpc>
                <a:spcPct val="100000"/>
              </a:lnSpc>
              <a:spcBef>
                <a:spcPts val="0"/>
              </a:spcBef>
              <a:buFont typeface="Wingdings" panose="05000000000000000000" pitchFamily="2" charset="2"/>
              <a:buChar char="§"/>
            </a:pPr>
            <a:r>
              <a:rPr lang="en-US" dirty="0"/>
              <a:t>For: ~ 16,500 detainees/day </a:t>
            </a:r>
          </a:p>
          <a:p>
            <a:pPr marL="914400" lvl="2" indent="-457200">
              <a:lnSpc>
                <a:spcPct val="100000"/>
              </a:lnSpc>
              <a:spcBef>
                <a:spcPts val="0"/>
              </a:spcBef>
              <a:buFont typeface="Wingdings" panose="05000000000000000000" pitchFamily="2" charset="2"/>
              <a:buChar char="§"/>
            </a:pPr>
            <a:r>
              <a:rPr lang="en-US" dirty="0"/>
              <a:t>In: 22 IHSC-staffed facilities across the country</a:t>
            </a:r>
          </a:p>
          <a:p>
            <a:pPr marL="914400" lvl="2" indent="-457200">
              <a:lnSpc>
                <a:spcPct val="100000"/>
              </a:lnSpc>
              <a:spcBef>
                <a:spcPts val="0"/>
              </a:spcBef>
            </a:pPr>
            <a:r>
              <a:rPr lang="en-US" sz="2400" dirty="0"/>
              <a:t>Universal electronic health care record use </a:t>
            </a:r>
          </a:p>
          <a:p>
            <a:pPr marL="457200" indent="-457200">
              <a:lnSpc>
                <a:spcPct val="100000"/>
              </a:lnSpc>
              <a:spcBef>
                <a:spcPts val="1200"/>
              </a:spcBef>
              <a:spcAft>
                <a:spcPts val="1200"/>
              </a:spcAft>
              <a:buFont typeface="Arial" panose="020B0604020202020204" pitchFamily="34" charset="0"/>
              <a:buChar char="•"/>
            </a:pPr>
            <a:r>
              <a:rPr lang="en-US" sz="2400" dirty="0"/>
              <a:t>Medical case management </a:t>
            </a:r>
          </a:p>
          <a:p>
            <a:pPr marL="914400" lvl="2" indent="-457200">
              <a:lnSpc>
                <a:spcPct val="100000"/>
              </a:lnSpc>
              <a:spcBef>
                <a:spcPts val="0"/>
              </a:spcBef>
              <a:buFont typeface="Wingdings" panose="05000000000000000000" pitchFamily="2" charset="2"/>
              <a:buChar char="§"/>
            </a:pPr>
            <a:r>
              <a:rPr lang="en-US" dirty="0"/>
              <a:t>For: ~20,000 detainees/day </a:t>
            </a:r>
          </a:p>
          <a:p>
            <a:pPr marL="914400" lvl="2" indent="-457200">
              <a:lnSpc>
                <a:spcPct val="100000"/>
              </a:lnSpc>
              <a:spcBef>
                <a:spcPts val="0"/>
              </a:spcBef>
              <a:buFont typeface="Wingdings" panose="05000000000000000000" pitchFamily="2" charset="2"/>
              <a:buChar char="§"/>
            </a:pPr>
            <a:r>
              <a:rPr lang="en-US" dirty="0"/>
              <a:t>Housed in: 250 </a:t>
            </a:r>
            <a:r>
              <a:rPr lang="en-US" u="sng" dirty="0"/>
              <a:t>non</a:t>
            </a:r>
            <a:r>
              <a:rPr lang="en-US" dirty="0"/>
              <a:t>-IHSC-staffed facilities</a:t>
            </a:r>
          </a:p>
          <a:p>
            <a:pPr marL="457200" indent="-457200">
              <a:lnSpc>
                <a:spcPct val="100000"/>
              </a:lnSpc>
              <a:spcBef>
                <a:spcPts val="1200"/>
              </a:spcBef>
              <a:spcAft>
                <a:spcPts val="1200"/>
              </a:spcAft>
              <a:buFont typeface="Arial" panose="020B0604020202020204" pitchFamily="34" charset="0"/>
              <a:buChar char="•"/>
            </a:pPr>
            <a:r>
              <a:rPr lang="en-US" sz="2400" dirty="0"/>
              <a:t>Medical support for ICE ground, air and sea enforcement operations</a:t>
            </a:r>
            <a:endParaRPr lang="en-US" dirty="0"/>
          </a:p>
        </p:txBody>
      </p:sp>
      <p:sp>
        <p:nvSpPr>
          <p:cNvPr id="4" name="Slide Number Placeholder 3"/>
          <p:cNvSpPr>
            <a:spLocks noGrp="1"/>
          </p:cNvSpPr>
          <p:nvPr>
            <p:ph type="sldNum" sz="quarter" idx="5"/>
          </p:nvPr>
        </p:nvSpPr>
        <p:spPr/>
        <p:txBody>
          <a:bodyPr/>
          <a:lstStyle/>
          <a:p>
            <a:fld id="{1B3CAFAB-79AD-4760-A897-11B35B3A9887}" type="slidenum">
              <a:rPr lang="en-US" smtClean="0"/>
              <a:t>11</a:t>
            </a:fld>
            <a:endParaRPr lang="en-US"/>
          </a:p>
        </p:txBody>
      </p:sp>
    </p:spTree>
    <p:extLst>
      <p:ext uri="{BB962C8B-B14F-4D97-AF65-F5344CB8AC3E}">
        <p14:creationId xmlns:p14="http://schemas.microsoft.com/office/powerpoint/2010/main" val="33852535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457200">
              <a:lnSpc>
                <a:spcPct val="100000"/>
              </a:lnSpc>
              <a:spcBef>
                <a:spcPts val="1200"/>
              </a:spcBef>
              <a:spcAft>
                <a:spcPts val="1200"/>
              </a:spcAft>
              <a:buFont typeface="Arial" panose="020B0604020202020204" pitchFamily="34" charset="0"/>
              <a:buChar char="•"/>
            </a:pPr>
            <a:r>
              <a:rPr lang="en-US" sz="2400" dirty="0"/>
              <a:t>Direct health care delivery:</a:t>
            </a:r>
          </a:p>
          <a:p>
            <a:pPr marL="914400" lvl="2" indent="-457200">
              <a:lnSpc>
                <a:spcPct val="100000"/>
              </a:lnSpc>
              <a:spcBef>
                <a:spcPts val="0"/>
              </a:spcBef>
              <a:buFont typeface="Wingdings" panose="05000000000000000000" pitchFamily="2" charset="2"/>
              <a:buChar char="§"/>
            </a:pPr>
            <a:r>
              <a:rPr lang="en-US" dirty="0"/>
              <a:t>Socio-culturally competent and translated to native language</a:t>
            </a:r>
          </a:p>
          <a:p>
            <a:pPr marL="914400" lvl="2" indent="-457200">
              <a:lnSpc>
                <a:spcPct val="100000"/>
              </a:lnSpc>
              <a:spcBef>
                <a:spcPts val="0"/>
              </a:spcBef>
              <a:buFont typeface="Wingdings" panose="05000000000000000000" pitchFamily="2" charset="2"/>
              <a:buChar char="§"/>
            </a:pPr>
            <a:r>
              <a:rPr lang="en-US" dirty="0"/>
              <a:t>To: adults, children and families </a:t>
            </a:r>
          </a:p>
          <a:p>
            <a:pPr marL="914400" lvl="2" indent="-457200">
              <a:lnSpc>
                <a:spcPct val="100000"/>
              </a:lnSpc>
              <a:spcBef>
                <a:spcPts val="0"/>
              </a:spcBef>
              <a:buFont typeface="Wingdings" panose="05000000000000000000" pitchFamily="2" charset="2"/>
              <a:buChar char="§"/>
            </a:pPr>
            <a:r>
              <a:rPr lang="en-US" dirty="0"/>
              <a:t>For: ~ 16,500 detainees/day </a:t>
            </a:r>
          </a:p>
          <a:p>
            <a:pPr marL="914400" lvl="2" indent="-457200">
              <a:lnSpc>
                <a:spcPct val="100000"/>
              </a:lnSpc>
              <a:spcBef>
                <a:spcPts val="0"/>
              </a:spcBef>
              <a:buFont typeface="Wingdings" panose="05000000000000000000" pitchFamily="2" charset="2"/>
              <a:buChar char="§"/>
            </a:pPr>
            <a:r>
              <a:rPr lang="en-US" dirty="0"/>
              <a:t>In: 22 IHSC-staffed facilities across the country</a:t>
            </a:r>
          </a:p>
          <a:p>
            <a:pPr marL="914400" lvl="2" indent="-457200">
              <a:lnSpc>
                <a:spcPct val="100000"/>
              </a:lnSpc>
              <a:spcBef>
                <a:spcPts val="0"/>
              </a:spcBef>
            </a:pPr>
            <a:r>
              <a:rPr lang="en-US" sz="2400" dirty="0"/>
              <a:t>Universal electronic health care record use </a:t>
            </a:r>
          </a:p>
          <a:p>
            <a:pPr marL="457200" indent="-457200">
              <a:lnSpc>
                <a:spcPct val="100000"/>
              </a:lnSpc>
              <a:spcBef>
                <a:spcPts val="1200"/>
              </a:spcBef>
              <a:spcAft>
                <a:spcPts val="1200"/>
              </a:spcAft>
              <a:buFont typeface="Arial" panose="020B0604020202020204" pitchFamily="34" charset="0"/>
              <a:buChar char="•"/>
            </a:pPr>
            <a:r>
              <a:rPr lang="en-US" sz="2400" dirty="0"/>
              <a:t>Medical case management </a:t>
            </a:r>
          </a:p>
          <a:p>
            <a:pPr marL="914400" lvl="2" indent="-457200">
              <a:lnSpc>
                <a:spcPct val="100000"/>
              </a:lnSpc>
              <a:spcBef>
                <a:spcPts val="0"/>
              </a:spcBef>
              <a:buFont typeface="Wingdings" panose="05000000000000000000" pitchFamily="2" charset="2"/>
              <a:buChar char="§"/>
            </a:pPr>
            <a:r>
              <a:rPr lang="en-US" dirty="0"/>
              <a:t>For: ~20,000 detainees/day </a:t>
            </a:r>
          </a:p>
          <a:p>
            <a:pPr marL="914400" lvl="2" indent="-457200">
              <a:lnSpc>
                <a:spcPct val="100000"/>
              </a:lnSpc>
              <a:spcBef>
                <a:spcPts val="0"/>
              </a:spcBef>
              <a:buFont typeface="Wingdings" panose="05000000000000000000" pitchFamily="2" charset="2"/>
              <a:buChar char="§"/>
            </a:pPr>
            <a:r>
              <a:rPr lang="en-US" dirty="0"/>
              <a:t>Housed in: 250 </a:t>
            </a:r>
            <a:r>
              <a:rPr lang="en-US" u="sng" dirty="0"/>
              <a:t>non</a:t>
            </a:r>
            <a:r>
              <a:rPr lang="en-US" dirty="0"/>
              <a:t>-IHSC-staffed facilities</a:t>
            </a:r>
          </a:p>
          <a:p>
            <a:pPr marL="457200" indent="-457200">
              <a:lnSpc>
                <a:spcPct val="100000"/>
              </a:lnSpc>
              <a:spcBef>
                <a:spcPts val="1200"/>
              </a:spcBef>
              <a:spcAft>
                <a:spcPts val="1200"/>
              </a:spcAft>
              <a:buFont typeface="Arial" panose="020B0604020202020204" pitchFamily="34" charset="0"/>
              <a:buChar char="•"/>
            </a:pPr>
            <a:r>
              <a:rPr lang="en-US" sz="2400" dirty="0"/>
              <a:t>Medical support for ICE ground, air and sea enforcement operations</a:t>
            </a:r>
            <a:endParaRPr lang="en-US" dirty="0"/>
          </a:p>
        </p:txBody>
      </p:sp>
      <p:sp>
        <p:nvSpPr>
          <p:cNvPr id="4" name="Slide Number Placeholder 3"/>
          <p:cNvSpPr>
            <a:spLocks noGrp="1"/>
          </p:cNvSpPr>
          <p:nvPr>
            <p:ph type="sldNum" sz="quarter" idx="5"/>
          </p:nvPr>
        </p:nvSpPr>
        <p:spPr/>
        <p:txBody>
          <a:bodyPr/>
          <a:lstStyle/>
          <a:p>
            <a:fld id="{1B3CAFAB-79AD-4760-A897-11B35B3A9887}" type="slidenum">
              <a:rPr lang="en-US" smtClean="0"/>
              <a:t>12</a:t>
            </a:fld>
            <a:endParaRPr lang="en-US"/>
          </a:p>
        </p:txBody>
      </p:sp>
    </p:spTree>
    <p:extLst>
      <p:ext uri="{BB962C8B-B14F-4D97-AF65-F5344CB8AC3E}">
        <p14:creationId xmlns:p14="http://schemas.microsoft.com/office/powerpoint/2010/main" val="353307751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image" Target="../media/image3.png"/><Relationship Id="rId7" Type="http://schemas.openxmlformats.org/officeDocument/2006/relationships/hyperlink" Target="https://twitter.com/usphscc" TargetMode="External"/><Relationship Id="rId2" Type="http://schemas.openxmlformats.org/officeDocument/2006/relationships/image" Target="../media/image1.emf"/><Relationship Id="rId1" Type="http://schemas.openxmlformats.org/officeDocument/2006/relationships/slideMaster" Target="../slideMasters/slideMaster8.xml"/><Relationship Id="rId6" Type="http://schemas.openxmlformats.org/officeDocument/2006/relationships/image" Target="../media/image5.emf"/><Relationship Id="rId5" Type="http://schemas.openxmlformats.org/officeDocument/2006/relationships/hyperlink" Target="https://www.facebook.com/USSurgeonGeneral/" TargetMode="External"/><Relationship Id="rId4" Type="http://schemas.openxmlformats.org/officeDocument/2006/relationships/image" Target="../media/image7.svg"/></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image" Target="../media/image3.png"/><Relationship Id="rId7" Type="http://schemas.openxmlformats.org/officeDocument/2006/relationships/hyperlink" Target="https://twitter.com/usphscc" TargetMode="External"/><Relationship Id="rId2" Type="http://schemas.openxmlformats.org/officeDocument/2006/relationships/image" Target="../media/image1.emf"/><Relationship Id="rId1" Type="http://schemas.openxmlformats.org/officeDocument/2006/relationships/slideMaster" Target="../slideMasters/slideMaster1.xml"/><Relationship Id="rId6" Type="http://schemas.openxmlformats.org/officeDocument/2006/relationships/image" Target="../media/image5.emf"/><Relationship Id="rId5" Type="http://schemas.openxmlformats.org/officeDocument/2006/relationships/hyperlink" Target="https://www.facebook.com/USSurgeonGeneral/" TargetMode="External"/><Relationship Id="rId4" Type="http://schemas.openxmlformats.org/officeDocument/2006/relationships/image" Target="../media/image4.sv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emf"/><Relationship Id="rId1" Type="http://schemas.openxmlformats.org/officeDocument/2006/relationships/slideMaster" Target="../slideMasters/slideMaster2.xml"/><Relationship Id="rId4" Type="http://schemas.openxmlformats.org/officeDocument/2006/relationships/image" Target="../media/image4.sv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image" Target="../media/image3.png"/><Relationship Id="rId7" Type="http://schemas.openxmlformats.org/officeDocument/2006/relationships/hyperlink" Target="https://twitter.com/usphscc" TargetMode="External"/><Relationship Id="rId2" Type="http://schemas.openxmlformats.org/officeDocument/2006/relationships/image" Target="../media/image1.emf"/><Relationship Id="rId1" Type="http://schemas.openxmlformats.org/officeDocument/2006/relationships/slideMaster" Target="../slideMasters/slideMaster2.xml"/><Relationship Id="rId6" Type="http://schemas.openxmlformats.org/officeDocument/2006/relationships/image" Target="../media/image5.emf"/><Relationship Id="rId5" Type="http://schemas.openxmlformats.org/officeDocument/2006/relationships/hyperlink" Target="https://www.facebook.com/USSurgeonGeneral/" TargetMode="External"/><Relationship Id="rId4" Type="http://schemas.openxmlformats.org/officeDocument/2006/relationships/image" Target="../media/image4.sv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emf"/><Relationship Id="rId1" Type="http://schemas.openxmlformats.org/officeDocument/2006/relationships/slideMaster" Target="../slideMasters/slideMaster3.xml"/><Relationship Id="rId4" Type="http://schemas.openxmlformats.org/officeDocument/2006/relationships/image" Target="../media/image4.sv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image" Target="../media/image3.png"/><Relationship Id="rId7" Type="http://schemas.openxmlformats.org/officeDocument/2006/relationships/hyperlink" Target="https://twitter.com/usphscc" TargetMode="External"/><Relationship Id="rId2" Type="http://schemas.openxmlformats.org/officeDocument/2006/relationships/image" Target="../media/image1.emf"/><Relationship Id="rId1" Type="http://schemas.openxmlformats.org/officeDocument/2006/relationships/slideMaster" Target="../slideMasters/slideMaster3.xml"/><Relationship Id="rId6" Type="http://schemas.openxmlformats.org/officeDocument/2006/relationships/image" Target="../media/image5.emf"/><Relationship Id="rId5" Type="http://schemas.openxmlformats.org/officeDocument/2006/relationships/hyperlink" Target="https://www.facebook.com/USSurgeonGeneral/" TargetMode="External"/><Relationship Id="rId4" Type="http://schemas.openxmlformats.org/officeDocument/2006/relationships/image" Target="../media/image4.sv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emf"/><Relationship Id="rId1" Type="http://schemas.openxmlformats.org/officeDocument/2006/relationships/slideMaster" Target="../slideMasters/slideMaster4.xml"/><Relationship Id="rId4" Type="http://schemas.openxmlformats.org/officeDocument/2006/relationships/image" Target="../media/image7.sv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image" Target="../media/image3.png"/><Relationship Id="rId7" Type="http://schemas.openxmlformats.org/officeDocument/2006/relationships/hyperlink" Target="https://twitter.com/usphscc" TargetMode="External"/><Relationship Id="rId2" Type="http://schemas.openxmlformats.org/officeDocument/2006/relationships/image" Target="../media/image1.emf"/><Relationship Id="rId1" Type="http://schemas.openxmlformats.org/officeDocument/2006/relationships/slideMaster" Target="../slideMasters/slideMaster4.xml"/><Relationship Id="rId6" Type="http://schemas.openxmlformats.org/officeDocument/2006/relationships/image" Target="../media/image5.emf"/><Relationship Id="rId5" Type="http://schemas.openxmlformats.org/officeDocument/2006/relationships/hyperlink" Target="https://www.facebook.com/USSurgeonGeneral/" TargetMode="External"/><Relationship Id="rId4" Type="http://schemas.openxmlformats.org/officeDocument/2006/relationships/image" Target="../media/image7.sv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emf"/><Relationship Id="rId1" Type="http://schemas.openxmlformats.org/officeDocument/2006/relationships/slideMaster" Target="../slideMasters/slideMaster5.xml"/><Relationship Id="rId4" Type="http://schemas.openxmlformats.org/officeDocument/2006/relationships/image" Target="../media/image8.sv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image" Target="../media/image3.png"/><Relationship Id="rId7" Type="http://schemas.openxmlformats.org/officeDocument/2006/relationships/hyperlink" Target="https://twitter.com/usphscc" TargetMode="External"/><Relationship Id="rId2" Type="http://schemas.openxmlformats.org/officeDocument/2006/relationships/image" Target="../media/image1.emf"/><Relationship Id="rId1" Type="http://schemas.openxmlformats.org/officeDocument/2006/relationships/slideMaster" Target="../slideMasters/slideMaster5.xml"/><Relationship Id="rId6" Type="http://schemas.openxmlformats.org/officeDocument/2006/relationships/image" Target="../media/image5.emf"/><Relationship Id="rId5" Type="http://schemas.openxmlformats.org/officeDocument/2006/relationships/hyperlink" Target="https://www.facebook.com/USSurgeonGeneral/" TargetMode="External"/><Relationship Id="rId4" Type="http://schemas.openxmlformats.org/officeDocument/2006/relationships/image" Target="../media/image8.sv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3" Type="http://schemas.openxmlformats.org/officeDocument/2006/relationships/hyperlink" Target="https://www.facebook.com/USSurgeonGeneral/" TargetMode="External"/><Relationship Id="rId2" Type="http://schemas.openxmlformats.org/officeDocument/2006/relationships/image" Target="../media/image1.emf"/><Relationship Id="rId1" Type="http://schemas.openxmlformats.org/officeDocument/2006/relationships/slideMaster" Target="../slideMasters/slideMaster5.xml"/><Relationship Id="rId6" Type="http://schemas.openxmlformats.org/officeDocument/2006/relationships/image" Target="../media/image6.emf"/><Relationship Id="rId5" Type="http://schemas.openxmlformats.org/officeDocument/2006/relationships/hyperlink" Target="https://twitter.com/usphscc" TargetMode="External"/><Relationship Id="rId4" Type="http://schemas.openxmlformats.org/officeDocument/2006/relationships/image" Target="../media/image5.emf"/></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emf"/><Relationship Id="rId1" Type="http://schemas.openxmlformats.org/officeDocument/2006/relationships/slideMaster" Target="../slideMasters/slideMaster7.xml"/><Relationship Id="rId4" Type="http://schemas.openxmlformats.org/officeDocument/2006/relationships/image" Target="../media/image7.sv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image" Target="../media/image3.png"/><Relationship Id="rId7" Type="http://schemas.openxmlformats.org/officeDocument/2006/relationships/hyperlink" Target="https://twitter.com/usphscc" TargetMode="External"/><Relationship Id="rId2" Type="http://schemas.openxmlformats.org/officeDocument/2006/relationships/image" Target="../media/image1.emf"/><Relationship Id="rId1" Type="http://schemas.openxmlformats.org/officeDocument/2006/relationships/slideMaster" Target="../slideMasters/slideMaster7.xml"/><Relationship Id="rId6" Type="http://schemas.openxmlformats.org/officeDocument/2006/relationships/image" Target="../media/image5.emf"/><Relationship Id="rId5" Type="http://schemas.openxmlformats.org/officeDocument/2006/relationships/hyperlink" Target="https://www.facebook.com/USSurgeonGeneral/" TargetMode="External"/><Relationship Id="rId4" Type="http://schemas.openxmlformats.org/officeDocument/2006/relationships/image" Target="../media/image7.svg"/></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emf"/><Relationship Id="rId1" Type="http://schemas.openxmlformats.org/officeDocument/2006/relationships/slideMaster" Target="../slideMasters/slideMaster8.xml"/><Relationship Id="rId4" Type="http://schemas.openxmlformats.org/officeDocument/2006/relationships/image" Target="../media/image7.svg"/></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4A3FEB0-09AB-CC43-8BAC-CCAC393C572B}"/>
              </a:ext>
            </a:extLst>
          </p:cNvPr>
          <p:cNvPicPr>
            <a:picLocks noChangeAspect="1"/>
          </p:cNvPicPr>
          <p:nvPr userDrawn="1"/>
        </p:nvPicPr>
        <p:blipFill rotWithShape="1">
          <a:blip r:embed="rId2" cstate="screen">
            <a:alphaModFix amt="5000"/>
            <a:extLst>
              <a:ext uri="{28A0092B-C50C-407E-A947-70E740481C1C}">
                <a14:useLocalDpi xmlns:a14="http://schemas.microsoft.com/office/drawing/2010/main"/>
              </a:ext>
            </a:extLst>
          </a:blip>
          <a:srcRect l="49048" t="963" r="35367" b="1033"/>
          <a:stretch/>
        </p:blipFill>
        <p:spPr>
          <a:xfrm>
            <a:off x="8991599" y="-1"/>
            <a:ext cx="3200401" cy="6858000"/>
          </a:xfrm>
          <a:prstGeom prst="rect">
            <a:avLst/>
          </a:prstGeom>
        </p:spPr>
      </p:pic>
      <p:sp>
        <p:nvSpPr>
          <p:cNvPr id="2" name="Title 1"/>
          <p:cNvSpPr>
            <a:spLocks noGrp="1"/>
          </p:cNvSpPr>
          <p:nvPr>
            <p:ph type="ctrTitle" hasCustomPrompt="1"/>
          </p:nvPr>
        </p:nvSpPr>
        <p:spPr>
          <a:xfrm>
            <a:off x="914400" y="571559"/>
            <a:ext cx="7794171" cy="1340212"/>
          </a:xfrm>
        </p:spPr>
        <p:txBody>
          <a:bodyPr anchor="t" anchorCtr="0">
            <a:normAutofit/>
          </a:bodyPr>
          <a:lstStyle>
            <a:lvl1pPr algn="l">
              <a:defRPr sz="3600" b="1">
                <a:solidFill>
                  <a:schemeClr val="bg1"/>
                </a:solidFill>
              </a:defRPr>
            </a:lvl1pPr>
          </a:lstStyle>
          <a:p>
            <a:r>
              <a:rPr lang="en-US"/>
              <a:t>TITLE, ARIAL BOLD, ALL CAPS</a:t>
            </a:r>
            <a:br>
              <a:rPr lang="en-US"/>
            </a:br>
            <a:r>
              <a:rPr lang="en-US"/>
              <a:t>36 </a:t>
            </a:r>
            <a:r>
              <a:rPr lang="en-US" err="1"/>
              <a:t>pt</a:t>
            </a:r>
            <a:endParaRPr lang="en-US"/>
          </a:p>
        </p:txBody>
      </p:sp>
      <p:sp>
        <p:nvSpPr>
          <p:cNvPr id="3" name="Subtitle 2"/>
          <p:cNvSpPr>
            <a:spLocks noGrp="1"/>
          </p:cNvSpPr>
          <p:nvPr>
            <p:ph type="subTitle" idx="1" hasCustomPrompt="1"/>
          </p:nvPr>
        </p:nvSpPr>
        <p:spPr>
          <a:xfrm>
            <a:off x="914400" y="2064820"/>
            <a:ext cx="7794171" cy="914400"/>
          </a:xfrm>
        </p:spPr>
        <p:txBody>
          <a:bodyPr>
            <a:normAutofit/>
          </a:bodyPr>
          <a:lstStyle>
            <a:lvl1pPr marL="0" indent="0" algn="l">
              <a:buNone/>
              <a:defRPr sz="2800" b="0" baseline="0">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Subtitle, Arial Body, 28pt</a:t>
            </a:r>
          </a:p>
        </p:txBody>
      </p:sp>
      <p:sp>
        <p:nvSpPr>
          <p:cNvPr id="12" name="Rectangle 11">
            <a:extLst>
              <a:ext uri="{FF2B5EF4-FFF2-40B4-BE49-F238E27FC236}">
                <a16:creationId xmlns:a16="http://schemas.microsoft.com/office/drawing/2014/main" id="{03C9A20E-1506-9F4A-9136-E2DB5120F841}"/>
              </a:ext>
            </a:extLst>
          </p:cNvPr>
          <p:cNvSpPr/>
          <p:nvPr userDrawn="1"/>
        </p:nvSpPr>
        <p:spPr>
          <a:xfrm>
            <a:off x="0" y="6267451"/>
            <a:ext cx="12192000" cy="590550"/>
          </a:xfrm>
          <a:prstGeom prst="rect">
            <a:avLst/>
          </a:prstGeom>
          <a:solidFill>
            <a:schemeClr val="tx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descr="A close up of a logo&#10;&#10;Description automatically generated">
            <a:extLst>
              <a:ext uri="{FF2B5EF4-FFF2-40B4-BE49-F238E27FC236}">
                <a16:creationId xmlns:a16="http://schemas.microsoft.com/office/drawing/2014/main" id="{1ED626AE-ECEC-1C40-AF81-F68595D5E9D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684052" y="726729"/>
            <a:ext cx="1860813" cy="1795291"/>
          </a:xfrm>
          <a:prstGeom prst="rect">
            <a:avLst/>
          </a:prstGeom>
        </p:spPr>
      </p:pic>
      <p:sp>
        <p:nvSpPr>
          <p:cNvPr id="5" name="Text Placeholder 4">
            <a:extLst>
              <a:ext uri="{FF2B5EF4-FFF2-40B4-BE49-F238E27FC236}">
                <a16:creationId xmlns:a16="http://schemas.microsoft.com/office/drawing/2014/main" id="{CA9505D0-A6DC-A84B-BBD8-CF7B8C86ED28}"/>
              </a:ext>
            </a:extLst>
          </p:cNvPr>
          <p:cNvSpPr>
            <a:spLocks noGrp="1"/>
          </p:cNvSpPr>
          <p:nvPr>
            <p:ph type="body" sz="quarter" idx="10" hasCustomPrompt="1"/>
          </p:nvPr>
        </p:nvSpPr>
        <p:spPr>
          <a:xfrm>
            <a:off x="323193" y="6368487"/>
            <a:ext cx="3200400" cy="449724"/>
          </a:xfrm>
          <a:ln>
            <a:noFill/>
          </a:ln>
        </p:spPr>
        <p:txBody>
          <a:bodyPr>
            <a:normAutofit/>
          </a:bodyPr>
          <a:lstStyle>
            <a:lvl1pPr marL="0" indent="0">
              <a:buNone/>
              <a:defRPr sz="2000">
                <a:solidFill>
                  <a:schemeClr val="bg1"/>
                </a:solidFill>
              </a:defRPr>
            </a:lvl1pPr>
            <a:lvl2pPr marL="609585" indent="0">
              <a:buNone/>
              <a:defRPr/>
            </a:lvl2pPr>
            <a:lvl3pPr marL="1219170" indent="0">
              <a:buNone/>
              <a:defRPr/>
            </a:lvl3pPr>
            <a:lvl4pPr marL="1828755" indent="0">
              <a:buNone/>
              <a:defRPr/>
            </a:lvl4pPr>
            <a:lvl5pPr marL="2438339" indent="0">
              <a:buNone/>
              <a:defRPr/>
            </a:lvl5pPr>
          </a:lstStyle>
          <a:p>
            <a:pPr lvl="0"/>
            <a:r>
              <a:rPr lang="en-US"/>
              <a:t>Presenter Name, Title</a:t>
            </a:r>
          </a:p>
        </p:txBody>
      </p:sp>
      <p:sp>
        <p:nvSpPr>
          <p:cNvPr id="9" name="Rectangle 8">
            <a:extLst>
              <a:ext uri="{FF2B5EF4-FFF2-40B4-BE49-F238E27FC236}">
                <a16:creationId xmlns:a16="http://schemas.microsoft.com/office/drawing/2014/main" id="{820E09BB-78DA-5741-8D9C-52C42A808F25}"/>
              </a:ext>
            </a:extLst>
          </p:cNvPr>
          <p:cNvSpPr/>
          <p:nvPr userDrawn="1"/>
        </p:nvSpPr>
        <p:spPr>
          <a:xfrm>
            <a:off x="647135" y="726729"/>
            <a:ext cx="62313" cy="1732692"/>
          </a:xfrm>
          <a:prstGeom prst="rect">
            <a:avLst/>
          </a:prstGeom>
          <a:solidFill>
            <a:schemeClr val="bg2"/>
          </a:solidFill>
          <a:ln>
            <a:no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EC5CFADC-A7B0-4146-A67E-51C61D0DCEA6}"/>
              </a:ext>
            </a:extLst>
          </p:cNvPr>
          <p:cNvSpPr/>
          <p:nvPr userDrawn="1"/>
        </p:nvSpPr>
        <p:spPr>
          <a:xfrm>
            <a:off x="407984" y="726729"/>
            <a:ext cx="62313" cy="1732692"/>
          </a:xfrm>
          <a:prstGeom prst="rect">
            <a:avLst/>
          </a:prstGeom>
          <a:solidFill>
            <a:schemeClr val="bg2"/>
          </a:solidFill>
          <a:ln>
            <a:no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Picture Placeholder 5">
            <a:extLst>
              <a:ext uri="{FF2B5EF4-FFF2-40B4-BE49-F238E27FC236}">
                <a16:creationId xmlns:a16="http://schemas.microsoft.com/office/drawing/2014/main" id="{6295800F-821E-6247-83BA-A7A3DCA7EF2B}"/>
              </a:ext>
            </a:extLst>
          </p:cNvPr>
          <p:cNvSpPr>
            <a:spLocks noGrp="1"/>
          </p:cNvSpPr>
          <p:nvPr>
            <p:ph type="pic" sz="quarter" idx="11"/>
          </p:nvPr>
        </p:nvSpPr>
        <p:spPr>
          <a:xfrm>
            <a:off x="0" y="2979737"/>
            <a:ext cx="12192000" cy="3348959"/>
          </a:xfrm>
        </p:spPr>
        <p:txBody>
          <a:bodyPr/>
          <a:lstStyle/>
          <a:p>
            <a:endParaRPr lang="en-US" dirty="0"/>
          </a:p>
        </p:txBody>
      </p:sp>
      <p:sp>
        <p:nvSpPr>
          <p:cNvPr id="14" name="Text Placeholder 4">
            <a:extLst>
              <a:ext uri="{FF2B5EF4-FFF2-40B4-BE49-F238E27FC236}">
                <a16:creationId xmlns:a16="http://schemas.microsoft.com/office/drawing/2014/main" id="{3AA2B0CC-1D78-6643-8ADE-13F5136E625B}"/>
              </a:ext>
            </a:extLst>
          </p:cNvPr>
          <p:cNvSpPr>
            <a:spLocks noGrp="1"/>
          </p:cNvSpPr>
          <p:nvPr>
            <p:ph type="body" sz="quarter" idx="12" hasCustomPrompt="1"/>
          </p:nvPr>
        </p:nvSpPr>
        <p:spPr>
          <a:xfrm>
            <a:off x="8387256" y="6368487"/>
            <a:ext cx="3200400" cy="449724"/>
          </a:xfrm>
          <a:ln>
            <a:noFill/>
          </a:ln>
        </p:spPr>
        <p:txBody>
          <a:bodyPr>
            <a:normAutofit/>
          </a:bodyPr>
          <a:lstStyle>
            <a:lvl1pPr marL="0" indent="0" algn="r">
              <a:buNone/>
              <a:defRPr sz="2000">
                <a:solidFill>
                  <a:schemeClr val="bg1"/>
                </a:solidFill>
              </a:defRPr>
            </a:lvl1pPr>
            <a:lvl2pPr marL="609585" indent="0">
              <a:buNone/>
              <a:defRPr/>
            </a:lvl2pPr>
            <a:lvl3pPr marL="1219170" indent="0">
              <a:buNone/>
              <a:defRPr/>
            </a:lvl3pPr>
            <a:lvl4pPr marL="1828755" indent="0">
              <a:buNone/>
              <a:defRPr/>
            </a:lvl4pPr>
            <a:lvl5pPr marL="2438339" indent="0">
              <a:buNone/>
              <a:defRPr/>
            </a:lvl5pPr>
          </a:lstStyle>
          <a:p>
            <a:pPr lvl="0"/>
            <a:r>
              <a:rPr lang="en-US"/>
              <a:t>Date</a:t>
            </a:r>
          </a:p>
        </p:txBody>
      </p:sp>
    </p:spTree>
    <p:extLst>
      <p:ext uri="{BB962C8B-B14F-4D97-AF65-F5344CB8AC3E}">
        <p14:creationId xmlns:p14="http://schemas.microsoft.com/office/powerpoint/2010/main" val="2767837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chemeClr val="accent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63E065F-9071-E840-93FC-0FFF2AD44CA3}"/>
              </a:ext>
            </a:extLst>
          </p:cNvPr>
          <p:cNvPicPr>
            <a:picLocks noChangeAspect="1"/>
          </p:cNvPicPr>
          <p:nvPr userDrawn="1"/>
        </p:nvPicPr>
        <p:blipFill rotWithShape="1">
          <a:blip r:embed="rId2" cstate="screen">
            <a:alphaModFix amt="5000"/>
            <a:extLst>
              <a:ext uri="{28A0092B-C50C-407E-A947-70E740481C1C}">
                <a14:useLocalDpi xmlns:a14="http://schemas.microsoft.com/office/drawing/2010/main"/>
              </a:ext>
            </a:extLst>
          </a:blip>
          <a:srcRect l="215" t="279" r="34047" b="51444"/>
          <a:stretch/>
        </p:blipFill>
        <p:spPr>
          <a:xfrm>
            <a:off x="-5259" y="-71119"/>
            <a:ext cx="12192000" cy="3050858"/>
          </a:xfrm>
          <a:prstGeom prst="rect">
            <a:avLst/>
          </a:prstGeom>
        </p:spPr>
      </p:pic>
      <p:sp>
        <p:nvSpPr>
          <p:cNvPr id="4" name="Rectangle 3">
            <a:extLst>
              <a:ext uri="{FF2B5EF4-FFF2-40B4-BE49-F238E27FC236}">
                <a16:creationId xmlns:a16="http://schemas.microsoft.com/office/drawing/2014/main" id="{31BAE4F3-67AD-5046-BA17-23EF3507710F}"/>
              </a:ext>
            </a:extLst>
          </p:cNvPr>
          <p:cNvSpPr/>
          <p:nvPr userDrawn="1"/>
        </p:nvSpPr>
        <p:spPr>
          <a:xfrm>
            <a:off x="-1" y="1201193"/>
            <a:ext cx="9985249" cy="1470025"/>
          </a:xfrm>
          <a:prstGeom prst="rect">
            <a:avLst/>
          </a:prstGeom>
          <a:solidFill>
            <a:schemeClr val="tx2">
              <a:lumMod val="10000"/>
            </a:schemeClr>
          </a:solidFill>
          <a:ln cmpd="sng">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1">
            <a:extLst>
              <a:ext uri="{FF2B5EF4-FFF2-40B4-BE49-F238E27FC236}">
                <a16:creationId xmlns:a16="http://schemas.microsoft.com/office/drawing/2014/main" id="{8DB5D6DC-3286-9547-8661-3FE447A52094}"/>
              </a:ext>
            </a:extLst>
          </p:cNvPr>
          <p:cNvSpPr>
            <a:spLocks noGrp="1"/>
          </p:cNvSpPr>
          <p:nvPr>
            <p:ph type="ctrTitle" hasCustomPrompt="1"/>
          </p:nvPr>
        </p:nvSpPr>
        <p:spPr>
          <a:xfrm>
            <a:off x="914400" y="1201193"/>
            <a:ext cx="7794171" cy="1470025"/>
          </a:xfrm>
        </p:spPr>
        <p:txBody>
          <a:bodyPr>
            <a:normAutofit/>
          </a:bodyPr>
          <a:lstStyle>
            <a:lvl1pPr algn="l">
              <a:defRPr sz="3200" b="1">
                <a:solidFill>
                  <a:schemeClr val="bg1"/>
                </a:solidFill>
              </a:defRPr>
            </a:lvl1pPr>
          </a:lstStyle>
          <a:p>
            <a:r>
              <a:rPr lang="en-US"/>
              <a:t>Section Title, Arial Bold, 32 </a:t>
            </a:r>
            <a:r>
              <a:rPr lang="en-US" err="1"/>
              <a:t>pt</a:t>
            </a:r>
            <a:endParaRPr lang="en-US"/>
          </a:p>
        </p:txBody>
      </p:sp>
      <p:sp>
        <p:nvSpPr>
          <p:cNvPr id="8" name="Rectangle 7">
            <a:extLst>
              <a:ext uri="{FF2B5EF4-FFF2-40B4-BE49-F238E27FC236}">
                <a16:creationId xmlns:a16="http://schemas.microsoft.com/office/drawing/2014/main" id="{592067DB-9389-8148-9AD4-338B1FA93EC2}"/>
              </a:ext>
            </a:extLst>
          </p:cNvPr>
          <p:cNvSpPr/>
          <p:nvPr userDrawn="1"/>
        </p:nvSpPr>
        <p:spPr>
          <a:xfrm>
            <a:off x="664172" y="1201193"/>
            <a:ext cx="81906" cy="1470025"/>
          </a:xfrm>
          <a:prstGeom prst="rect">
            <a:avLst/>
          </a:prstGeom>
          <a:solidFill>
            <a:schemeClr val="bg2"/>
          </a:solidFill>
          <a:ln>
            <a:no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6396F6A5-C238-444C-9134-545435D8BE69}"/>
              </a:ext>
            </a:extLst>
          </p:cNvPr>
          <p:cNvSpPr/>
          <p:nvPr userDrawn="1"/>
        </p:nvSpPr>
        <p:spPr>
          <a:xfrm>
            <a:off x="425021" y="1201193"/>
            <a:ext cx="81906" cy="1470025"/>
          </a:xfrm>
          <a:prstGeom prst="rect">
            <a:avLst/>
          </a:prstGeom>
          <a:solidFill>
            <a:schemeClr val="bg2"/>
          </a:solidFill>
          <a:ln>
            <a:no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597137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chemeClr val="accent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63E065F-9071-E840-93FC-0FFF2AD44CA3}"/>
              </a:ext>
            </a:extLst>
          </p:cNvPr>
          <p:cNvPicPr>
            <a:picLocks noChangeAspect="1"/>
          </p:cNvPicPr>
          <p:nvPr userDrawn="1"/>
        </p:nvPicPr>
        <p:blipFill rotWithShape="1">
          <a:blip r:embed="rId2" cstate="screen">
            <a:alphaModFix amt="5000"/>
            <a:extLst>
              <a:ext uri="{28A0092B-C50C-407E-A947-70E740481C1C}">
                <a14:useLocalDpi xmlns:a14="http://schemas.microsoft.com/office/drawing/2010/main"/>
              </a:ext>
            </a:extLst>
          </a:blip>
          <a:srcRect l="215" t="279" r="34047" b="51444"/>
          <a:stretch/>
        </p:blipFill>
        <p:spPr>
          <a:xfrm>
            <a:off x="-5259" y="-71119"/>
            <a:ext cx="12192000" cy="3050858"/>
          </a:xfrm>
          <a:prstGeom prst="rect">
            <a:avLst/>
          </a:prstGeom>
        </p:spPr>
      </p:pic>
      <p:sp>
        <p:nvSpPr>
          <p:cNvPr id="4" name="Rectangle 3">
            <a:extLst>
              <a:ext uri="{FF2B5EF4-FFF2-40B4-BE49-F238E27FC236}">
                <a16:creationId xmlns:a16="http://schemas.microsoft.com/office/drawing/2014/main" id="{31BAE4F3-67AD-5046-BA17-23EF3507710F}"/>
              </a:ext>
            </a:extLst>
          </p:cNvPr>
          <p:cNvSpPr/>
          <p:nvPr userDrawn="1"/>
        </p:nvSpPr>
        <p:spPr>
          <a:xfrm>
            <a:off x="-1" y="1201194"/>
            <a:ext cx="9985249" cy="1470025"/>
          </a:xfrm>
          <a:prstGeom prst="rect">
            <a:avLst/>
          </a:prstGeom>
          <a:solidFill>
            <a:schemeClr val="tx2">
              <a:lumMod val="10000"/>
            </a:schemeClr>
          </a:solidFill>
          <a:ln cmpd="sng">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p>
        </p:txBody>
      </p:sp>
      <p:sp>
        <p:nvSpPr>
          <p:cNvPr id="5" name="Title 1">
            <a:extLst>
              <a:ext uri="{FF2B5EF4-FFF2-40B4-BE49-F238E27FC236}">
                <a16:creationId xmlns:a16="http://schemas.microsoft.com/office/drawing/2014/main" id="{8DB5D6DC-3286-9547-8661-3FE447A52094}"/>
              </a:ext>
            </a:extLst>
          </p:cNvPr>
          <p:cNvSpPr>
            <a:spLocks noGrp="1"/>
          </p:cNvSpPr>
          <p:nvPr>
            <p:ph type="ctrTitle" hasCustomPrompt="1"/>
          </p:nvPr>
        </p:nvSpPr>
        <p:spPr>
          <a:xfrm>
            <a:off x="914401" y="1201194"/>
            <a:ext cx="7794171" cy="1470025"/>
          </a:xfrm>
        </p:spPr>
        <p:txBody>
          <a:bodyPr>
            <a:normAutofit/>
          </a:bodyPr>
          <a:lstStyle>
            <a:lvl1pPr algn="l">
              <a:defRPr sz="3200" b="1">
                <a:solidFill>
                  <a:schemeClr val="bg1"/>
                </a:solidFill>
              </a:defRPr>
            </a:lvl1pPr>
          </a:lstStyle>
          <a:p>
            <a:r>
              <a:rPr lang="en-US"/>
              <a:t>Section Title, Arial Bold, 32 </a:t>
            </a:r>
            <a:r>
              <a:rPr lang="en-US" err="1"/>
              <a:t>pt</a:t>
            </a:r>
            <a:endParaRPr lang="en-US"/>
          </a:p>
        </p:txBody>
      </p:sp>
      <p:sp>
        <p:nvSpPr>
          <p:cNvPr id="8" name="Rectangle 7">
            <a:extLst>
              <a:ext uri="{FF2B5EF4-FFF2-40B4-BE49-F238E27FC236}">
                <a16:creationId xmlns:a16="http://schemas.microsoft.com/office/drawing/2014/main" id="{592067DB-9389-8148-9AD4-338B1FA93EC2}"/>
              </a:ext>
            </a:extLst>
          </p:cNvPr>
          <p:cNvSpPr/>
          <p:nvPr userDrawn="1"/>
        </p:nvSpPr>
        <p:spPr>
          <a:xfrm>
            <a:off x="664172" y="1201194"/>
            <a:ext cx="81906" cy="1470025"/>
          </a:xfrm>
          <a:prstGeom prst="rect">
            <a:avLst/>
          </a:prstGeom>
          <a:solidFill>
            <a:schemeClr val="bg2"/>
          </a:solidFill>
          <a:ln>
            <a:no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p>
        </p:txBody>
      </p:sp>
      <p:sp>
        <p:nvSpPr>
          <p:cNvPr id="9" name="Rectangle 8">
            <a:extLst>
              <a:ext uri="{FF2B5EF4-FFF2-40B4-BE49-F238E27FC236}">
                <a16:creationId xmlns:a16="http://schemas.microsoft.com/office/drawing/2014/main" id="{6396F6A5-C238-444C-9134-545435D8BE69}"/>
              </a:ext>
            </a:extLst>
          </p:cNvPr>
          <p:cNvSpPr/>
          <p:nvPr userDrawn="1"/>
        </p:nvSpPr>
        <p:spPr>
          <a:xfrm>
            <a:off x="425021" y="1201194"/>
            <a:ext cx="81906" cy="1470025"/>
          </a:xfrm>
          <a:prstGeom prst="rect">
            <a:avLst/>
          </a:prstGeom>
          <a:solidFill>
            <a:schemeClr val="bg2"/>
          </a:solidFill>
          <a:ln>
            <a:no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p>
        </p:txBody>
      </p:sp>
    </p:spTree>
    <p:extLst>
      <p:ext uri="{BB962C8B-B14F-4D97-AF65-F5344CB8AC3E}">
        <p14:creationId xmlns:p14="http://schemas.microsoft.com/office/powerpoint/2010/main" val="196010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chemeClr val="accent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39E7165-FEAA-4443-8CF8-E28F2D999B5D}"/>
              </a:ext>
            </a:extLst>
          </p:cNvPr>
          <p:cNvPicPr>
            <a:picLocks noChangeAspect="1"/>
          </p:cNvPicPr>
          <p:nvPr userDrawn="1"/>
        </p:nvPicPr>
        <p:blipFill rotWithShape="1">
          <a:blip r:embed="rId2" cstate="screen">
            <a:alphaModFix amt="5000"/>
            <a:extLst>
              <a:ext uri="{28A0092B-C50C-407E-A947-70E740481C1C}">
                <a14:useLocalDpi xmlns:a14="http://schemas.microsoft.com/office/drawing/2010/main"/>
              </a:ext>
            </a:extLst>
          </a:blip>
          <a:srcRect l="49048" t="3916" r="33495" b="-8079"/>
          <a:stretch/>
        </p:blipFill>
        <p:spPr>
          <a:xfrm>
            <a:off x="8818880" y="1"/>
            <a:ext cx="3373120" cy="6857999"/>
          </a:xfrm>
          <a:prstGeom prst="rect">
            <a:avLst/>
          </a:prstGeom>
        </p:spPr>
      </p:pic>
      <p:sp>
        <p:nvSpPr>
          <p:cNvPr id="6" name="Title 1">
            <a:extLst>
              <a:ext uri="{FF2B5EF4-FFF2-40B4-BE49-F238E27FC236}">
                <a16:creationId xmlns:a16="http://schemas.microsoft.com/office/drawing/2014/main" id="{6574E564-D362-C144-80D5-D67E98E10F2A}"/>
              </a:ext>
            </a:extLst>
          </p:cNvPr>
          <p:cNvSpPr>
            <a:spLocks noGrp="1"/>
          </p:cNvSpPr>
          <p:nvPr>
            <p:ph type="ctrTitle" hasCustomPrompt="1"/>
          </p:nvPr>
        </p:nvSpPr>
        <p:spPr>
          <a:xfrm>
            <a:off x="914401" y="1582194"/>
            <a:ext cx="4613275" cy="708520"/>
          </a:xfrm>
        </p:spPr>
        <p:txBody>
          <a:bodyPr anchor="t" anchorCtr="0">
            <a:normAutofit/>
          </a:bodyPr>
          <a:lstStyle>
            <a:lvl1pPr algn="l">
              <a:defRPr sz="3200" b="1">
                <a:solidFill>
                  <a:schemeClr val="bg1"/>
                </a:solidFill>
              </a:defRPr>
            </a:lvl1pPr>
          </a:lstStyle>
          <a:p>
            <a:r>
              <a:rPr lang="en-US"/>
              <a:t>Thank You, 32 </a:t>
            </a:r>
            <a:r>
              <a:rPr lang="en-US" err="1"/>
              <a:t>pt</a:t>
            </a:r>
            <a:endParaRPr lang="en-US"/>
          </a:p>
        </p:txBody>
      </p:sp>
      <p:cxnSp>
        <p:nvCxnSpPr>
          <p:cNvPr id="7" name="Straight Connector 6">
            <a:extLst>
              <a:ext uri="{FF2B5EF4-FFF2-40B4-BE49-F238E27FC236}">
                <a16:creationId xmlns:a16="http://schemas.microsoft.com/office/drawing/2014/main" id="{E3D6C17C-37C8-6949-A675-DD8193329926}"/>
              </a:ext>
            </a:extLst>
          </p:cNvPr>
          <p:cNvCxnSpPr/>
          <p:nvPr userDrawn="1"/>
        </p:nvCxnSpPr>
        <p:spPr>
          <a:xfrm>
            <a:off x="1008530" y="1490133"/>
            <a:ext cx="948267" cy="0"/>
          </a:xfrm>
          <a:prstGeom prst="line">
            <a:avLst/>
          </a:prstGeom>
          <a:ln w="31750">
            <a:solidFill>
              <a:schemeClr val="bg2"/>
            </a:soli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708C9353-1B12-1D4B-AEAA-C4FE7D2CC431}"/>
              </a:ext>
            </a:extLst>
          </p:cNvPr>
          <p:cNvSpPr>
            <a:spLocks noGrp="1"/>
          </p:cNvSpPr>
          <p:nvPr>
            <p:ph type="body" sz="quarter" idx="10" hasCustomPrompt="1"/>
          </p:nvPr>
        </p:nvSpPr>
        <p:spPr>
          <a:xfrm>
            <a:off x="914401" y="2507562"/>
            <a:ext cx="4613275" cy="1881271"/>
          </a:xfrm>
        </p:spPr>
        <p:txBody>
          <a:bodyPr>
            <a:normAutofit/>
          </a:bodyPr>
          <a:lstStyle>
            <a:lvl1pPr marL="0" indent="0">
              <a:buNone/>
              <a:defRPr sz="2400">
                <a:solidFill>
                  <a:schemeClr val="bg1"/>
                </a:solidFill>
              </a:defRPr>
            </a:lvl1pPr>
          </a:lstStyle>
          <a:p>
            <a:pPr lvl="0"/>
            <a:r>
              <a:rPr lang="en-US"/>
              <a:t>Name</a:t>
            </a:r>
          </a:p>
          <a:p>
            <a:pPr lvl="0"/>
            <a:r>
              <a:rPr lang="en-US"/>
              <a:t>Title</a:t>
            </a:r>
          </a:p>
          <a:p>
            <a:pPr lvl="0"/>
            <a:r>
              <a:rPr lang="en-US"/>
              <a:t>Phone number</a:t>
            </a:r>
          </a:p>
          <a:p>
            <a:pPr lvl="0"/>
            <a:r>
              <a:rPr lang="en-US"/>
              <a:t>Email</a:t>
            </a:r>
          </a:p>
        </p:txBody>
      </p:sp>
      <p:pic>
        <p:nvPicPr>
          <p:cNvPr id="14" name="Graphic 13">
            <a:extLst>
              <a:ext uri="{FF2B5EF4-FFF2-40B4-BE49-F238E27FC236}">
                <a16:creationId xmlns:a16="http://schemas.microsoft.com/office/drawing/2014/main" id="{D6BC4E00-1CAA-6D45-A1AE-5F409A830B55}"/>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69381" y="4735517"/>
            <a:ext cx="3233758" cy="708520"/>
          </a:xfrm>
          <a:prstGeom prst="rect">
            <a:avLst/>
          </a:prstGeom>
        </p:spPr>
      </p:pic>
      <p:sp>
        <p:nvSpPr>
          <p:cNvPr id="15" name="Rectangle 14">
            <a:extLst>
              <a:ext uri="{FF2B5EF4-FFF2-40B4-BE49-F238E27FC236}">
                <a16:creationId xmlns:a16="http://schemas.microsoft.com/office/drawing/2014/main" id="{9557C841-2B2B-3946-AECA-0AD3DB9BBC9F}"/>
              </a:ext>
            </a:extLst>
          </p:cNvPr>
          <p:cNvSpPr/>
          <p:nvPr userDrawn="1"/>
        </p:nvSpPr>
        <p:spPr>
          <a:xfrm>
            <a:off x="0" y="6244618"/>
            <a:ext cx="12192000" cy="613383"/>
          </a:xfrm>
          <a:prstGeom prst="rect">
            <a:avLst/>
          </a:prstGeom>
          <a:solidFill>
            <a:schemeClr val="tx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p>
        </p:txBody>
      </p:sp>
      <p:sp>
        <p:nvSpPr>
          <p:cNvPr id="9" name="Text Placeholder 2">
            <a:extLst>
              <a:ext uri="{FF2B5EF4-FFF2-40B4-BE49-F238E27FC236}">
                <a16:creationId xmlns:a16="http://schemas.microsoft.com/office/drawing/2014/main" id="{9E287AA1-09CB-2C48-ADEB-9CAAEF0D7B1A}"/>
              </a:ext>
            </a:extLst>
          </p:cNvPr>
          <p:cNvSpPr>
            <a:spLocks noGrp="1"/>
          </p:cNvSpPr>
          <p:nvPr>
            <p:ph type="body" sz="quarter" idx="11" hasCustomPrompt="1"/>
          </p:nvPr>
        </p:nvSpPr>
        <p:spPr>
          <a:xfrm>
            <a:off x="914401" y="6304549"/>
            <a:ext cx="1842193" cy="506317"/>
          </a:xfrm>
        </p:spPr>
        <p:txBody>
          <a:bodyPr>
            <a:normAutofit/>
          </a:bodyPr>
          <a:lstStyle>
            <a:lvl1pPr marL="0" indent="0">
              <a:buNone/>
              <a:defRPr sz="2400" b="0" i="0">
                <a:solidFill>
                  <a:schemeClr val="bg1"/>
                </a:solidFill>
                <a:latin typeface="Arial" panose="020B0604020202020204" pitchFamily="34" charset="0"/>
                <a:cs typeface="Arial" panose="020B0604020202020204" pitchFamily="34" charset="0"/>
              </a:defRPr>
            </a:lvl1pPr>
          </a:lstStyle>
          <a:p>
            <a:pPr lvl="0"/>
            <a:r>
              <a:rPr lang="en-US" err="1"/>
              <a:t>usphs.gov</a:t>
            </a:r>
            <a:endParaRPr lang="en-US"/>
          </a:p>
        </p:txBody>
      </p:sp>
      <p:pic>
        <p:nvPicPr>
          <p:cNvPr id="12" name="Picture 11">
            <a:hlinkClick r:id="rId5"/>
            <a:extLst>
              <a:ext uri="{FF2B5EF4-FFF2-40B4-BE49-F238E27FC236}">
                <a16:creationId xmlns:a16="http://schemas.microsoft.com/office/drawing/2014/main" id="{9455115D-B7D0-0949-AE1E-9FC77B7A4E05}"/>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0420612" y="6378436"/>
            <a:ext cx="143650" cy="307463"/>
          </a:xfrm>
          <a:prstGeom prst="rect">
            <a:avLst/>
          </a:prstGeom>
        </p:spPr>
      </p:pic>
      <p:pic>
        <p:nvPicPr>
          <p:cNvPr id="13" name="Picture 12">
            <a:hlinkClick r:id="rId7"/>
            <a:extLst>
              <a:ext uri="{FF2B5EF4-FFF2-40B4-BE49-F238E27FC236}">
                <a16:creationId xmlns:a16="http://schemas.microsoft.com/office/drawing/2014/main" id="{20961C35-B147-F84C-B564-43A3F538E86B}"/>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10963829" y="6425243"/>
            <a:ext cx="302422" cy="245718"/>
          </a:xfrm>
          <a:prstGeom prst="rect">
            <a:avLst/>
          </a:prstGeom>
        </p:spPr>
      </p:pic>
    </p:spTree>
    <p:extLst>
      <p:ext uri="{BB962C8B-B14F-4D97-AF65-F5344CB8AC3E}">
        <p14:creationId xmlns:p14="http://schemas.microsoft.com/office/powerpoint/2010/main" val="2154694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C5D477C-4FA9-41CE-9832-D6F5E3867B3B}" type="datetime1">
              <a:rPr lang="en-US" smtClean="0"/>
              <a:t>12/15/2023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BC8961D-26C9-4717-B69C-B946CA4BED2A}" type="slidenum">
              <a:rPr lang="en-US" smtClean="0"/>
              <a:t>‹#›</a:t>
            </a:fld>
            <a:endParaRPr lang="en-US" dirty="0"/>
          </a:p>
        </p:txBody>
      </p:sp>
    </p:spTree>
    <p:extLst>
      <p:ext uri="{BB962C8B-B14F-4D97-AF65-F5344CB8AC3E}">
        <p14:creationId xmlns:p14="http://schemas.microsoft.com/office/powerpoint/2010/main" val="127089134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8A949F-6A32-C992-BED2-9CF38AFBA958}"/>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06718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1782535" y="6370533"/>
            <a:ext cx="1276352" cy="457200"/>
          </a:xfrm>
          <a:prstGeom prst="rect">
            <a:avLst/>
          </a:prstGeom>
        </p:spPr>
        <p:txBody>
          <a:bodyPr/>
          <a:lstStyle/>
          <a:p>
            <a:fld id="{C52A0C61-0746-4A3B-95FD-E69F7E360490}" type="datetime1">
              <a:rPr lang="en-US" smtClean="0"/>
              <a:t>12/15/2023</a:t>
            </a:fld>
            <a:endParaRPr lang="en-US" dirty="0"/>
          </a:p>
        </p:txBody>
      </p:sp>
      <p:sp>
        <p:nvSpPr>
          <p:cNvPr id="5" name="Footer Placeholder 4"/>
          <p:cNvSpPr>
            <a:spLocks noGrp="1"/>
          </p:cNvSpPr>
          <p:nvPr>
            <p:ph type="ftr" sz="quarter" idx="11"/>
          </p:nvPr>
        </p:nvSpPr>
        <p:spPr>
          <a:xfrm>
            <a:off x="0" y="6370533"/>
            <a:ext cx="1767840" cy="457200"/>
          </a:xfrm>
          <a:prstGeom prst="rect">
            <a:avLst/>
          </a:prstGeom>
        </p:spPr>
        <p:txBody>
          <a:bodyPr/>
          <a:lstStyle/>
          <a:p>
            <a:endParaRPr lang="en-US" dirty="0"/>
          </a:p>
        </p:txBody>
      </p:sp>
      <p:sp>
        <p:nvSpPr>
          <p:cNvPr id="3" name="Content Placeholder 2"/>
          <p:cNvSpPr>
            <a:spLocks noGrp="1"/>
          </p:cNvSpPr>
          <p:nvPr>
            <p:ph idx="1"/>
          </p:nvPr>
        </p:nvSpPr>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2" name="Title 1"/>
          <p:cNvSpPr>
            <a:spLocks noGrp="1"/>
          </p:cNvSpPr>
          <p:nvPr>
            <p:ph type="title"/>
          </p:nvPr>
        </p:nvSpPr>
        <p:spPr/>
        <p:txBody>
          <a:bodyPr/>
          <a:lstStyle/>
          <a:p>
            <a:r>
              <a:rPr kumimoji="0" lang="en-US" dirty="0"/>
              <a:t>Click to edit Master title style</a:t>
            </a:r>
          </a:p>
        </p:txBody>
      </p:sp>
    </p:spTree>
    <p:extLst>
      <p:ext uri="{BB962C8B-B14F-4D97-AF65-F5344CB8AC3E}">
        <p14:creationId xmlns:p14="http://schemas.microsoft.com/office/powerpoint/2010/main" val="854317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1782535" y="6399664"/>
            <a:ext cx="1276352" cy="457200"/>
          </a:xfrm>
          <a:prstGeom prst="rect">
            <a:avLst/>
          </a:prstGeom>
        </p:spPr>
        <p:txBody>
          <a:bodyPr/>
          <a:lstStyle/>
          <a:p>
            <a:fld id="{F5D8AD62-AC35-46B7-A081-FA97FB468DEA}" type="datetime1">
              <a:rPr lang="en-US" smtClean="0"/>
              <a:t>12/15/2023</a:t>
            </a:fld>
            <a:endParaRPr lang="en-US" dirty="0"/>
          </a:p>
        </p:txBody>
      </p:sp>
      <p:sp>
        <p:nvSpPr>
          <p:cNvPr id="4" name="Footer Placeholder 3"/>
          <p:cNvSpPr>
            <a:spLocks noGrp="1"/>
          </p:cNvSpPr>
          <p:nvPr>
            <p:ph type="ftr" sz="quarter" idx="11"/>
          </p:nvPr>
        </p:nvSpPr>
        <p:spPr>
          <a:xfrm>
            <a:off x="14695" y="6399664"/>
            <a:ext cx="1767840" cy="457200"/>
          </a:xfrm>
          <a:prstGeom prst="rect">
            <a:avLst/>
          </a:prstGeom>
        </p:spPr>
        <p:txBody>
          <a:bodyPr/>
          <a:lstStyle/>
          <a:p>
            <a:endParaRPr lang="en-US" dirty="0"/>
          </a:p>
        </p:txBody>
      </p:sp>
      <p:sp>
        <p:nvSpPr>
          <p:cNvPr id="5" name="Slide Number Placeholder 4"/>
          <p:cNvSpPr>
            <a:spLocks noGrp="1"/>
          </p:cNvSpPr>
          <p:nvPr>
            <p:ph type="sldNum" sz="quarter" idx="12"/>
          </p:nvPr>
        </p:nvSpPr>
        <p:spPr>
          <a:xfrm>
            <a:off x="10899648" y="2272"/>
            <a:ext cx="1016000" cy="365760"/>
          </a:xfrm>
        </p:spPr>
        <p:txBody>
          <a:bodyPr/>
          <a:lstStyle/>
          <a:p>
            <a:fld id="{401CF334-2D5C-4859-84A6-CA7E6E43FAEB}" type="slidenum">
              <a:rPr lang="en-US" smtClean="0"/>
              <a:pPr/>
              <a:t>‹#›</a:t>
            </a:fld>
            <a:endParaRPr lang="en-US" dirty="0"/>
          </a:p>
        </p:txBody>
      </p:sp>
      <p:sp>
        <p:nvSpPr>
          <p:cNvPr id="2" name="Title 1"/>
          <p:cNvSpPr>
            <a:spLocks noGrp="1"/>
          </p:cNvSpPr>
          <p:nvPr>
            <p:ph type="title"/>
          </p:nvPr>
        </p:nvSpPr>
        <p:spPr>
          <a:xfrm>
            <a:off x="609600" y="612648"/>
            <a:ext cx="10972800" cy="1069848"/>
          </a:xfrm>
        </p:spPr>
        <p:txBody>
          <a:bodyPr anchor="ctr"/>
          <a:lstStyle>
            <a:lvl1pPr>
              <a:defRPr sz="4000">
                <a:solidFill>
                  <a:schemeClr val="tx2"/>
                </a:solidFill>
              </a:defRPr>
            </a:lvl1pPr>
          </a:lstStyle>
          <a:p>
            <a:r>
              <a:rPr kumimoji="0" lang="en-US" dirty="0"/>
              <a:t>Click to edit Master title style</a:t>
            </a:r>
          </a:p>
        </p:txBody>
      </p:sp>
    </p:spTree>
    <p:extLst>
      <p:ext uri="{BB962C8B-B14F-4D97-AF65-F5344CB8AC3E}">
        <p14:creationId xmlns:p14="http://schemas.microsoft.com/office/powerpoint/2010/main" val="3045101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2_Standar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1543050" y="1685925"/>
            <a:ext cx="9810750" cy="4491038"/>
          </a:xfrm>
        </p:spPr>
        <p:txBody>
          <a:bodyPr>
            <a:normAutofit/>
          </a:bodyPr>
          <a:lstStyle>
            <a:lvl1pPr>
              <a:buNone/>
              <a:defRPr sz="2700"/>
            </a:lvl1pPr>
            <a:lvl2pPr>
              <a:defRPr sz="2400"/>
            </a:lvl2pPr>
            <a:lvl3pPr>
              <a:defRPr sz="2200"/>
            </a:lvl3pPr>
            <a:lvl4pPr>
              <a:defRPr sz="20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08099595-6874-4B84-BCFC-7945B0C1A793}" type="datetime1">
              <a:rPr lang="en-US" smtClean="0"/>
              <a:t>12/15/2023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7575539-BFBE-477A-BDB6-9CA7B44D81A5}" type="slidenum">
              <a:rPr lang="en-US" smtClean="0"/>
              <a:t>‹#›</a:t>
            </a:fld>
            <a:endParaRPr lang="en-US" dirty="0"/>
          </a:p>
        </p:txBody>
      </p:sp>
      <p:cxnSp>
        <p:nvCxnSpPr>
          <p:cNvPr id="10" name="Straight Connector 9"/>
          <p:cNvCxnSpPr/>
          <p:nvPr userDrawn="1"/>
        </p:nvCxnSpPr>
        <p:spPr>
          <a:xfrm flipV="1">
            <a:off x="610301" y="1344728"/>
            <a:ext cx="8853467" cy="8098"/>
          </a:xfrm>
          <a:prstGeom prst="line">
            <a:avLst/>
          </a:prstGeom>
          <a:ln w="50800">
            <a:solidFill>
              <a:srgbClr val="507392">
                <a:alpha val="30000"/>
              </a:srgb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610301" y="1352825"/>
            <a:ext cx="5482202" cy="0"/>
          </a:xfrm>
          <a:prstGeom prst="line">
            <a:avLst/>
          </a:prstGeom>
          <a:ln w="50800">
            <a:solidFill>
              <a:srgbClr val="003366"/>
            </a:solidFill>
          </a:ln>
        </p:spPr>
        <p:style>
          <a:lnRef idx="1">
            <a:schemeClr val="accent1"/>
          </a:lnRef>
          <a:fillRef idx="0">
            <a:schemeClr val="accent1"/>
          </a:fillRef>
          <a:effectRef idx="0">
            <a:schemeClr val="accent1"/>
          </a:effectRef>
          <a:fontRef idx="minor">
            <a:schemeClr val="tx1"/>
          </a:fontRef>
        </p:style>
      </p:cxnSp>
      <p:sp>
        <p:nvSpPr>
          <p:cNvPr id="12" name="Subtitle 2">
            <a:extLst>
              <a:ext uri="{FF2B5EF4-FFF2-40B4-BE49-F238E27FC236}">
                <a16:creationId xmlns:a16="http://schemas.microsoft.com/office/drawing/2014/main" id="{619422AA-C7A0-4D62-A03D-0E713F63C22C}"/>
              </a:ext>
            </a:extLst>
          </p:cNvPr>
          <p:cNvSpPr>
            <a:spLocks noGrp="1"/>
          </p:cNvSpPr>
          <p:nvPr>
            <p:ph type="subTitle" idx="13" hasCustomPrompt="1"/>
          </p:nvPr>
        </p:nvSpPr>
        <p:spPr>
          <a:xfrm>
            <a:off x="1535905" y="1206222"/>
            <a:ext cx="9822658" cy="357108"/>
          </a:xfrm>
        </p:spPr>
        <p:txBody>
          <a:bodyPr>
            <a:normAutofit/>
          </a:bodyPr>
          <a:lstStyle>
            <a:lvl1pPr marL="0" indent="0" algn="l">
              <a:buNone/>
              <a:defRPr sz="1900" cap="all" baseline="0">
                <a:solidFill>
                  <a:srgbClr val="DDD937"/>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ICE Health Service Corps</a:t>
            </a:r>
          </a:p>
        </p:txBody>
      </p:sp>
    </p:spTree>
    <p:extLst>
      <p:ext uri="{BB962C8B-B14F-4D97-AF65-F5344CB8AC3E}">
        <p14:creationId xmlns:p14="http://schemas.microsoft.com/office/powerpoint/2010/main" val="148014396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1771648" y="6399664"/>
            <a:ext cx="1276352" cy="457200"/>
          </a:xfrm>
          <a:prstGeom prst="rect">
            <a:avLst/>
          </a:prstGeom>
        </p:spPr>
        <p:txBody>
          <a:bodyPr/>
          <a:lstStyle/>
          <a:p>
            <a:fld id="{994B6A1B-E62E-4C28-ADD1-E6D87A8F5827}" type="datetime1">
              <a:rPr lang="en-US" smtClean="0"/>
              <a:t>12/15/2023</a:t>
            </a:fld>
            <a:endParaRPr lang="en-US" dirty="0"/>
          </a:p>
        </p:txBody>
      </p:sp>
      <p:sp>
        <p:nvSpPr>
          <p:cNvPr id="5" name="Footer Placeholder 4"/>
          <p:cNvSpPr>
            <a:spLocks noGrp="1"/>
          </p:cNvSpPr>
          <p:nvPr>
            <p:ph type="ftr" sz="quarter" idx="11"/>
          </p:nvPr>
        </p:nvSpPr>
        <p:spPr>
          <a:xfrm>
            <a:off x="0" y="6399664"/>
            <a:ext cx="1767840" cy="457200"/>
          </a:xfrm>
          <a:prstGeom prst="rect">
            <a:avLst/>
          </a:prstGeom>
        </p:spPr>
        <p:txBody>
          <a:bodyPr/>
          <a:lstStyle/>
          <a:p>
            <a:endParaRPr lang="en-US" dirty="0"/>
          </a:p>
        </p:txBody>
      </p:sp>
      <p:sp>
        <p:nvSpPr>
          <p:cNvPr id="3" name="Text Placeholder 2"/>
          <p:cNvSpPr>
            <a:spLocks noGrp="1"/>
          </p:cNvSpPr>
          <p:nvPr>
            <p:ph type="body" idx="1"/>
          </p:nvPr>
        </p:nvSpPr>
        <p:spPr>
          <a:xfrm>
            <a:off x="963084" y="3367088"/>
            <a:ext cx="10363200" cy="1509712"/>
          </a:xfrm>
        </p:spPr>
        <p:txBody>
          <a:bodyPr anchor="t"/>
          <a:lstStyle>
            <a:lvl1pPr marL="45720" indent="0">
              <a:buNone/>
              <a:defRPr sz="2100" b="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2" name="Title 1"/>
          <p:cNvSpPr>
            <a:spLocks noGrp="1"/>
          </p:cNvSpPr>
          <p:nvPr>
            <p:ph type="title"/>
          </p:nvPr>
        </p:nvSpPr>
        <p:spPr>
          <a:xfrm>
            <a:off x="963084" y="1981202"/>
            <a:ext cx="10363200" cy="1362075"/>
          </a:xfrm>
          <a:ln>
            <a:noFill/>
          </a:ln>
        </p:spPr>
        <p:txBody>
          <a:bodyPr anchor="b">
            <a:noAutofit/>
          </a:bodyPr>
          <a:lstStyle>
            <a:lvl1pPr algn="l">
              <a:buNone/>
              <a:defRPr sz="4400" b="0" cap="none" baseline="0">
                <a:ln w="12700">
                  <a:noFill/>
                </a:ln>
                <a:solidFill>
                  <a:schemeClr val="bg2">
                    <a:lumMod val="25000"/>
                  </a:schemeClr>
                </a:solidFill>
                <a:effectLst/>
                <a:latin typeface="+mn-lt"/>
              </a:defRPr>
            </a:lvl1pPr>
          </a:lstStyle>
          <a:p>
            <a:r>
              <a:rPr kumimoji="0" lang="en-US" dirty="0"/>
              <a:t>Click to edit Master title style</a:t>
            </a:r>
          </a:p>
        </p:txBody>
      </p:sp>
    </p:spTree>
    <p:extLst>
      <p:ext uri="{BB962C8B-B14F-4D97-AF65-F5344CB8AC3E}">
        <p14:creationId xmlns:p14="http://schemas.microsoft.com/office/powerpoint/2010/main" val="538265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Standard">
    <p:spTree>
      <p:nvGrpSpPr>
        <p:cNvPr id="1" name=""/>
        <p:cNvGrpSpPr/>
        <p:nvPr/>
      </p:nvGrpSpPr>
      <p:grpSpPr>
        <a:xfrm>
          <a:off x="0" y="0"/>
          <a:ext cx="0" cy="0"/>
          <a:chOff x="0" y="0"/>
          <a:chExt cx="0" cy="0"/>
        </a:xfrm>
      </p:grpSpPr>
      <p:sp>
        <p:nvSpPr>
          <p:cNvPr id="2" name="Title 1"/>
          <p:cNvSpPr>
            <a:spLocks noGrp="1"/>
          </p:cNvSpPr>
          <p:nvPr>
            <p:ph type="title"/>
          </p:nvPr>
        </p:nvSpPr>
        <p:spPr>
          <a:xfrm>
            <a:off x="1543050" y="606652"/>
            <a:ext cx="9820275" cy="457200"/>
          </a:xfrm>
        </p:spPr>
        <p:txBody>
          <a:bodyPr>
            <a:normAutofit/>
          </a:bodyPr>
          <a:lstStyle>
            <a:lvl1pPr>
              <a:defRPr sz="3000">
                <a:latin typeface="Open Sans" panose="020B0606030504020204"/>
              </a:defRPr>
            </a:lvl1pPr>
          </a:lstStyle>
          <a:p>
            <a:r>
              <a:rPr lang="en-US" dirty="0"/>
              <a:t>Click to edit Master title style</a:t>
            </a:r>
          </a:p>
        </p:txBody>
      </p:sp>
      <p:sp>
        <p:nvSpPr>
          <p:cNvPr id="3" name="Content Placeholder 2"/>
          <p:cNvSpPr>
            <a:spLocks noGrp="1"/>
          </p:cNvSpPr>
          <p:nvPr>
            <p:ph idx="1"/>
          </p:nvPr>
        </p:nvSpPr>
        <p:spPr>
          <a:xfrm>
            <a:off x="1543050" y="1685925"/>
            <a:ext cx="9810750" cy="4491038"/>
          </a:xfrm>
        </p:spPr>
        <p:txBody>
          <a:bodyPr>
            <a:normAutofit/>
          </a:bodyPr>
          <a:lstStyle>
            <a:lvl1pPr>
              <a:buNone/>
              <a:defRPr sz="2200">
                <a:latin typeface="Open Sans" panose="020B0606030504020204"/>
              </a:defRPr>
            </a:lvl1pPr>
            <a:lvl2pPr>
              <a:defRPr sz="2200">
                <a:latin typeface="Open Sans" panose="020B0606030504020204"/>
              </a:defRPr>
            </a:lvl2pPr>
            <a:lvl3pPr>
              <a:defRPr sz="2200">
                <a:latin typeface="Open Sans" panose="020B0606030504020204"/>
              </a:defRPr>
            </a:lvl3pPr>
            <a:lvl4pPr>
              <a:defRPr sz="2200">
                <a:latin typeface="Open Sans" panose="020B0606030504020204"/>
              </a:defRPr>
            </a:lvl4pPr>
            <a:lvl5pPr>
              <a:defRPr sz="2200">
                <a:latin typeface="Open Sans" panose="020B0606030504020204"/>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59B429F5-D6E7-45BC-8303-7D5E2E604EAA}" type="datetime1">
              <a:rPr lang="en-US" smtClean="0"/>
              <a:t>12/15/2023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575539-BFBE-477A-BDB6-9CA7B44D81A5}" type="slidenum">
              <a:rPr lang="en-US" smtClean="0"/>
              <a:t>‹#›</a:t>
            </a:fld>
            <a:endParaRPr lang="en-US"/>
          </a:p>
        </p:txBody>
      </p:sp>
      <p:grpSp>
        <p:nvGrpSpPr>
          <p:cNvPr id="12" name="Group 11">
            <a:extLst>
              <a:ext uri="{FF2B5EF4-FFF2-40B4-BE49-F238E27FC236}">
                <a16:creationId xmlns:a16="http://schemas.microsoft.com/office/drawing/2014/main" id="{912408B9-EFD3-4AC7-B5E6-1FBAFB759004}"/>
              </a:ext>
            </a:extLst>
          </p:cNvPr>
          <p:cNvGrpSpPr/>
          <p:nvPr userDrawn="1"/>
        </p:nvGrpSpPr>
        <p:grpSpPr>
          <a:xfrm>
            <a:off x="1629476" y="1116128"/>
            <a:ext cx="8853467" cy="8098"/>
            <a:chOff x="3258951" y="2232255"/>
            <a:chExt cx="17706934" cy="16195"/>
          </a:xfrm>
        </p:grpSpPr>
        <p:cxnSp>
          <p:nvCxnSpPr>
            <p:cNvPr id="13" name="Straight Connector 12">
              <a:extLst>
                <a:ext uri="{FF2B5EF4-FFF2-40B4-BE49-F238E27FC236}">
                  <a16:creationId xmlns:a16="http://schemas.microsoft.com/office/drawing/2014/main" id="{29DFC7E8-C4E4-4BD7-AF4A-5F39B8F48E7B}"/>
                </a:ext>
              </a:extLst>
            </p:cNvPr>
            <p:cNvCxnSpPr/>
            <p:nvPr/>
          </p:nvCxnSpPr>
          <p:spPr>
            <a:xfrm flipV="1">
              <a:off x="3258951" y="2232255"/>
              <a:ext cx="17706934" cy="16195"/>
            </a:xfrm>
            <a:prstGeom prst="line">
              <a:avLst/>
            </a:prstGeom>
            <a:ln w="50800">
              <a:solidFill>
                <a:srgbClr val="507392">
                  <a:alpha val="30000"/>
                </a:srgb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9D0063C-7480-46BD-80DD-82515D985E6A}"/>
                </a:ext>
              </a:extLst>
            </p:cNvPr>
            <p:cNvCxnSpPr/>
            <p:nvPr/>
          </p:nvCxnSpPr>
          <p:spPr>
            <a:xfrm>
              <a:off x="3258951" y="2248450"/>
              <a:ext cx="10964403" cy="0"/>
            </a:xfrm>
            <a:prstGeom prst="line">
              <a:avLst/>
            </a:prstGeom>
            <a:ln w="50800">
              <a:solidFill>
                <a:srgbClr val="003366"/>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979355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chemeClr val="accent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39E7165-FEAA-4443-8CF8-E28F2D999B5D}"/>
              </a:ext>
            </a:extLst>
          </p:cNvPr>
          <p:cNvPicPr>
            <a:picLocks noChangeAspect="1"/>
          </p:cNvPicPr>
          <p:nvPr userDrawn="1"/>
        </p:nvPicPr>
        <p:blipFill rotWithShape="1">
          <a:blip r:embed="rId2" cstate="screen">
            <a:alphaModFix amt="5000"/>
            <a:extLst>
              <a:ext uri="{28A0092B-C50C-407E-A947-70E740481C1C}">
                <a14:useLocalDpi xmlns:a14="http://schemas.microsoft.com/office/drawing/2010/main"/>
              </a:ext>
            </a:extLst>
          </a:blip>
          <a:srcRect l="49048" t="3916" r="33495" b="-8079"/>
          <a:stretch/>
        </p:blipFill>
        <p:spPr>
          <a:xfrm>
            <a:off x="8818880" y="0"/>
            <a:ext cx="3373120" cy="6857999"/>
          </a:xfrm>
          <a:prstGeom prst="rect">
            <a:avLst/>
          </a:prstGeom>
        </p:spPr>
      </p:pic>
      <p:sp>
        <p:nvSpPr>
          <p:cNvPr id="6" name="Title 1">
            <a:extLst>
              <a:ext uri="{FF2B5EF4-FFF2-40B4-BE49-F238E27FC236}">
                <a16:creationId xmlns:a16="http://schemas.microsoft.com/office/drawing/2014/main" id="{6574E564-D362-C144-80D5-D67E98E10F2A}"/>
              </a:ext>
            </a:extLst>
          </p:cNvPr>
          <p:cNvSpPr>
            <a:spLocks noGrp="1"/>
          </p:cNvSpPr>
          <p:nvPr>
            <p:ph type="ctrTitle" hasCustomPrompt="1"/>
          </p:nvPr>
        </p:nvSpPr>
        <p:spPr>
          <a:xfrm>
            <a:off x="914400" y="1582194"/>
            <a:ext cx="4613275" cy="708520"/>
          </a:xfrm>
        </p:spPr>
        <p:txBody>
          <a:bodyPr anchor="t" anchorCtr="0">
            <a:normAutofit/>
          </a:bodyPr>
          <a:lstStyle>
            <a:lvl1pPr algn="l">
              <a:defRPr sz="3200" b="1">
                <a:solidFill>
                  <a:schemeClr val="bg1"/>
                </a:solidFill>
              </a:defRPr>
            </a:lvl1pPr>
          </a:lstStyle>
          <a:p>
            <a:r>
              <a:rPr lang="en-US"/>
              <a:t>Thank You, 32 </a:t>
            </a:r>
            <a:r>
              <a:rPr lang="en-US" err="1"/>
              <a:t>pt</a:t>
            </a:r>
            <a:endParaRPr lang="en-US"/>
          </a:p>
        </p:txBody>
      </p:sp>
      <p:cxnSp>
        <p:nvCxnSpPr>
          <p:cNvPr id="7" name="Straight Connector 6">
            <a:extLst>
              <a:ext uri="{FF2B5EF4-FFF2-40B4-BE49-F238E27FC236}">
                <a16:creationId xmlns:a16="http://schemas.microsoft.com/office/drawing/2014/main" id="{E3D6C17C-37C8-6949-A675-DD8193329926}"/>
              </a:ext>
            </a:extLst>
          </p:cNvPr>
          <p:cNvCxnSpPr/>
          <p:nvPr userDrawn="1"/>
        </p:nvCxnSpPr>
        <p:spPr>
          <a:xfrm>
            <a:off x="1008529" y="1490133"/>
            <a:ext cx="948267" cy="0"/>
          </a:xfrm>
          <a:prstGeom prst="line">
            <a:avLst/>
          </a:prstGeom>
          <a:ln w="31750">
            <a:solidFill>
              <a:schemeClr val="bg2"/>
            </a:soli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708C9353-1B12-1D4B-AEAA-C4FE7D2CC431}"/>
              </a:ext>
            </a:extLst>
          </p:cNvPr>
          <p:cNvSpPr>
            <a:spLocks noGrp="1"/>
          </p:cNvSpPr>
          <p:nvPr>
            <p:ph type="body" sz="quarter" idx="10" hasCustomPrompt="1"/>
          </p:nvPr>
        </p:nvSpPr>
        <p:spPr>
          <a:xfrm>
            <a:off x="914400" y="2507561"/>
            <a:ext cx="4613275" cy="1881271"/>
          </a:xfrm>
        </p:spPr>
        <p:txBody>
          <a:bodyPr>
            <a:normAutofit/>
          </a:bodyPr>
          <a:lstStyle>
            <a:lvl1pPr marL="0" indent="0">
              <a:buNone/>
              <a:defRPr sz="2400">
                <a:solidFill>
                  <a:schemeClr val="bg1"/>
                </a:solidFill>
              </a:defRPr>
            </a:lvl1pPr>
          </a:lstStyle>
          <a:p>
            <a:pPr lvl="0"/>
            <a:r>
              <a:rPr lang="en-US"/>
              <a:t>Name</a:t>
            </a:r>
          </a:p>
          <a:p>
            <a:pPr lvl="0"/>
            <a:r>
              <a:rPr lang="en-US"/>
              <a:t>Title</a:t>
            </a:r>
          </a:p>
          <a:p>
            <a:pPr lvl="0"/>
            <a:r>
              <a:rPr lang="en-US"/>
              <a:t>Phone number</a:t>
            </a:r>
          </a:p>
          <a:p>
            <a:pPr lvl="0"/>
            <a:r>
              <a:rPr lang="en-US"/>
              <a:t>Email</a:t>
            </a:r>
          </a:p>
        </p:txBody>
      </p:sp>
      <p:pic>
        <p:nvPicPr>
          <p:cNvPr id="14" name="Graphic 13">
            <a:extLst>
              <a:ext uri="{FF2B5EF4-FFF2-40B4-BE49-F238E27FC236}">
                <a16:creationId xmlns:a16="http://schemas.microsoft.com/office/drawing/2014/main" id="{D6BC4E00-1CAA-6D45-A1AE-5F409A830B55}"/>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69381" y="4735517"/>
            <a:ext cx="3233758" cy="708520"/>
          </a:xfrm>
          <a:prstGeom prst="rect">
            <a:avLst/>
          </a:prstGeom>
        </p:spPr>
      </p:pic>
      <p:sp>
        <p:nvSpPr>
          <p:cNvPr id="15" name="Rectangle 14">
            <a:extLst>
              <a:ext uri="{FF2B5EF4-FFF2-40B4-BE49-F238E27FC236}">
                <a16:creationId xmlns:a16="http://schemas.microsoft.com/office/drawing/2014/main" id="{9557C841-2B2B-3946-AECA-0AD3DB9BBC9F}"/>
              </a:ext>
            </a:extLst>
          </p:cNvPr>
          <p:cNvSpPr/>
          <p:nvPr userDrawn="1"/>
        </p:nvSpPr>
        <p:spPr>
          <a:xfrm>
            <a:off x="0" y="6244617"/>
            <a:ext cx="12192000" cy="613383"/>
          </a:xfrm>
          <a:prstGeom prst="rect">
            <a:avLst/>
          </a:prstGeom>
          <a:solidFill>
            <a:schemeClr val="tx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2">
            <a:extLst>
              <a:ext uri="{FF2B5EF4-FFF2-40B4-BE49-F238E27FC236}">
                <a16:creationId xmlns:a16="http://schemas.microsoft.com/office/drawing/2014/main" id="{9E287AA1-09CB-2C48-ADEB-9CAAEF0D7B1A}"/>
              </a:ext>
            </a:extLst>
          </p:cNvPr>
          <p:cNvSpPr>
            <a:spLocks noGrp="1"/>
          </p:cNvSpPr>
          <p:nvPr>
            <p:ph type="body" sz="quarter" idx="11" hasCustomPrompt="1"/>
          </p:nvPr>
        </p:nvSpPr>
        <p:spPr>
          <a:xfrm>
            <a:off x="914400" y="6304548"/>
            <a:ext cx="1842193" cy="506317"/>
          </a:xfrm>
        </p:spPr>
        <p:txBody>
          <a:bodyPr>
            <a:normAutofit/>
          </a:bodyPr>
          <a:lstStyle>
            <a:lvl1pPr marL="0" indent="0">
              <a:buNone/>
              <a:defRPr sz="2400" b="0" i="0">
                <a:solidFill>
                  <a:schemeClr val="bg1"/>
                </a:solidFill>
                <a:latin typeface="Arial" panose="020B0604020202020204" pitchFamily="34" charset="0"/>
                <a:cs typeface="Arial" panose="020B0604020202020204" pitchFamily="34" charset="0"/>
              </a:defRPr>
            </a:lvl1pPr>
          </a:lstStyle>
          <a:p>
            <a:pPr lvl="0"/>
            <a:r>
              <a:rPr lang="en-US" err="1"/>
              <a:t>usphs.gov</a:t>
            </a:r>
            <a:endParaRPr lang="en-US"/>
          </a:p>
        </p:txBody>
      </p:sp>
      <p:pic>
        <p:nvPicPr>
          <p:cNvPr id="12" name="Picture 11">
            <a:hlinkClick r:id="rId5"/>
            <a:extLst>
              <a:ext uri="{FF2B5EF4-FFF2-40B4-BE49-F238E27FC236}">
                <a16:creationId xmlns:a16="http://schemas.microsoft.com/office/drawing/2014/main" id="{9455115D-B7D0-0949-AE1E-9FC77B7A4E05}"/>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0420612" y="6378435"/>
            <a:ext cx="143650" cy="307463"/>
          </a:xfrm>
          <a:prstGeom prst="rect">
            <a:avLst/>
          </a:prstGeom>
        </p:spPr>
      </p:pic>
      <p:pic>
        <p:nvPicPr>
          <p:cNvPr id="13" name="Picture 12">
            <a:hlinkClick r:id="rId7"/>
            <a:extLst>
              <a:ext uri="{FF2B5EF4-FFF2-40B4-BE49-F238E27FC236}">
                <a16:creationId xmlns:a16="http://schemas.microsoft.com/office/drawing/2014/main" id="{20961C35-B147-F84C-B564-43A3F538E86B}"/>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10963829" y="6425243"/>
            <a:ext cx="302422" cy="245718"/>
          </a:xfrm>
          <a:prstGeom prst="rect">
            <a:avLst/>
          </a:prstGeom>
        </p:spPr>
      </p:pic>
    </p:spTree>
    <p:extLst>
      <p:ext uri="{BB962C8B-B14F-4D97-AF65-F5344CB8AC3E}">
        <p14:creationId xmlns:p14="http://schemas.microsoft.com/office/powerpoint/2010/main" val="1872622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Standar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1543050" y="1685925"/>
            <a:ext cx="9810750" cy="4491038"/>
          </a:xfrm>
        </p:spPr>
        <p:txBody>
          <a:bodyPr>
            <a:normAutofit/>
          </a:bodyPr>
          <a:lstStyle>
            <a:lvl1pPr>
              <a:buNone/>
              <a:defRPr sz="2700"/>
            </a:lvl1pPr>
            <a:lvl2pPr>
              <a:defRPr sz="2400"/>
            </a:lvl2pPr>
            <a:lvl3pPr>
              <a:defRPr sz="2200"/>
            </a:lvl3pPr>
            <a:lvl4pPr>
              <a:defRPr sz="20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543CD5B8-0B84-4D73-B604-E229B5B512D3}" type="datetime1">
              <a:rPr lang="en-US" smtClean="0"/>
              <a:t>12/15/2023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7575539-BFBE-477A-BDB6-9CA7B44D81A5}" type="slidenum">
              <a:rPr lang="en-US" smtClean="0"/>
              <a:t>‹#›</a:t>
            </a:fld>
            <a:endParaRPr lang="en-US" dirty="0"/>
          </a:p>
        </p:txBody>
      </p:sp>
      <p:cxnSp>
        <p:nvCxnSpPr>
          <p:cNvPr id="10" name="Straight Connector 9"/>
          <p:cNvCxnSpPr/>
          <p:nvPr userDrawn="1"/>
        </p:nvCxnSpPr>
        <p:spPr>
          <a:xfrm flipV="1">
            <a:off x="610301" y="1344728"/>
            <a:ext cx="8853467" cy="8098"/>
          </a:xfrm>
          <a:prstGeom prst="line">
            <a:avLst/>
          </a:prstGeom>
          <a:ln w="50800">
            <a:solidFill>
              <a:srgbClr val="507392">
                <a:alpha val="30000"/>
              </a:srgb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610301" y="1352825"/>
            <a:ext cx="5482202" cy="0"/>
          </a:xfrm>
          <a:prstGeom prst="line">
            <a:avLst/>
          </a:prstGeom>
          <a:ln w="50800">
            <a:solidFill>
              <a:srgbClr val="003366"/>
            </a:solidFill>
          </a:ln>
        </p:spPr>
        <p:style>
          <a:lnRef idx="1">
            <a:schemeClr val="accent1"/>
          </a:lnRef>
          <a:fillRef idx="0">
            <a:schemeClr val="accent1"/>
          </a:fillRef>
          <a:effectRef idx="0">
            <a:schemeClr val="accent1"/>
          </a:effectRef>
          <a:fontRef idx="minor">
            <a:schemeClr val="tx1"/>
          </a:fontRef>
        </p:style>
      </p:cxnSp>
      <p:sp>
        <p:nvSpPr>
          <p:cNvPr id="12" name="Subtitle 2">
            <a:extLst>
              <a:ext uri="{FF2B5EF4-FFF2-40B4-BE49-F238E27FC236}">
                <a16:creationId xmlns:a16="http://schemas.microsoft.com/office/drawing/2014/main" id="{619422AA-C7A0-4D62-A03D-0E713F63C22C}"/>
              </a:ext>
            </a:extLst>
          </p:cNvPr>
          <p:cNvSpPr>
            <a:spLocks noGrp="1"/>
          </p:cNvSpPr>
          <p:nvPr>
            <p:ph type="subTitle" idx="13" hasCustomPrompt="1"/>
          </p:nvPr>
        </p:nvSpPr>
        <p:spPr>
          <a:xfrm>
            <a:off x="1535905" y="1206222"/>
            <a:ext cx="9822658" cy="357108"/>
          </a:xfrm>
        </p:spPr>
        <p:txBody>
          <a:bodyPr>
            <a:normAutofit/>
          </a:bodyPr>
          <a:lstStyle>
            <a:lvl1pPr marL="0" indent="0" algn="l">
              <a:buNone/>
              <a:defRPr sz="1900" cap="all" baseline="0">
                <a:solidFill>
                  <a:srgbClr val="DDD937"/>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ICE Health Service Corps</a:t>
            </a:r>
          </a:p>
        </p:txBody>
      </p:sp>
    </p:spTree>
    <p:extLst>
      <p:ext uri="{BB962C8B-B14F-4D97-AF65-F5344CB8AC3E}">
        <p14:creationId xmlns:p14="http://schemas.microsoft.com/office/powerpoint/2010/main" val="21779439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4A3FEB0-09AB-CC43-8BAC-CCAC393C572B}"/>
              </a:ext>
            </a:extLst>
          </p:cNvPr>
          <p:cNvPicPr>
            <a:picLocks noChangeAspect="1"/>
          </p:cNvPicPr>
          <p:nvPr userDrawn="1"/>
        </p:nvPicPr>
        <p:blipFill rotWithShape="1">
          <a:blip r:embed="rId2" cstate="screen">
            <a:alphaModFix amt="5000"/>
            <a:extLst>
              <a:ext uri="{28A0092B-C50C-407E-A947-70E740481C1C}">
                <a14:useLocalDpi xmlns:a14="http://schemas.microsoft.com/office/drawing/2010/main"/>
              </a:ext>
            </a:extLst>
          </a:blip>
          <a:srcRect l="49048" t="963" r="35367" b="1033"/>
          <a:stretch/>
        </p:blipFill>
        <p:spPr>
          <a:xfrm>
            <a:off x="8991599" y="-1"/>
            <a:ext cx="3200401" cy="6858000"/>
          </a:xfrm>
          <a:prstGeom prst="rect">
            <a:avLst/>
          </a:prstGeom>
        </p:spPr>
      </p:pic>
      <p:sp>
        <p:nvSpPr>
          <p:cNvPr id="2" name="Title 1"/>
          <p:cNvSpPr>
            <a:spLocks noGrp="1"/>
          </p:cNvSpPr>
          <p:nvPr>
            <p:ph type="ctrTitle" hasCustomPrompt="1"/>
          </p:nvPr>
        </p:nvSpPr>
        <p:spPr>
          <a:xfrm>
            <a:off x="914400" y="571559"/>
            <a:ext cx="7794171" cy="1340212"/>
          </a:xfrm>
        </p:spPr>
        <p:txBody>
          <a:bodyPr anchor="t" anchorCtr="0">
            <a:normAutofit/>
          </a:bodyPr>
          <a:lstStyle>
            <a:lvl1pPr algn="l">
              <a:defRPr sz="3600" b="1">
                <a:solidFill>
                  <a:schemeClr val="bg1"/>
                </a:solidFill>
              </a:defRPr>
            </a:lvl1pPr>
          </a:lstStyle>
          <a:p>
            <a:r>
              <a:rPr lang="en-US" dirty="0"/>
              <a:t>TITLE, ARIAL BOLD, ALL CAPS</a:t>
            </a:r>
            <a:br>
              <a:rPr lang="en-US" dirty="0"/>
            </a:br>
            <a:r>
              <a:rPr lang="en-US" dirty="0"/>
              <a:t>36 </a:t>
            </a:r>
            <a:r>
              <a:rPr lang="en-US" dirty="0" err="1"/>
              <a:t>pt</a:t>
            </a:r>
            <a:endParaRPr lang="en-US" dirty="0"/>
          </a:p>
        </p:txBody>
      </p:sp>
      <p:sp>
        <p:nvSpPr>
          <p:cNvPr id="3" name="Subtitle 2"/>
          <p:cNvSpPr>
            <a:spLocks noGrp="1"/>
          </p:cNvSpPr>
          <p:nvPr>
            <p:ph type="subTitle" idx="1" hasCustomPrompt="1"/>
          </p:nvPr>
        </p:nvSpPr>
        <p:spPr>
          <a:xfrm>
            <a:off x="914400" y="2064820"/>
            <a:ext cx="7794171" cy="914400"/>
          </a:xfrm>
        </p:spPr>
        <p:txBody>
          <a:bodyPr>
            <a:normAutofit/>
          </a:bodyPr>
          <a:lstStyle>
            <a:lvl1pPr marL="0" indent="0" algn="l">
              <a:buNone/>
              <a:defRPr sz="2800" b="0" baseline="0">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Subtitle, Arial Body, 28pt</a:t>
            </a:r>
          </a:p>
        </p:txBody>
      </p:sp>
      <p:sp>
        <p:nvSpPr>
          <p:cNvPr id="12" name="Rectangle 11">
            <a:extLst>
              <a:ext uri="{FF2B5EF4-FFF2-40B4-BE49-F238E27FC236}">
                <a16:creationId xmlns:a16="http://schemas.microsoft.com/office/drawing/2014/main" id="{03C9A20E-1506-9F4A-9136-E2DB5120F841}"/>
              </a:ext>
            </a:extLst>
          </p:cNvPr>
          <p:cNvSpPr/>
          <p:nvPr userDrawn="1"/>
        </p:nvSpPr>
        <p:spPr>
          <a:xfrm>
            <a:off x="0" y="6267451"/>
            <a:ext cx="12192000" cy="590550"/>
          </a:xfrm>
          <a:prstGeom prst="rect">
            <a:avLst/>
          </a:prstGeom>
          <a:solidFill>
            <a:schemeClr val="tx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descr="A close up of a logo&#10;&#10;Description automatically generated">
            <a:extLst>
              <a:ext uri="{FF2B5EF4-FFF2-40B4-BE49-F238E27FC236}">
                <a16:creationId xmlns:a16="http://schemas.microsoft.com/office/drawing/2014/main" id="{1ED626AE-ECEC-1C40-AF81-F68595D5E9D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684052" y="726729"/>
            <a:ext cx="1860813" cy="1795291"/>
          </a:xfrm>
          <a:prstGeom prst="rect">
            <a:avLst/>
          </a:prstGeom>
        </p:spPr>
      </p:pic>
      <p:sp>
        <p:nvSpPr>
          <p:cNvPr id="5" name="Text Placeholder 4">
            <a:extLst>
              <a:ext uri="{FF2B5EF4-FFF2-40B4-BE49-F238E27FC236}">
                <a16:creationId xmlns:a16="http://schemas.microsoft.com/office/drawing/2014/main" id="{CA9505D0-A6DC-A84B-BBD8-CF7B8C86ED28}"/>
              </a:ext>
            </a:extLst>
          </p:cNvPr>
          <p:cNvSpPr>
            <a:spLocks noGrp="1"/>
          </p:cNvSpPr>
          <p:nvPr>
            <p:ph type="body" sz="quarter" idx="10" hasCustomPrompt="1"/>
          </p:nvPr>
        </p:nvSpPr>
        <p:spPr>
          <a:xfrm>
            <a:off x="323193" y="6368487"/>
            <a:ext cx="3200400" cy="449724"/>
          </a:xfrm>
          <a:ln>
            <a:noFill/>
          </a:ln>
        </p:spPr>
        <p:txBody>
          <a:bodyPr>
            <a:normAutofit/>
          </a:bodyPr>
          <a:lstStyle>
            <a:lvl1pPr marL="0" indent="0">
              <a:buNone/>
              <a:defRPr sz="2000">
                <a:solidFill>
                  <a:schemeClr val="bg1"/>
                </a:solidFill>
              </a:defRPr>
            </a:lvl1pPr>
            <a:lvl2pPr marL="609585" indent="0">
              <a:buNone/>
              <a:defRPr/>
            </a:lvl2pPr>
            <a:lvl3pPr marL="1219170" indent="0">
              <a:buNone/>
              <a:defRPr/>
            </a:lvl3pPr>
            <a:lvl4pPr marL="1828755" indent="0">
              <a:buNone/>
              <a:defRPr/>
            </a:lvl4pPr>
            <a:lvl5pPr marL="2438339" indent="0">
              <a:buNone/>
              <a:defRPr/>
            </a:lvl5pPr>
          </a:lstStyle>
          <a:p>
            <a:pPr lvl="0"/>
            <a:r>
              <a:rPr lang="en-US" dirty="0"/>
              <a:t>Presenter Name, Title</a:t>
            </a:r>
          </a:p>
        </p:txBody>
      </p:sp>
      <p:sp>
        <p:nvSpPr>
          <p:cNvPr id="9" name="Rectangle 8">
            <a:extLst>
              <a:ext uri="{FF2B5EF4-FFF2-40B4-BE49-F238E27FC236}">
                <a16:creationId xmlns:a16="http://schemas.microsoft.com/office/drawing/2014/main" id="{820E09BB-78DA-5741-8D9C-52C42A808F25}"/>
              </a:ext>
            </a:extLst>
          </p:cNvPr>
          <p:cNvSpPr/>
          <p:nvPr userDrawn="1"/>
        </p:nvSpPr>
        <p:spPr>
          <a:xfrm>
            <a:off x="647135" y="726729"/>
            <a:ext cx="62313" cy="1732692"/>
          </a:xfrm>
          <a:prstGeom prst="rect">
            <a:avLst/>
          </a:prstGeom>
          <a:solidFill>
            <a:schemeClr val="bg2"/>
          </a:solidFill>
          <a:ln>
            <a:no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EC5CFADC-A7B0-4146-A67E-51C61D0DCEA6}"/>
              </a:ext>
            </a:extLst>
          </p:cNvPr>
          <p:cNvSpPr/>
          <p:nvPr userDrawn="1"/>
        </p:nvSpPr>
        <p:spPr>
          <a:xfrm>
            <a:off x="407984" y="726729"/>
            <a:ext cx="62313" cy="1732692"/>
          </a:xfrm>
          <a:prstGeom prst="rect">
            <a:avLst/>
          </a:prstGeom>
          <a:solidFill>
            <a:schemeClr val="bg2"/>
          </a:solidFill>
          <a:ln>
            <a:no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Picture Placeholder 5">
            <a:extLst>
              <a:ext uri="{FF2B5EF4-FFF2-40B4-BE49-F238E27FC236}">
                <a16:creationId xmlns:a16="http://schemas.microsoft.com/office/drawing/2014/main" id="{6295800F-821E-6247-83BA-A7A3DCA7EF2B}"/>
              </a:ext>
            </a:extLst>
          </p:cNvPr>
          <p:cNvSpPr>
            <a:spLocks noGrp="1"/>
          </p:cNvSpPr>
          <p:nvPr>
            <p:ph type="pic" sz="quarter" idx="11"/>
          </p:nvPr>
        </p:nvSpPr>
        <p:spPr>
          <a:xfrm>
            <a:off x="0" y="2979737"/>
            <a:ext cx="12192000" cy="3348959"/>
          </a:xfrm>
        </p:spPr>
        <p:txBody>
          <a:bodyPr/>
          <a:lstStyle/>
          <a:p>
            <a:endParaRPr lang="en-US" dirty="0"/>
          </a:p>
        </p:txBody>
      </p:sp>
      <p:sp>
        <p:nvSpPr>
          <p:cNvPr id="14" name="Text Placeholder 4">
            <a:extLst>
              <a:ext uri="{FF2B5EF4-FFF2-40B4-BE49-F238E27FC236}">
                <a16:creationId xmlns:a16="http://schemas.microsoft.com/office/drawing/2014/main" id="{3AA2B0CC-1D78-6643-8ADE-13F5136E625B}"/>
              </a:ext>
            </a:extLst>
          </p:cNvPr>
          <p:cNvSpPr>
            <a:spLocks noGrp="1"/>
          </p:cNvSpPr>
          <p:nvPr>
            <p:ph type="body" sz="quarter" idx="12" hasCustomPrompt="1"/>
          </p:nvPr>
        </p:nvSpPr>
        <p:spPr>
          <a:xfrm>
            <a:off x="8387256" y="6368487"/>
            <a:ext cx="3200400" cy="449724"/>
          </a:xfrm>
          <a:ln>
            <a:noFill/>
          </a:ln>
        </p:spPr>
        <p:txBody>
          <a:bodyPr>
            <a:normAutofit/>
          </a:bodyPr>
          <a:lstStyle>
            <a:lvl1pPr marL="0" indent="0" algn="r">
              <a:buNone/>
              <a:defRPr sz="2000">
                <a:solidFill>
                  <a:schemeClr val="bg1"/>
                </a:solidFill>
              </a:defRPr>
            </a:lvl1pPr>
            <a:lvl2pPr marL="609585" indent="0">
              <a:buNone/>
              <a:defRPr/>
            </a:lvl2pPr>
            <a:lvl3pPr marL="1219170" indent="0">
              <a:buNone/>
              <a:defRPr/>
            </a:lvl3pPr>
            <a:lvl4pPr marL="1828755" indent="0">
              <a:buNone/>
              <a:defRPr/>
            </a:lvl4pPr>
            <a:lvl5pPr marL="2438339" indent="0">
              <a:buNone/>
              <a:defRPr/>
            </a:lvl5pPr>
          </a:lstStyle>
          <a:p>
            <a:pPr lvl="0"/>
            <a:r>
              <a:rPr lang="en-US" dirty="0"/>
              <a:t>Date</a:t>
            </a:r>
          </a:p>
        </p:txBody>
      </p:sp>
    </p:spTree>
    <p:extLst>
      <p:ext uri="{BB962C8B-B14F-4D97-AF65-F5344CB8AC3E}">
        <p14:creationId xmlns:p14="http://schemas.microsoft.com/office/powerpoint/2010/main" val="3043538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One Column">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941690"/>
            <a:ext cx="10972800" cy="3752116"/>
          </a:xfrm>
        </p:spPr>
        <p:txBody>
          <a:bodyPr/>
          <a:lstStyle>
            <a:lvl1pPr marL="515938" indent="-280988">
              <a:buClr>
                <a:schemeClr val="accent1"/>
              </a:buClr>
              <a:buSzPct val="125000"/>
              <a:buFont typeface="Arial" panose="020B0604020202020204" pitchFamily="34" charset="0"/>
              <a:buChar char="•"/>
              <a:tabLst/>
              <a:defRPr sz="2200">
                <a:solidFill>
                  <a:schemeClr val="tx1">
                    <a:lumMod val="85000"/>
                    <a:lumOff val="15000"/>
                  </a:schemeClr>
                </a:solidFill>
              </a:defRPr>
            </a:lvl1pPr>
            <a:lvl2pPr marL="976313" indent="-280988">
              <a:buClr>
                <a:schemeClr val="accent1"/>
              </a:buClr>
              <a:buFont typeface="Wingdings" panose="05000000000000000000" pitchFamily="2" charset="2"/>
              <a:buChar char="§"/>
              <a:tabLst/>
              <a:defRPr sz="2000">
                <a:solidFill>
                  <a:schemeClr val="tx1">
                    <a:lumMod val="85000"/>
                    <a:lumOff val="15000"/>
                  </a:schemeClr>
                </a:solidFill>
              </a:defRPr>
            </a:lvl2pPr>
            <a:lvl3pPr marL="1381125" indent="-234950">
              <a:buClr>
                <a:schemeClr val="accent1"/>
              </a:buClr>
              <a:buFont typeface="Wingdings" pitchFamily="2" charset="2"/>
              <a:buChar char="§"/>
              <a:tabLst/>
              <a:defRPr sz="1800">
                <a:solidFill>
                  <a:schemeClr val="tx1">
                    <a:lumMod val="85000"/>
                    <a:lumOff val="15000"/>
                  </a:schemeClr>
                </a:solidFill>
              </a:defRPr>
            </a:lvl3pPr>
          </a:lstStyle>
          <a:p>
            <a:pPr lvl="0"/>
            <a:r>
              <a:rPr lang="en-US" dirty="0"/>
              <a:t>Click to edit Master text styles</a:t>
            </a:r>
          </a:p>
          <a:p>
            <a:pPr lvl="1"/>
            <a:r>
              <a:rPr lang="en-US" dirty="0"/>
              <a:t>Second level</a:t>
            </a:r>
          </a:p>
          <a:p>
            <a:pPr lvl="2"/>
            <a:r>
              <a:rPr lang="en-US" dirty="0"/>
              <a:t>Third level</a:t>
            </a:r>
          </a:p>
          <a:p>
            <a:pPr lvl="0"/>
            <a:endParaRPr lang="en-US" dirty="0"/>
          </a:p>
          <a:p>
            <a:pPr lvl="2"/>
            <a:endParaRPr lang="en-US" dirty="0"/>
          </a:p>
          <a:p>
            <a:pPr lvl="2"/>
            <a:endParaRPr lang="en-US" dirty="0"/>
          </a:p>
        </p:txBody>
      </p:sp>
      <p:cxnSp>
        <p:nvCxnSpPr>
          <p:cNvPr id="15" name="Straight Connector 14">
            <a:extLst>
              <a:ext uri="{FF2B5EF4-FFF2-40B4-BE49-F238E27FC236}">
                <a16:creationId xmlns:a16="http://schemas.microsoft.com/office/drawing/2014/main" id="{28DBD5A7-8F2D-6B4B-8C13-CF5A026A5BDD}"/>
              </a:ext>
            </a:extLst>
          </p:cNvPr>
          <p:cNvCxnSpPr/>
          <p:nvPr userDrawn="1"/>
        </p:nvCxnSpPr>
        <p:spPr>
          <a:xfrm>
            <a:off x="713108" y="449124"/>
            <a:ext cx="948267" cy="0"/>
          </a:xfrm>
          <a:prstGeom prst="line">
            <a:avLst/>
          </a:prstGeom>
          <a:ln w="31750">
            <a:solidFill>
              <a:schemeClr val="bg2"/>
            </a:solidFill>
          </a:ln>
        </p:spPr>
        <p:style>
          <a:lnRef idx="1">
            <a:schemeClr val="accent1"/>
          </a:lnRef>
          <a:fillRef idx="0">
            <a:schemeClr val="accent1"/>
          </a:fillRef>
          <a:effectRef idx="0">
            <a:schemeClr val="accent1"/>
          </a:effectRef>
          <a:fontRef idx="minor">
            <a:schemeClr val="tx1"/>
          </a:fontRef>
        </p:style>
      </p:cxnSp>
      <p:sp>
        <p:nvSpPr>
          <p:cNvPr id="9" name="Text Placeholder 8">
            <a:extLst>
              <a:ext uri="{FF2B5EF4-FFF2-40B4-BE49-F238E27FC236}">
                <a16:creationId xmlns:a16="http://schemas.microsoft.com/office/drawing/2014/main" id="{F0151E5E-4296-8D45-A5A3-08F88EF43960}"/>
              </a:ext>
            </a:extLst>
          </p:cNvPr>
          <p:cNvSpPr>
            <a:spLocks noGrp="1"/>
          </p:cNvSpPr>
          <p:nvPr>
            <p:ph type="body" sz="quarter" idx="11" hasCustomPrompt="1"/>
          </p:nvPr>
        </p:nvSpPr>
        <p:spPr>
          <a:xfrm>
            <a:off x="609600" y="1479550"/>
            <a:ext cx="8647113" cy="360363"/>
          </a:xfrm>
        </p:spPr>
        <p:txBody>
          <a:bodyPr>
            <a:noAutofit/>
          </a:bodyPr>
          <a:lstStyle>
            <a:lvl1pPr marL="0" indent="0">
              <a:buNone/>
              <a:defRPr sz="2400" b="1" i="0">
                <a:solidFill>
                  <a:schemeClr val="accent1"/>
                </a:solidFill>
                <a:latin typeface="Arial" panose="020B0604020202020204" pitchFamily="34" charset="0"/>
                <a:cs typeface="Arial" panose="020B0604020202020204" pitchFamily="34" charset="0"/>
              </a:defRPr>
            </a:lvl1pPr>
          </a:lstStyle>
          <a:p>
            <a:pPr lvl="0"/>
            <a:r>
              <a:rPr lang="en-US" dirty="0"/>
              <a:t>Header, Arial Bold, 24 </a:t>
            </a:r>
            <a:r>
              <a:rPr lang="en-US" dirty="0" err="1"/>
              <a:t>pt</a:t>
            </a:r>
            <a:endParaRPr lang="en-US" dirty="0"/>
          </a:p>
        </p:txBody>
      </p:sp>
      <p:sp>
        <p:nvSpPr>
          <p:cNvPr id="12" name="Title 1">
            <a:extLst>
              <a:ext uri="{FF2B5EF4-FFF2-40B4-BE49-F238E27FC236}">
                <a16:creationId xmlns:a16="http://schemas.microsoft.com/office/drawing/2014/main" id="{0424E232-618D-E24A-9139-2F9D7BA8A855}"/>
              </a:ext>
            </a:extLst>
          </p:cNvPr>
          <p:cNvSpPr>
            <a:spLocks noGrp="1"/>
          </p:cNvSpPr>
          <p:nvPr>
            <p:ph type="title" hasCustomPrompt="1"/>
          </p:nvPr>
        </p:nvSpPr>
        <p:spPr>
          <a:xfrm>
            <a:off x="609600" y="484459"/>
            <a:ext cx="10972800" cy="887356"/>
          </a:xfrm>
        </p:spPr>
        <p:txBody>
          <a:bodyPr anchor="t" anchorCtr="0">
            <a:normAutofit/>
          </a:bodyPr>
          <a:lstStyle>
            <a:lvl1pPr>
              <a:defRPr sz="3200" b="1" baseline="0">
                <a:solidFill>
                  <a:schemeClr val="accent1"/>
                </a:solidFill>
              </a:defRPr>
            </a:lvl1pPr>
          </a:lstStyle>
          <a:p>
            <a:r>
              <a:rPr lang="en-US" dirty="0"/>
              <a:t>DIFFERENT TITLE PER SLIDE, ARIAL 32 PT</a:t>
            </a:r>
          </a:p>
        </p:txBody>
      </p:sp>
      <p:sp>
        <p:nvSpPr>
          <p:cNvPr id="18" name="Rectangle 17">
            <a:extLst>
              <a:ext uri="{FF2B5EF4-FFF2-40B4-BE49-F238E27FC236}">
                <a16:creationId xmlns:a16="http://schemas.microsoft.com/office/drawing/2014/main" id="{071DB286-2393-1641-A757-4135C612D3ED}"/>
              </a:ext>
            </a:extLst>
          </p:cNvPr>
          <p:cNvSpPr/>
          <p:nvPr userDrawn="1"/>
        </p:nvSpPr>
        <p:spPr>
          <a:xfrm>
            <a:off x="0" y="6117996"/>
            <a:ext cx="12192000" cy="74000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Slide Number Placeholder 5">
            <a:extLst>
              <a:ext uri="{FF2B5EF4-FFF2-40B4-BE49-F238E27FC236}">
                <a16:creationId xmlns:a16="http://schemas.microsoft.com/office/drawing/2014/main" id="{0DC4B90D-13EB-0547-9DBA-C27FB09AA47E}"/>
              </a:ext>
            </a:extLst>
          </p:cNvPr>
          <p:cNvSpPr txBox="1">
            <a:spLocks/>
          </p:cNvSpPr>
          <p:nvPr userDrawn="1"/>
        </p:nvSpPr>
        <p:spPr>
          <a:xfrm>
            <a:off x="11195314" y="6370139"/>
            <a:ext cx="711200" cy="259316"/>
          </a:xfrm>
          <a:prstGeom prst="rect">
            <a:avLst/>
          </a:prstGeom>
        </p:spPr>
        <p:txBody>
          <a:bodyPr vert="horz" lIns="121920" tIns="60960" rIns="121920" bIns="6096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085E4B45-3C0D-4DB7-A4A8-89FEB5CAB5B2}" type="slidenum">
              <a:rPr lang="en-US" sz="1333" smtClean="0">
                <a:solidFill>
                  <a:schemeClr val="bg1"/>
                </a:solidFill>
              </a:rPr>
              <a:pPr algn="ctr"/>
              <a:t>‹#›</a:t>
            </a:fld>
            <a:endParaRPr lang="en-US" sz="1333" dirty="0">
              <a:solidFill>
                <a:schemeClr val="bg1"/>
              </a:solidFill>
            </a:endParaRPr>
          </a:p>
        </p:txBody>
      </p:sp>
      <p:pic>
        <p:nvPicPr>
          <p:cNvPr id="25" name="Graphic 24">
            <a:extLst>
              <a:ext uri="{FF2B5EF4-FFF2-40B4-BE49-F238E27FC236}">
                <a16:creationId xmlns:a16="http://schemas.microsoft.com/office/drawing/2014/main" id="{EDEFD197-41A9-4D49-8B1E-F36D7B47357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09600" y="6246069"/>
            <a:ext cx="2260600" cy="495300"/>
          </a:xfrm>
          <a:prstGeom prst="rect">
            <a:avLst/>
          </a:prstGeom>
        </p:spPr>
      </p:pic>
      <p:cxnSp>
        <p:nvCxnSpPr>
          <p:cNvPr id="26" name="Straight Connector 25">
            <a:extLst>
              <a:ext uri="{FF2B5EF4-FFF2-40B4-BE49-F238E27FC236}">
                <a16:creationId xmlns:a16="http://schemas.microsoft.com/office/drawing/2014/main" id="{A8862BE3-D8CE-E045-88D4-613894588C36}"/>
              </a:ext>
            </a:extLst>
          </p:cNvPr>
          <p:cNvCxnSpPr/>
          <p:nvPr userDrawn="1"/>
        </p:nvCxnSpPr>
        <p:spPr>
          <a:xfrm>
            <a:off x="11261303" y="6341319"/>
            <a:ext cx="0" cy="30480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7" name="Text Placeholder 3">
            <a:extLst>
              <a:ext uri="{FF2B5EF4-FFF2-40B4-BE49-F238E27FC236}">
                <a16:creationId xmlns:a16="http://schemas.microsoft.com/office/drawing/2014/main" id="{FC93A596-ED5F-EC4F-8C22-4C387485D10A}"/>
              </a:ext>
            </a:extLst>
          </p:cNvPr>
          <p:cNvSpPr>
            <a:spLocks noGrp="1"/>
          </p:cNvSpPr>
          <p:nvPr>
            <p:ph type="body" sz="quarter" idx="10" hasCustomPrompt="1"/>
          </p:nvPr>
        </p:nvSpPr>
        <p:spPr>
          <a:xfrm>
            <a:off x="7222204" y="6341319"/>
            <a:ext cx="3979862" cy="304800"/>
          </a:xfrm>
        </p:spPr>
        <p:txBody>
          <a:bodyPr anchor="ctr" anchorCtr="0">
            <a:noAutofit/>
          </a:bodyPr>
          <a:lstStyle>
            <a:lvl1pPr marL="0" indent="0" algn="r">
              <a:buNone/>
              <a:defRPr sz="1800">
                <a:solidFill>
                  <a:schemeClr val="bg1"/>
                </a:solidFill>
              </a:defRPr>
            </a:lvl1pPr>
          </a:lstStyle>
          <a:p>
            <a:pPr lvl="0"/>
            <a:r>
              <a:rPr lang="en-US" dirty="0"/>
              <a:t>Presentation Title</a:t>
            </a:r>
          </a:p>
        </p:txBody>
      </p:sp>
    </p:spTree>
    <p:extLst>
      <p:ext uri="{BB962C8B-B14F-4D97-AF65-F5344CB8AC3E}">
        <p14:creationId xmlns:p14="http://schemas.microsoft.com/office/powerpoint/2010/main" val="2312867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33326D00-486B-F544-A810-6A664A8A10EA}"/>
              </a:ext>
            </a:extLst>
          </p:cNvPr>
          <p:cNvCxnSpPr/>
          <p:nvPr userDrawn="1"/>
        </p:nvCxnSpPr>
        <p:spPr>
          <a:xfrm>
            <a:off x="713108" y="449124"/>
            <a:ext cx="948267" cy="0"/>
          </a:xfrm>
          <a:prstGeom prst="line">
            <a:avLst/>
          </a:prstGeom>
          <a:ln w="31750">
            <a:solidFill>
              <a:schemeClr val="bg2"/>
            </a:solidFill>
          </a:ln>
        </p:spPr>
        <p:style>
          <a:lnRef idx="1">
            <a:schemeClr val="accent1"/>
          </a:lnRef>
          <a:fillRef idx="0">
            <a:schemeClr val="accent1"/>
          </a:fillRef>
          <a:effectRef idx="0">
            <a:schemeClr val="accent1"/>
          </a:effectRef>
          <a:fontRef idx="minor">
            <a:schemeClr val="tx1"/>
          </a:fontRef>
        </p:style>
      </p:cxnSp>
      <p:sp>
        <p:nvSpPr>
          <p:cNvPr id="6" name="Text Placeholder 8">
            <a:extLst>
              <a:ext uri="{FF2B5EF4-FFF2-40B4-BE49-F238E27FC236}">
                <a16:creationId xmlns:a16="http://schemas.microsoft.com/office/drawing/2014/main" id="{924EF95B-E749-F848-97F1-24271ED5B82D}"/>
              </a:ext>
            </a:extLst>
          </p:cNvPr>
          <p:cNvSpPr>
            <a:spLocks noGrp="1"/>
          </p:cNvSpPr>
          <p:nvPr>
            <p:ph type="body" sz="quarter" idx="11" hasCustomPrompt="1"/>
          </p:nvPr>
        </p:nvSpPr>
        <p:spPr>
          <a:xfrm>
            <a:off x="609601" y="1479550"/>
            <a:ext cx="5384800" cy="360363"/>
          </a:xfrm>
        </p:spPr>
        <p:txBody>
          <a:bodyPr>
            <a:noAutofit/>
          </a:bodyPr>
          <a:lstStyle>
            <a:lvl1pPr marL="0" indent="0">
              <a:buNone/>
              <a:defRPr sz="2400" b="1" i="0">
                <a:solidFill>
                  <a:schemeClr val="accent1"/>
                </a:solidFill>
                <a:latin typeface="Arial" panose="020B0604020202020204" pitchFamily="34" charset="0"/>
                <a:cs typeface="Arial" panose="020B0604020202020204" pitchFamily="34" charset="0"/>
              </a:defRPr>
            </a:lvl1pPr>
          </a:lstStyle>
          <a:p>
            <a:pPr lvl="0"/>
            <a:r>
              <a:rPr lang="en-US" dirty="0"/>
              <a:t>Header, Arial Bold, 24 </a:t>
            </a:r>
            <a:r>
              <a:rPr lang="en-US" dirty="0" err="1"/>
              <a:t>pt</a:t>
            </a:r>
            <a:endParaRPr lang="en-US" dirty="0"/>
          </a:p>
        </p:txBody>
      </p:sp>
      <p:sp>
        <p:nvSpPr>
          <p:cNvPr id="7" name="Text Placeholder 8">
            <a:extLst>
              <a:ext uri="{FF2B5EF4-FFF2-40B4-BE49-F238E27FC236}">
                <a16:creationId xmlns:a16="http://schemas.microsoft.com/office/drawing/2014/main" id="{9A6F2590-7AAF-B448-8932-6958800FC7F8}"/>
              </a:ext>
            </a:extLst>
          </p:cNvPr>
          <p:cNvSpPr>
            <a:spLocks noGrp="1"/>
          </p:cNvSpPr>
          <p:nvPr>
            <p:ph type="body" sz="quarter" idx="12" hasCustomPrompt="1"/>
          </p:nvPr>
        </p:nvSpPr>
        <p:spPr>
          <a:xfrm>
            <a:off x="6197601" y="1479550"/>
            <a:ext cx="5384800" cy="360363"/>
          </a:xfrm>
        </p:spPr>
        <p:txBody>
          <a:bodyPr>
            <a:noAutofit/>
          </a:bodyPr>
          <a:lstStyle>
            <a:lvl1pPr marL="0" indent="0">
              <a:buNone/>
              <a:defRPr sz="2400" b="1" i="0">
                <a:solidFill>
                  <a:schemeClr val="accent1"/>
                </a:solidFill>
                <a:latin typeface="Arial" panose="020B0604020202020204" pitchFamily="34" charset="0"/>
                <a:cs typeface="Arial" panose="020B0604020202020204" pitchFamily="34" charset="0"/>
              </a:defRPr>
            </a:lvl1pPr>
          </a:lstStyle>
          <a:p>
            <a:pPr lvl="0"/>
            <a:r>
              <a:rPr lang="en-US" dirty="0"/>
              <a:t>Header, Arial Bold, 24 </a:t>
            </a:r>
            <a:r>
              <a:rPr lang="en-US" dirty="0" err="1"/>
              <a:t>pt</a:t>
            </a:r>
            <a:endParaRPr lang="en-US" dirty="0"/>
          </a:p>
        </p:txBody>
      </p:sp>
      <p:sp>
        <p:nvSpPr>
          <p:cNvPr id="8" name="Content Placeholder 2">
            <a:extLst>
              <a:ext uri="{FF2B5EF4-FFF2-40B4-BE49-F238E27FC236}">
                <a16:creationId xmlns:a16="http://schemas.microsoft.com/office/drawing/2014/main" id="{4728009B-32C3-554E-BBC3-6CE451988224}"/>
              </a:ext>
            </a:extLst>
          </p:cNvPr>
          <p:cNvSpPr>
            <a:spLocks noGrp="1"/>
          </p:cNvSpPr>
          <p:nvPr>
            <p:ph idx="1"/>
          </p:nvPr>
        </p:nvSpPr>
        <p:spPr>
          <a:xfrm>
            <a:off x="609600" y="1941690"/>
            <a:ext cx="5384800" cy="3752116"/>
          </a:xfrm>
        </p:spPr>
        <p:txBody>
          <a:bodyPr/>
          <a:lstStyle>
            <a:lvl1pPr marL="515938" indent="-280988">
              <a:buClr>
                <a:schemeClr val="accent1"/>
              </a:buClr>
              <a:buSzPct val="125000"/>
              <a:buFont typeface="Arial" panose="020B0604020202020204" pitchFamily="34" charset="0"/>
              <a:buChar char="•"/>
              <a:tabLst/>
              <a:defRPr sz="2200">
                <a:solidFill>
                  <a:schemeClr val="tx1">
                    <a:lumMod val="85000"/>
                    <a:lumOff val="15000"/>
                  </a:schemeClr>
                </a:solidFill>
              </a:defRPr>
            </a:lvl1pPr>
            <a:lvl2pPr marL="976313" indent="-280988">
              <a:buClr>
                <a:schemeClr val="accent1"/>
              </a:buClr>
              <a:buFont typeface="Wingdings" panose="05000000000000000000" pitchFamily="2" charset="2"/>
              <a:buChar char="§"/>
              <a:tabLst/>
              <a:defRPr sz="2000">
                <a:solidFill>
                  <a:schemeClr val="tx1">
                    <a:lumMod val="85000"/>
                    <a:lumOff val="15000"/>
                  </a:schemeClr>
                </a:solidFill>
              </a:defRPr>
            </a:lvl2pPr>
            <a:lvl3pPr marL="1381125" indent="-234950">
              <a:buClr>
                <a:schemeClr val="accent1"/>
              </a:buClr>
              <a:buFont typeface="Wingdings" pitchFamily="2" charset="2"/>
              <a:buChar char="§"/>
              <a:tabLst/>
              <a:defRPr sz="1800">
                <a:solidFill>
                  <a:schemeClr val="tx1">
                    <a:lumMod val="85000"/>
                    <a:lumOff val="15000"/>
                  </a:schemeClr>
                </a:solidFill>
              </a:defRPr>
            </a:lvl3pPr>
          </a:lstStyle>
          <a:p>
            <a:pPr lvl="0"/>
            <a:r>
              <a:rPr lang="en-US" dirty="0"/>
              <a:t>Click to edit Master text styles</a:t>
            </a:r>
          </a:p>
          <a:p>
            <a:pPr lvl="1"/>
            <a:r>
              <a:rPr lang="en-US" dirty="0"/>
              <a:t>Second level</a:t>
            </a:r>
          </a:p>
          <a:p>
            <a:pPr lvl="2"/>
            <a:r>
              <a:rPr lang="en-US" dirty="0"/>
              <a:t>Third level</a:t>
            </a:r>
          </a:p>
          <a:p>
            <a:pPr lvl="0"/>
            <a:endParaRPr lang="en-US" dirty="0"/>
          </a:p>
          <a:p>
            <a:pPr lvl="2"/>
            <a:endParaRPr lang="en-US" dirty="0"/>
          </a:p>
          <a:p>
            <a:pPr lvl="2"/>
            <a:endParaRPr lang="en-US" dirty="0"/>
          </a:p>
        </p:txBody>
      </p:sp>
      <p:sp>
        <p:nvSpPr>
          <p:cNvPr id="9" name="Content Placeholder 2">
            <a:extLst>
              <a:ext uri="{FF2B5EF4-FFF2-40B4-BE49-F238E27FC236}">
                <a16:creationId xmlns:a16="http://schemas.microsoft.com/office/drawing/2014/main" id="{8BD0CD79-0A88-6F4A-9DE1-A5B60346B1AC}"/>
              </a:ext>
            </a:extLst>
          </p:cNvPr>
          <p:cNvSpPr>
            <a:spLocks noGrp="1"/>
          </p:cNvSpPr>
          <p:nvPr>
            <p:ph idx="13"/>
          </p:nvPr>
        </p:nvSpPr>
        <p:spPr>
          <a:xfrm>
            <a:off x="6197600" y="1941690"/>
            <a:ext cx="5384800" cy="3752116"/>
          </a:xfrm>
        </p:spPr>
        <p:txBody>
          <a:bodyPr/>
          <a:lstStyle>
            <a:lvl1pPr marL="515938" indent="-280988">
              <a:buClr>
                <a:schemeClr val="accent1"/>
              </a:buClr>
              <a:buSzPct val="125000"/>
              <a:buFont typeface="Arial" panose="020B0604020202020204" pitchFamily="34" charset="0"/>
              <a:buChar char="•"/>
              <a:tabLst/>
              <a:defRPr sz="2200">
                <a:solidFill>
                  <a:schemeClr val="tx1">
                    <a:lumMod val="85000"/>
                    <a:lumOff val="15000"/>
                  </a:schemeClr>
                </a:solidFill>
              </a:defRPr>
            </a:lvl1pPr>
            <a:lvl2pPr marL="976313" indent="-280988">
              <a:buClr>
                <a:schemeClr val="accent1"/>
              </a:buClr>
              <a:buFont typeface="Wingdings" panose="05000000000000000000" pitchFamily="2" charset="2"/>
              <a:buChar char="§"/>
              <a:tabLst/>
              <a:defRPr sz="2000">
                <a:solidFill>
                  <a:schemeClr val="tx1">
                    <a:lumMod val="85000"/>
                    <a:lumOff val="15000"/>
                  </a:schemeClr>
                </a:solidFill>
              </a:defRPr>
            </a:lvl2pPr>
            <a:lvl3pPr marL="1381125" indent="-234950">
              <a:buClr>
                <a:schemeClr val="accent1"/>
              </a:buClr>
              <a:buFont typeface="Wingdings" pitchFamily="2" charset="2"/>
              <a:buChar char="§"/>
              <a:tabLst/>
              <a:defRPr sz="1800">
                <a:solidFill>
                  <a:schemeClr val="tx1">
                    <a:lumMod val="85000"/>
                    <a:lumOff val="15000"/>
                  </a:schemeClr>
                </a:solidFill>
              </a:defRPr>
            </a:lvl3pPr>
          </a:lstStyle>
          <a:p>
            <a:pPr lvl="0"/>
            <a:r>
              <a:rPr lang="en-US" dirty="0"/>
              <a:t>Click to edit Master text styles</a:t>
            </a:r>
          </a:p>
          <a:p>
            <a:pPr lvl="1"/>
            <a:r>
              <a:rPr lang="en-US" dirty="0"/>
              <a:t>Second level</a:t>
            </a:r>
          </a:p>
          <a:p>
            <a:pPr lvl="2"/>
            <a:r>
              <a:rPr lang="en-US" dirty="0"/>
              <a:t>Third level</a:t>
            </a:r>
          </a:p>
          <a:p>
            <a:pPr lvl="0"/>
            <a:endParaRPr lang="en-US" dirty="0"/>
          </a:p>
          <a:p>
            <a:pPr lvl="2"/>
            <a:endParaRPr lang="en-US" dirty="0"/>
          </a:p>
          <a:p>
            <a:pPr lvl="2"/>
            <a:endParaRPr lang="en-US" dirty="0"/>
          </a:p>
        </p:txBody>
      </p:sp>
      <p:sp>
        <p:nvSpPr>
          <p:cNvPr id="19" name="Title 1">
            <a:extLst>
              <a:ext uri="{FF2B5EF4-FFF2-40B4-BE49-F238E27FC236}">
                <a16:creationId xmlns:a16="http://schemas.microsoft.com/office/drawing/2014/main" id="{F4AA8F56-8114-0645-AE64-8E42161E1C8A}"/>
              </a:ext>
            </a:extLst>
          </p:cNvPr>
          <p:cNvSpPr>
            <a:spLocks noGrp="1"/>
          </p:cNvSpPr>
          <p:nvPr>
            <p:ph type="title" hasCustomPrompt="1"/>
          </p:nvPr>
        </p:nvSpPr>
        <p:spPr>
          <a:xfrm>
            <a:off x="609600" y="484458"/>
            <a:ext cx="10972800" cy="887356"/>
          </a:xfrm>
        </p:spPr>
        <p:txBody>
          <a:bodyPr anchor="t" anchorCtr="0">
            <a:normAutofit/>
          </a:bodyPr>
          <a:lstStyle>
            <a:lvl1pPr>
              <a:defRPr sz="3200" b="1" baseline="0">
                <a:solidFill>
                  <a:schemeClr val="accent1"/>
                </a:solidFill>
              </a:defRPr>
            </a:lvl1pPr>
          </a:lstStyle>
          <a:p>
            <a:r>
              <a:rPr lang="en-US" dirty="0"/>
              <a:t>DIFFERENT TITLE PER SLIDE, ARIAL 32 PT</a:t>
            </a:r>
          </a:p>
        </p:txBody>
      </p:sp>
      <p:sp>
        <p:nvSpPr>
          <p:cNvPr id="20" name="Rectangle 19">
            <a:extLst>
              <a:ext uri="{FF2B5EF4-FFF2-40B4-BE49-F238E27FC236}">
                <a16:creationId xmlns:a16="http://schemas.microsoft.com/office/drawing/2014/main" id="{34B8B072-DDDA-F14B-A37B-9E2975BB5F00}"/>
              </a:ext>
            </a:extLst>
          </p:cNvPr>
          <p:cNvSpPr/>
          <p:nvPr userDrawn="1"/>
        </p:nvSpPr>
        <p:spPr>
          <a:xfrm>
            <a:off x="0" y="6117996"/>
            <a:ext cx="12192000" cy="74000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Slide Number Placeholder 5">
            <a:extLst>
              <a:ext uri="{FF2B5EF4-FFF2-40B4-BE49-F238E27FC236}">
                <a16:creationId xmlns:a16="http://schemas.microsoft.com/office/drawing/2014/main" id="{CCD2B8BF-30BB-754F-9DA4-B739C4E87EDF}"/>
              </a:ext>
            </a:extLst>
          </p:cNvPr>
          <p:cNvSpPr txBox="1">
            <a:spLocks/>
          </p:cNvSpPr>
          <p:nvPr userDrawn="1"/>
        </p:nvSpPr>
        <p:spPr>
          <a:xfrm>
            <a:off x="11195314" y="6370139"/>
            <a:ext cx="711200" cy="259316"/>
          </a:xfrm>
          <a:prstGeom prst="rect">
            <a:avLst/>
          </a:prstGeom>
        </p:spPr>
        <p:txBody>
          <a:bodyPr vert="horz" lIns="121920" tIns="60960" rIns="121920" bIns="6096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085E4B45-3C0D-4DB7-A4A8-89FEB5CAB5B2}" type="slidenum">
              <a:rPr lang="en-US" sz="1333" smtClean="0">
                <a:solidFill>
                  <a:schemeClr val="bg1"/>
                </a:solidFill>
              </a:rPr>
              <a:pPr algn="ctr"/>
              <a:t>‹#›</a:t>
            </a:fld>
            <a:endParaRPr lang="en-US" sz="1333" dirty="0">
              <a:solidFill>
                <a:schemeClr val="bg1"/>
              </a:solidFill>
            </a:endParaRPr>
          </a:p>
        </p:txBody>
      </p:sp>
      <p:pic>
        <p:nvPicPr>
          <p:cNvPr id="23" name="Graphic 22">
            <a:extLst>
              <a:ext uri="{FF2B5EF4-FFF2-40B4-BE49-F238E27FC236}">
                <a16:creationId xmlns:a16="http://schemas.microsoft.com/office/drawing/2014/main" id="{3832E2F6-DAE8-3541-8467-7B04338EC68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09600" y="6246069"/>
            <a:ext cx="2260600" cy="495300"/>
          </a:xfrm>
          <a:prstGeom prst="rect">
            <a:avLst/>
          </a:prstGeom>
        </p:spPr>
      </p:pic>
      <p:cxnSp>
        <p:nvCxnSpPr>
          <p:cNvPr id="24" name="Straight Connector 23">
            <a:extLst>
              <a:ext uri="{FF2B5EF4-FFF2-40B4-BE49-F238E27FC236}">
                <a16:creationId xmlns:a16="http://schemas.microsoft.com/office/drawing/2014/main" id="{6F217AE5-A9C8-6D4B-83AE-2A10BF6462AA}"/>
              </a:ext>
            </a:extLst>
          </p:cNvPr>
          <p:cNvCxnSpPr/>
          <p:nvPr userDrawn="1"/>
        </p:nvCxnSpPr>
        <p:spPr>
          <a:xfrm>
            <a:off x="11261303" y="6341319"/>
            <a:ext cx="0" cy="30480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5" name="Text Placeholder 3">
            <a:extLst>
              <a:ext uri="{FF2B5EF4-FFF2-40B4-BE49-F238E27FC236}">
                <a16:creationId xmlns:a16="http://schemas.microsoft.com/office/drawing/2014/main" id="{9298D1DB-E7F7-8A4D-AF1D-0ED5E5D17F60}"/>
              </a:ext>
            </a:extLst>
          </p:cNvPr>
          <p:cNvSpPr>
            <a:spLocks noGrp="1"/>
          </p:cNvSpPr>
          <p:nvPr>
            <p:ph type="body" sz="quarter" idx="10" hasCustomPrompt="1"/>
          </p:nvPr>
        </p:nvSpPr>
        <p:spPr>
          <a:xfrm>
            <a:off x="7222204" y="6341319"/>
            <a:ext cx="3979862" cy="304800"/>
          </a:xfrm>
        </p:spPr>
        <p:txBody>
          <a:bodyPr anchor="ctr" anchorCtr="0">
            <a:noAutofit/>
          </a:bodyPr>
          <a:lstStyle>
            <a:lvl1pPr marL="0" indent="0" algn="r">
              <a:buNone/>
              <a:defRPr sz="1800">
                <a:solidFill>
                  <a:schemeClr val="bg1"/>
                </a:solidFill>
              </a:defRPr>
            </a:lvl1pPr>
          </a:lstStyle>
          <a:p>
            <a:pPr lvl="0"/>
            <a:r>
              <a:rPr lang="en-US" dirty="0"/>
              <a:t>Presentation Title</a:t>
            </a:r>
          </a:p>
        </p:txBody>
      </p:sp>
    </p:spTree>
    <p:extLst>
      <p:ext uri="{BB962C8B-B14F-4D97-AF65-F5344CB8AC3E}">
        <p14:creationId xmlns:p14="http://schemas.microsoft.com/office/powerpoint/2010/main" val="2527741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Content with Imag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9CABA801-8FBD-1443-BFFA-88017638CC24}"/>
              </a:ext>
            </a:extLst>
          </p:cNvPr>
          <p:cNvSpPr>
            <a:spLocks noGrp="1"/>
          </p:cNvSpPr>
          <p:nvPr>
            <p:ph type="pic" sz="quarter" idx="11"/>
          </p:nvPr>
        </p:nvSpPr>
        <p:spPr>
          <a:xfrm>
            <a:off x="8343900" y="0"/>
            <a:ext cx="3848100" cy="6112774"/>
          </a:xfrm>
        </p:spPr>
        <p:txBody>
          <a:bodyPr/>
          <a:lstStyle/>
          <a:p>
            <a:endParaRPr lang="en-US" dirty="0"/>
          </a:p>
        </p:txBody>
      </p:sp>
      <p:cxnSp>
        <p:nvCxnSpPr>
          <p:cNvPr id="23" name="Straight Connector 22">
            <a:extLst>
              <a:ext uri="{FF2B5EF4-FFF2-40B4-BE49-F238E27FC236}">
                <a16:creationId xmlns:a16="http://schemas.microsoft.com/office/drawing/2014/main" id="{BDAA0027-432C-6244-840D-4FBFDD96A598}"/>
              </a:ext>
            </a:extLst>
          </p:cNvPr>
          <p:cNvCxnSpPr/>
          <p:nvPr userDrawn="1"/>
        </p:nvCxnSpPr>
        <p:spPr>
          <a:xfrm>
            <a:off x="713108" y="449124"/>
            <a:ext cx="948267" cy="0"/>
          </a:xfrm>
          <a:prstGeom prst="line">
            <a:avLst/>
          </a:prstGeom>
          <a:ln w="31750">
            <a:solidFill>
              <a:schemeClr val="bg2"/>
            </a:solidFill>
          </a:ln>
        </p:spPr>
        <p:style>
          <a:lnRef idx="1">
            <a:schemeClr val="accent1"/>
          </a:lnRef>
          <a:fillRef idx="0">
            <a:schemeClr val="accent1"/>
          </a:fillRef>
          <a:effectRef idx="0">
            <a:schemeClr val="accent1"/>
          </a:effectRef>
          <a:fontRef idx="minor">
            <a:schemeClr val="tx1"/>
          </a:fontRef>
        </p:style>
      </p:cxnSp>
      <p:sp>
        <p:nvSpPr>
          <p:cNvPr id="43" name="Text Placeholder 42">
            <a:extLst>
              <a:ext uri="{FF2B5EF4-FFF2-40B4-BE49-F238E27FC236}">
                <a16:creationId xmlns:a16="http://schemas.microsoft.com/office/drawing/2014/main" id="{454EB662-8970-3548-9C1E-15940E99A469}"/>
              </a:ext>
            </a:extLst>
          </p:cNvPr>
          <p:cNvSpPr>
            <a:spLocks noGrp="1"/>
          </p:cNvSpPr>
          <p:nvPr>
            <p:ph type="body" sz="quarter" idx="12"/>
          </p:nvPr>
        </p:nvSpPr>
        <p:spPr>
          <a:xfrm>
            <a:off x="609600" y="1601513"/>
            <a:ext cx="7581900" cy="406400"/>
          </a:xfrm>
        </p:spPr>
        <p:txBody>
          <a:bodyPr>
            <a:noAutofit/>
          </a:bodyPr>
          <a:lstStyle>
            <a:lvl1pPr marL="0" indent="0">
              <a:buNone/>
              <a:defRPr sz="2400" b="1" i="0">
                <a:solidFill>
                  <a:schemeClr val="accent1"/>
                </a:solidFill>
                <a:latin typeface="Arial" panose="020B0604020202020204" pitchFamily="34" charset="0"/>
                <a:cs typeface="Arial" panose="020B0604020202020204" pitchFamily="34" charset="0"/>
              </a:defRPr>
            </a:lvl1pPr>
          </a:lstStyle>
          <a:p>
            <a:pPr lvl="0"/>
            <a:r>
              <a:rPr lang="en-US" dirty="0"/>
              <a:t>Click to edit Master text styles</a:t>
            </a:r>
          </a:p>
        </p:txBody>
      </p:sp>
      <p:sp>
        <p:nvSpPr>
          <p:cNvPr id="44" name="Content Placeholder 2">
            <a:extLst>
              <a:ext uri="{FF2B5EF4-FFF2-40B4-BE49-F238E27FC236}">
                <a16:creationId xmlns:a16="http://schemas.microsoft.com/office/drawing/2014/main" id="{9C634B4E-4653-3846-85AD-42C20DC5FB51}"/>
              </a:ext>
            </a:extLst>
          </p:cNvPr>
          <p:cNvSpPr>
            <a:spLocks noGrp="1"/>
          </p:cNvSpPr>
          <p:nvPr>
            <p:ph idx="1"/>
          </p:nvPr>
        </p:nvSpPr>
        <p:spPr>
          <a:xfrm>
            <a:off x="609600" y="2120803"/>
            <a:ext cx="7581900" cy="3880562"/>
          </a:xfrm>
        </p:spPr>
        <p:txBody>
          <a:bodyPr/>
          <a:lstStyle>
            <a:lvl1pPr marL="515938" indent="-280988">
              <a:buClr>
                <a:schemeClr val="accent1"/>
              </a:buClr>
              <a:buSzPct val="125000"/>
              <a:buFont typeface="Arial" panose="020B0604020202020204" pitchFamily="34" charset="0"/>
              <a:buChar char="•"/>
              <a:tabLst/>
              <a:defRPr sz="2200">
                <a:solidFill>
                  <a:schemeClr val="tx1">
                    <a:lumMod val="85000"/>
                    <a:lumOff val="15000"/>
                  </a:schemeClr>
                </a:solidFill>
              </a:defRPr>
            </a:lvl1pPr>
            <a:lvl2pPr marL="976313" indent="-280988">
              <a:buClr>
                <a:schemeClr val="accent1"/>
              </a:buClr>
              <a:buFont typeface="Wingdings" panose="05000000000000000000" pitchFamily="2" charset="2"/>
              <a:buChar char="§"/>
              <a:tabLst/>
              <a:defRPr sz="2000">
                <a:solidFill>
                  <a:schemeClr val="tx1">
                    <a:lumMod val="85000"/>
                    <a:lumOff val="15000"/>
                  </a:schemeClr>
                </a:solidFill>
              </a:defRPr>
            </a:lvl2pPr>
            <a:lvl3pPr marL="1381125" indent="-234950">
              <a:buClr>
                <a:schemeClr val="accent1"/>
              </a:buClr>
              <a:buFont typeface="Wingdings" pitchFamily="2" charset="2"/>
              <a:buChar char="§"/>
              <a:tabLst/>
              <a:defRPr sz="1800">
                <a:solidFill>
                  <a:schemeClr val="tx1">
                    <a:lumMod val="85000"/>
                    <a:lumOff val="15000"/>
                  </a:schemeClr>
                </a:solidFill>
              </a:defRPr>
            </a:lvl3pPr>
          </a:lstStyle>
          <a:p>
            <a:pPr lvl="0"/>
            <a:r>
              <a:rPr lang="en-US" dirty="0"/>
              <a:t>Click to edit Master text styles</a:t>
            </a:r>
          </a:p>
          <a:p>
            <a:pPr lvl="1"/>
            <a:r>
              <a:rPr lang="en-US" dirty="0"/>
              <a:t>Second level</a:t>
            </a:r>
          </a:p>
          <a:p>
            <a:pPr lvl="2"/>
            <a:r>
              <a:rPr lang="en-US" dirty="0"/>
              <a:t>Third level</a:t>
            </a:r>
          </a:p>
          <a:p>
            <a:pPr lvl="0"/>
            <a:endParaRPr lang="en-US" dirty="0"/>
          </a:p>
          <a:p>
            <a:pPr lvl="2"/>
            <a:endParaRPr lang="en-US" dirty="0"/>
          </a:p>
          <a:p>
            <a:pPr lvl="2"/>
            <a:endParaRPr lang="en-US" dirty="0"/>
          </a:p>
        </p:txBody>
      </p:sp>
      <p:sp>
        <p:nvSpPr>
          <p:cNvPr id="15" name="Title 1">
            <a:extLst>
              <a:ext uri="{FF2B5EF4-FFF2-40B4-BE49-F238E27FC236}">
                <a16:creationId xmlns:a16="http://schemas.microsoft.com/office/drawing/2014/main" id="{8577A86C-776B-E547-A6C5-969E9A7865BD}"/>
              </a:ext>
            </a:extLst>
          </p:cNvPr>
          <p:cNvSpPr>
            <a:spLocks noGrp="1"/>
          </p:cNvSpPr>
          <p:nvPr>
            <p:ph type="title" hasCustomPrompt="1"/>
          </p:nvPr>
        </p:nvSpPr>
        <p:spPr>
          <a:xfrm>
            <a:off x="609600" y="484458"/>
            <a:ext cx="7581900" cy="1000424"/>
          </a:xfrm>
        </p:spPr>
        <p:txBody>
          <a:bodyPr anchor="t" anchorCtr="0">
            <a:noAutofit/>
          </a:bodyPr>
          <a:lstStyle>
            <a:lvl1pPr>
              <a:defRPr sz="3200" b="1" baseline="0">
                <a:solidFill>
                  <a:schemeClr val="accent1"/>
                </a:solidFill>
              </a:defRPr>
            </a:lvl1pPr>
          </a:lstStyle>
          <a:p>
            <a:r>
              <a:rPr lang="en-US" dirty="0"/>
              <a:t>DIFFERENT TITLE PER SLIDE, </a:t>
            </a:r>
            <a:br>
              <a:rPr lang="en-US" dirty="0"/>
            </a:br>
            <a:r>
              <a:rPr lang="en-US" dirty="0"/>
              <a:t>ARIAL 32 PT</a:t>
            </a:r>
          </a:p>
        </p:txBody>
      </p:sp>
      <p:sp>
        <p:nvSpPr>
          <p:cNvPr id="30" name="Rectangle 29">
            <a:extLst>
              <a:ext uri="{FF2B5EF4-FFF2-40B4-BE49-F238E27FC236}">
                <a16:creationId xmlns:a16="http://schemas.microsoft.com/office/drawing/2014/main" id="{C2BF3CEB-349B-9B43-B746-9CCF08DD2D70}"/>
              </a:ext>
            </a:extLst>
          </p:cNvPr>
          <p:cNvSpPr/>
          <p:nvPr userDrawn="1"/>
        </p:nvSpPr>
        <p:spPr>
          <a:xfrm>
            <a:off x="0" y="6117996"/>
            <a:ext cx="12192000" cy="74000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Slide Number Placeholder 5">
            <a:extLst>
              <a:ext uri="{FF2B5EF4-FFF2-40B4-BE49-F238E27FC236}">
                <a16:creationId xmlns:a16="http://schemas.microsoft.com/office/drawing/2014/main" id="{7FD54241-466E-224B-B253-D275ACDE7919}"/>
              </a:ext>
            </a:extLst>
          </p:cNvPr>
          <p:cNvSpPr txBox="1">
            <a:spLocks/>
          </p:cNvSpPr>
          <p:nvPr userDrawn="1"/>
        </p:nvSpPr>
        <p:spPr>
          <a:xfrm>
            <a:off x="11195314" y="6370139"/>
            <a:ext cx="711200" cy="259316"/>
          </a:xfrm>
          <a:prstGeom prst="rect">
            <a:avLst/>
          </a:prstGeom>
        </p:spPr>
        <p:txBody>
          <a:bodyPr vert="horz" lIns="121920" tIns="60960" rIns="121920" bIns="6096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085E4B45-3C0D-4DB7-A4A8-89FEB5CAB5B2}" type="slidenum">
              <a:rPr lang="en-US" sz="1333" smtClean="0">
                <a:solidFill>
                  <a:schemeClr val="bg1"/>
                </a:solidFill>
              </a:rPr>
              <a:pPr algn="ctr"/>
              <a:t>‹#›</a:t>
            </a:fld>
            <a:endParaRPr lang="en-US" sz="1333" dirty="0">
              <a:solidFill>
                <a:schemeClr val="bg1"/>
              </a:solidFill>
            </a:endParaRPr>
          </a:p>
        </p:txBody>
      </p:sp>
      <p:pic>
        <p:nvPicPr>
          <p:cNvPr id="32" name="Graphic 31">
            <a:extLst>
              <a:ext uri="{FF2B5EF4-FFF2-40B4-BE49-F238E27FC236}">
                <a16:creationId xmlns:a16="http://schemas.microsoft.com/office/drawing/2014/main" id="{F07774A4-F463-6143-9CA1-7716CA9F9F4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09600" y="6246069"/>
            <a:ext cx="2260600" cy="495300"/>
          </a:xfrm>
          <a:prstGeom prst="rect">
            <a:avLst/>
          </a:prstGeom>
        </p:spPr>
      </p:pic>
      <p:cxnSp>
        <p:nvCxnSpPr>
          <p:cNvPr id="33" name="Straight Connector 32">
            <a:extLst>
              <a:ext uri="{FF2B5EF4-FFF2-40B4-BE49-F238E27FC236}">
                <a16:creationId xmlns:a16="http://schemas.microsoft.com/office/drawing/2014/main" id="{CC68A604-8BB6-794F-ACB5-D78699FCB3B0}"/>
              </a:ext>
            </a:extLst>
          </p:cNvPr>
          <p:cNvCxnSpPr/>
          <p:nvPr userDrawn="1"/>
        </p:nvCxnSpPr>
        <p:spPr>
          <a:xfrm>
            <a:off x="11261303" y="6341319"/>
            <a:ext cx="0" cy="30480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4" name="Text Placeholder 3">
            <a:extLst>
              <a:ext uri="{FF2B5EF4-FFF2-40B4-BE49-F238E27FC236}">
                <a16:creationId xmlns:a16="http://schemas.microsoft.com/office/drawing/2014/main" id="{18B6C446-C05E-D94C-AD80-ADBF74A37C55}"/>
              </a:ext>
            </a:extLst>
          </p:cNvPr>
          <p:cNvSpPr>
            <a:spLocks noGrp="1"/>
          </p:cNvSpPr>
          <p:nvPr>
            <p:ph type="body" sz="quarter" idx="10" hasCustomPrompt="1"/>
          </p:nvPr>
        </p:nvSpPr>
        <p:spPr>
          <a:xfrm>
            <a:off x="7222204" y="6341319"/>
            <a:ext cx="3979862" cy="304800"/>
          </a:xfrm>
        </p:spPr>
        <p:txBody>
          <a:bodyPr anchor="ctr" anchorCtr="0">
            <a:noAutofit/>
          </a:bodyPr>
          <a:lstStyle>
            <a:lvl1pPr marL="0" indent="0" algn="r">
              <a:buNone/>
              <a:defRPr sz="1800">
                <a:solidFill>
                  <a:schemeClr val="bg1"/>
                </a:solidFill>
              </a:defRPr>
            </a:lvl1pPr>
          </a:lstStyle>
          <a:p>
            <a:pPr lvl="0"/>
            <a:r>
              <a:rPr lang="en-US" dirty="0"/>
              <a:t>Presentation Title</a:t>
            </a:r>
          </a:p>
        </p:txBody>
      </p:sp>
    </p:spTree>
    <p:extLst>
      <p:ext uri="{BB962C8B-B14F-4D97-AF65-F5344CB8AC3E}">
        <p14:creationId xmlns:p14="http://schemas.microsoft.com/office/powerpoint/2010/main" val="3378547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Agenda Slide">
    <p:bg>
      <p:bgPr>
        <a:solidFill>
          <a:schemeClr val="accent1"/>
        </a:solid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E20DE676-5A7C-8E4A-A4B6-6E698D17865E}"/>
              </a:ext>
            </a:extLst>
          </p:cNvPr>
          <p:cNvPicPr>
            <a:picLocks noChangeAspect="1"/>
          </p:cNvPicPr>
          <p:nvPr userDrawn="1"/>
        </p:nvPicPr>
        <p:blipFill rotWithShape="1">
          <a:blip r:embed="rId2" cstate="screen">
            <a:alphaModFix amt="5000"/>
            <a:extLst>
              <a:ext uri="{28A0092B-C50C-407E-A947-70E740481C1C}">
                <a14:useLocalDpi xmlns:a14="http://schemas.microsoft.com/office/drawing/2010/main"/>
              </a:ext>
            </a:extLst>
          </a:blip>
          <a:srcRect l="20991" t="279" r="33495" b="1867"/>
          <a:stretch/>
        </p:blipFill>
        <p:spPr>
          <a:xfrm>
            <a:off x="3848099" y="-71120"/>
            <a:ext cx="8440981" cy="6183895"/>
          </a:xfrm>
          <a:prstGeom prst="rect">
            <a:avLst/>
          </a:prstGeom>
        </p:spPr>
      </p:pic>
      <p:sp>
        <p:nvSpPr>
          <p:cNvPr id="4" name="Slide Number Placeholder 5">
            <a:extLst>
              <a:ext uri="{FF2B5EF4-FFF2-40B4-BE49-F238E27FC236}">
                <a16:creationId xmlns:a16="http://schemas.microsoft.com/office/drawing/2014/main" id="{7DBF9CD3-72F1-6D4C-8B35-8755693DCD4D}"/>
              </a:ext>
            </a:extLst>
          </p:cNvPr>
          <p:cNvSpPr txBox="1">
            <a:spLocks/>
          </p:cNvSpPr>
          <p:nvPr userDrawn="1"/>
        </p:nvSpPr>
        <p:spPr>
          <a:xfrm>
            <a:off x="11195314" y="6370139"/>
            <a:ext cx="711200" cy="259316"/>
          </a:xfrm>
          <a:prstGeom prst="rect">
            <a:avLst/>
          </a:prstGeom>
        </p:spPr>
        <p:txBody>
          <a:bodyPr vert="horz" lIns="121920" tIns="60960" rIns="121920" bIns="6096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085E4B45-3C0D-4DB7-A4A8-89FEB5CAB5B2}" type="slidenum">
              <a:rPr lang="en-US" sz="1333" smtClean="0">
                <a:solidFill>
                  <a:schemeClr val="bg1"/>
                </a:solidFill>
              </a:rPr>
              <a:pPr algn="ctr"/>
              <a:t>‹#›</a:t>
            </a:fld>
            <a:endParaRPr lang="en-US" sz="1333" dirty="0">
              <a:solidFill>
                <a:schemeClr val="bg1"/>
              </a:solidFill>
            </a:endParaRPr>
          </a:p>
        </p:txBody>
      </p:sp>
      <p:pic>
        <p:nvPicPr>
          <p:cNvPr id="5" name="Graphic 4">
            <a:extLst>
              <a:ext uri="{FF2B5EF4-FFF2-40B4-BE49-F238E27FC236}">
                <a16:creationId xmlns:a16="http://schemas.microsoft.com/office/drawing/2014/main" id="{77300BC6-E090-4649-9031-DFDA75FE9E0E}"/>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09600" y="6246069"/>
            <a:ext cx="2260600" cy="495300"/>
          </a:xfrm>
          <a:prstGeom prst="rect">
            <a:avLst/>
          </a:prstGeom>
        </p:spPr>
      </p:pic>
      <p:cxnSp>
        <p:nvCxnSpPr>
          <p:cNvPr id="6" name="Straight Connector 5">
            <a:extLst>
              <a:ext uri="{FF2B5EF4-FFF2-40B4-BE49-F238E27FC236}">
                <a16:creationId xmlns:a16="http://schemas.microsoft.com/office/drawing/2014/main" id="{1FD622D0-F4FC-D14D-8584-5D90889DC8C5}"/>
              </a:ext>
            </a:extLst>
          </p:cNvPr>
          <p:cNvCxnSpPr/>
          <p:nvPr userDrawn="1"/>
        </p:nvCxnSpPr>
        <p:spPr>
          <a:xfrm>
            <a:off x="11261303" y="6341319"/>
            <a:ext cx="0" cy="30480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7" name="Text Placeholder 3">
            <a:extLst>
              <a:ext uri="{FF2B5EF4-FFF2-40B4-BE49-F238E27FC236}">
                <a16:creationId xmlns:a16="http://schemas.microsoft.com/office/drawing/2014/main" id="{8E7067B5-143E-374D-81E4-1ECDEA8DA6D5}"/>
              </a:ext>
            </a:extLst>
          </p:cNvPr>
          <p:cNvSpPr>
            <a:spLocks noGrp="1"/>
          </p:cNvSpPr>
          <p:nvPr>
            <p:ph type="body" sz="quarter" idx="10" hasCustomPrompt="1"/>
          </p:nvPr>
        </p:nvSpPr>
        <p:spPr>
          <a:xfrm>
            <a:off x="7222204" y="6341319"/>
            <a:ext cx="3979862" cy="304800"/>
          </a:xfrm>
        </p:spPr>
        <p:txBody>
          <a:bodyPr anchor="ctr" anchorCtr="0">
            <a:noAutofit/>
          </a:bodyPr>
          <a:lstStyle>
            <a:lvl1pPr marL="0" indent="0" algn="r">
              <a:buNone/>
              <a:defRPr sz="1800">
                <a:solidFill>
                  <a:schemeClr val="bg1"/>
                </a:solidFill>
              </a:defRPr>
            </a:lvl1pPr>
          </a:lstStyle>
          <a:p>
            <a:pPr lvl="0"/>
            <a:r>
              <a:rPr lang="en-US" dirty="0"/>
              <a:t>Presentation Title</a:t>
            </a:r>
          </a:p>
        </p:txBody>
      </p:sp>
      <p:sp>
        <p:nvSpPr>
          <p:cNvPr id="8" name="Picture Placeholder 8">
            <a:extLst>
              <a:ext uri="{FF2B5EF4-FFF2-40B4-BE49-F238E27FC236}">
                <a16:creationId xmlns:a16="http://schemas.microsoft.com/office/drawing/2014/main" id="{2CE02DCB-40A2-9245-800B-60AAC4FAFC93}"/>
              </a:ext>
            </a:extLst>
          </p:cNvPr>
          <p:cNvSpPr>
            <a:spLocks noGrp="1"/>
          </p:cNvSpPr>
          <p:nvPr>
            <p:ph type="pic" sz="quarter" idx="11"/>
          </p:nvPr>
        </p:nvSpPr>
        <p:spPr>
          <a:xfrm>
            <a:off x="0" y="0"/>
            <a:ext cx="3848100" cy="6112774"/>
          </a:xfrm>
        </p:spPr>
        <p:txBody>
          <a:bodyPr/>
          <a:lstStyle/>
          <a:p>
            <a:endParaRPr lang="en-US" dirty="0"/>
          </a:p>
        </p:txBody>
      </p:sp>
      <p:cxnSp>
        <p:nvCxnSpPr>
          <p:cNvPr id="9" name="Straight Connector 8">
            <a:extLst>
              <a:ext uri="{FF2B5EF4-FFF2-40B4-BE49-F238E27FC236}">
                <a16:creationId xmlns:a16="http://schemas.microsoft.com/office/drawing/2014/main" id="{D25518BB-58AA-AA44-8F78-6FB6BA906A6B}"/>
              </a:ext>
            </a:extLst>
          </p:cNvPr>
          <p:cNvCxnSpPr/>
          <p:nvPr userDrawn="1"/>
        </p:nvCxnSpPr>
        <p:spPr>
          <a:xfrm>
            <a:off x="4633312" y="449124"/>
            <a:ext cx="948267" cy="0"/>
          </a:xfrm>
          <a:prstGeom prst="line">
            <a:avLst/>
          </a:prstGeom>
          <a:ln w="31750">
            <a:solidFill>
              <a:schemeClr val="bg2"/>
            </a:solidFill>
          </a:ln>
        </p:spPr>
        <p:style>
          <a:lnRef idx="1">
            <a:schemeClr val="accent1"/>
          </a:lnRef>
          <a:fillRef idx="0">
            <a:schemeClr val="accent1"/>
          </a:fillRef>
          <a:effectRef idx="0">
            <a:schemeClr val="accent1"/>
          </a:effectRef>
          <a:fontRef idx="minor">
            <a:schemeClr val="tx1"/>
          </a:fontRef>
        </p:style>
      </p:cxnSp>
      <p:sp>
        <p:nvSpPr>
          <p:cNvPr id="10" name="Text Placeholder 8">
            <a:extLst>
              <a:ext uri="{FF2B5EF4-FFF2-40B4-BE49-F238E27FC236}">
                <a16:creationId xmlns:a16="http://schemas.microsoft.com/office/drawing/2014/main" id="{C542555F-F18A-8242-BBB3-CEF73CDA69FB}"/>
              </a:ext>
            </a:extLst>
          </p:cNvPr>
          <p:cNvSpPr>
            <a:spLocks noGrp="1"/>
          </p:cNvSpPr>
          <p:nvPr>
            <p:ph type="body" sz="quarter" idx="12" hasCustomPrompt="1"/>
          </p:nvPr>
        </p:nvSpPr>
        <p:spPr>
          <a:xfrm>
            <a:off x="4529805" y="1479550"/>
            <a:ext cx="5384800" cy="360363"/>
          </a:xfrm>
        </p:spPr>
        <p:txBody>
          <a:bodyPr>
            <a:noAutofit/>
          </a:bodyPr>
          <a:lstStyle>
            <a:lvl1pPr marL="0" indent="0">
              <a:buNone/>
              <a:defRPr sz="2400" b="1" i="0">
                <a:solidFill>
                  <a:schemeClr val="bg1"/>
                </a:solidFill>
                <a:latin typeface="Arial" panose="020B0604020202020204" pitchFamily="34" charset="0"/>
                <a:cs typeface="Arial" panose="020B0604020202020204" pitchFamily="34" charset="0"/>
              </a:defRPr>
            </a:lvl1pPr>
          </a:lstStyle>
          <a:p>
            <a:pPr lvl="0"/>
            <a:r>
              <a:rPr lang="en-US" dirty="0"/>
              <a:t>Header, Arial Bold, 24 </a:t>
            </a:r>
            <a:r>
              <a:rPr lang="en-US" dirty="0" err="1"/>
              <a:t>pt</a:t>
            </a:r>
            <a:endParaRPr lang="en-US" dirty="0"/>
          </a:p>
        </p:txBody>
      </p:sp>
      <p:sp>
        <p:nvSpPr>
          <p:cNvPr id="11" name="Content Placeholder 2">
            <a:extLst>
              <a:ext uri="{FF2B5EF4-FFF2-40B4-BE49-F238E27FC236}">
                <a16:creationId xmlns:a16="http://schemas.microsoft.com/office/drawing/2014/main" id="{A1FDD6B2-508F-EA4A-87D7-31ADD248E10D}"/>
              </a:ext>
            </a:extLst>
          </p:cNvPr>
          <p:cNvSpPr>
            <a:spLocks noGrp="1"/>
          </p:cNvSpPr>
          <p:nvPr>
            <p:ph idx="1"/>
          </p:nvPr>
        </p:nvSpPr>
        <p:spPr>
          <a:xfrm>
            <a:off x="4529804" y="1941690"/>
            <a:ext cx="5384800" cy="3752116"/>
          </a:xfrm>
        </p:spPr>
        <p:txBody>
          <a:bodyPr/>
          <a:lstStyle>
            <a:lvl1pPr marL="515938" indent="-280988">
              <a:buClr>
                <a:schemeClr val="bg2"/>
              </a:buClr>
              <a:buSzPct val="125000"/>
              <a:buFont typeface="Arial" panose="020B0604020202020204" pitchFamily="34" charset="0"/>
              <a:buChar char="•"/>
              <a:tabLst/>
              <a:defRPr sz="2200">
                <a:solidFill>
                  <a:schemeClr val="bg1"/>
                </a:solidFill>
              </a:defRPr>
            </a:lvl1pPr>
            <a:lvl2pPr marL="976313" indent="-280988">
              <a:buClr>
                <a:schemeClr val="accent1"/>
              </a:buClr>
              <a:buFont typeface="Wingdings" panose="05000000000000000000" pitchFamily="2" charset="2"/>
              <a:buChar char="§"/>
              <a:tabLst/>
              <a:defRPr sz="2000">
                <a:solidFill>
                  <a:schemeClr val="bg1"/>
                </a:solidFill>
              </a:defRPr>
            </a:lvl2pPr>
            <a:lvl3pPr marL="1381125" indent="-234950">
              <a:buClr>
                <a:schemeClr val="accent1"/>
              </a:buClr>
              <a:buFont typeface="Wingdings" pitchFamily="2" charset="2"/>
              <a:buChar char="§"/>
              <a:tabLst/>
              <a:defRPr sz="1800">
                <a:solidFill>
                  <a:schemeClr val="bg1"/>
                </a:solidFill>
              </a:defRPr>
            </a:lvl3pPr>
          </a:lstStyle>
          <a:p>
            <a:pPr lvl="0"/>
            <a:r>
              <a:rPr lang="en-US" dirty="0"/>
              <a:t>Click to edit Master text styles</a:t>
            </a:r>
          </a:p>
          <a:p>
            <a:pPr lvl="1"/>
            <a:r>
              <a:rPr lang="en-US" dirty="0"/>
              <a:t>Second level</a:t>
            </a:r>
          </a:p>
          <a:p>
            <a:pPr lvl="2"/>
            <a:r>
              <a:rPr lang="en-US" dirty="0"/>
              <a:t>Third level</a:t>
            </a:r>
          </a:p>
          <a:p>
            <a:pPr lvl="0"/>
            <a:endParaRPr lang="en-US" dirty="0"/>
          </a:p>
          <a:p>
            <a:pPr lvl="2"/>
            <a:endParaRPr lang="en-US" dirty="0"/>
          </a:p>
          <a:p>
            <a:pPr lvl="2"/>
            <a:endParaRPr lang="en-US" dirty="0"/>
          </a:p>
        </p:txBody>
      </p:sp>
      <p:sp>
        <p:nvSpPr>
          <p:cNvPr id="12" name="Title 1">
            <a:extLst>
              <a:ext uri="{FF2B5EF4-FFF2-40B4-BE49-F238E27FC236}">
                <a16:creationId xmlns:a16="http://schemas.microsoft.com/office/drawing/2014/main" id="{6D0CB6B6-F640-684D-AABC-37F9ECD6E052}"/>
              </a:ext>
            </a:extLst>
          </p:cNvPr>
          <p:cNvSpPr>
            <a:spLocks noGrp="1"/>
          </p:cNvSpPr>
          <p:nvPr>
            <p:ph type="title" hasCustomPrompt="1"/>
          </p:nvPr>
        </p:nvSpPr>
        <p:spPr>
          <a:xfrm>
            <a:off x="4529804" y="484458"/>
            <a:ext cx="6849387" cy="887356"/>
          </a:xfrm>
        </p:spPr>
        <p:txBody>
          <a:bodyPr anchor="t" anchorCtr="0">
            <a:normAutofit/>
          </a:bodyPr>
          <a:lstStyle>
            <a:lvl1pPr>
              <a:defRPr sz="3200" b="1" baseline="0">
                <a:solidFill>
                  <a:schemeClr val="bg1"/>
                </a:solidFill>
              </a:defRPr>
            </a:lvl1pPr>
          </a:lstStyle>
          <a:p>
            <a:r>
              <a:rPr lang="en-US" dirty="0"/>
              <a:t>DIFFERENT TITLE PER SLIDE, ARIAL 32 PT</a:t>
            </a:r>
          </a:p>
        </p:txBody>
      </p:sp>
    </p:spTree>
    <p:extLst>
      <p:ext uri="{BB962C8B-B14F-4D97-AF65-F5344CB8AC3E}">
        <p14:creationId xmlns:p14="http://schemas.microsoft.com/office/powerpoint/2010/main" val="3060000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Content with Graphic">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508C5BCF-1094-B94D-A6B4-3BA4D385EDAD}"/>
              </a:ext>
            </a:extLst>
          </p:cNvPr>
          <p:cNvCxnSpPr/>
          <p:nvPr userDrawn="1"/>
        </p:nvCxnSpPr>
        <p:spPr>
          <a:xfrm>
            <a:off x="713108" y="449124"/>
            <a:ext cx="948267" cy="0"/>
          </a:xfrm>
          <a:prstGeom prst="line">
            <a:avLst/>
          </a:prstGeom>
          <a:ln w="31750">
            <a:solidFill>
              <a:schemeClr val="bg2"/>
            </a:solidFill>
          </a:ln>
        </p:spPr>
        <p:style>
          <a:lnRef idx="1">
            <a:schemeClr val="accent1"/>
          </a:lnRef>
          <a:fillRef idx="0">
            <a:schemeClr val="accent1"/>
          </a:fillRef>
          <a:effectRef idx="0">
            <a:schemeClr val="accent1"/>
          </a:effectRef>
          <a:fontRef idx="minor">
            <a:schemeClr val="tx1"/>
          </a:fontRef>
        </p:style>
      </p:cxnSp>
      <p:sp>
        <p:nvSpPr>
          <p:cNvPr id="24" name="Content Placeholder 23">
            <a:extLst>
              <a:ext uri="{FF2B5EF4-FFF2-40B4-BE49-F238E27FC236}">
                <a16:creationId xmlns:a16="http://schemas.microsoft.com/office/drawing/2014/main" id="{340F56E4-F8A1-4D4D-9E61-5CABD197FB01}"/>
              </a:ext>
            </a:extLst>
          </p:cNvPr>
          <p:cNvSpPr>
            <a:spLocks noGrp="1"/>
          </p:cNvSpPr>
          <p:nvPr>
            <p:ph sz="quarter" idx="13"/>
          </p:nvPr>
        </p:nvSpPr>
        <p:spPr>
          <a:xfrm>
            <a:off x="6230938" y="1554378"/>
            <a:ext cx="5238750" cy="43517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1">
            <a:extLst>
              <a:ext uri="{FF2B5EF4-FFF2-40B4-BE49-F238E27FC236}">
                <a16:creationId xmlns:a16="http://schemas.microsoft.com/office/drawing/2014/main" id="{848D99A2-1D1C-984A-A263-5F663DD24984}"/>
              </a:ext>
            </a:extLst>
          </p:cNvPr>
          <p:cNvSpPr>
            <a:spLocks noGrp="1"/>
          </p:cNvSpPr>
          <p:nvPr>
            <p:ph type="title" hasCustomPrompt="1"/>
          </p:nvPr>
        </p:nvSpPr>
        <p:spPr>
          <a:xfrm>
            <a:off x="609600" y="484458"/>
            <a:ext cx="10972800" cy="825051"/>
          </a:xfrm>
        </p:spPr>
        <p:txBody>
          <a:bodyPr anchor="t" anchorCtr="0">
            <a:normAutofit/>
          </a:bodyPr>
          <a:lstStyle>
            <a:lvl1pPr>
              <a:defRPr sz="3200" b="1" baseline="0">
                <a:solidFill>
                  <a:schemeClr val="accent1"/>
                </a:solidFill>
              </a:defRPr>
            </a:lvl1pPr>
          </a:lstStyle>
          <a:p>
            <a:r>
              <a:rPr lang="en-US" dirty="0"/>
              <a:t>DIFFERENT TITLE PER SLIDE, ARIAL 32 PT</a:t>
            </a:r>
          </a:p>
        </p:txBody>
      </p:sp>
      <p:sp>
        <p:nvSpPr>
          <p:cNvPr id="31" name="Rectangle 30">
            <a:extLst>
              <a:ext uri="{FF2B5EF4-FFF2-40B4-BE49-F238E27FC236}">
                <a16:creationId xmlns:a16="http://schemas.microsoft.com/office/drawing/2014/main" id="{117DD378-629D-E840-B370-54259EE82100}"/>
              </a:ext>
            </a:extLst>
          </p:cNvPr>
          <p:cNvSpPr/>
          <p:nvPr userDrawn="1"/>
        </p:nvSpPr>
        <p:spPr>
          <a:xfrm>
            <a:off x="0" y="6117996"/>
            <a:ext cx="12192000" cy="74000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Slide Number Placeholder 5">
            <a:extLst>
              <a:ext uri="{FF2B5EF4-FFF2-40B4-BE49-F238E27FC236}">
                <a16:creationId xmlns:a16="http://schemas.microsoft.com/office/drawing/2014/main" id="{2798D922-0933-1043-98C8-522ED9BC98EE}"/>
              </a:ext>
            </a:extLst>
          </p:cNvPr>
          <p:cNvSpPr txBox="1">
            <a:spLocks/>
          </p:cNvSpPr>
          <p:nvPr userDrawn="1"/>
        </p:nvSpPr>
        <p:spPr>
          <a:xfrm>
            <a:off x="11195314" y="6370139"/>
            <a:ext cx="711200" cy="259316"/>
          </a:xfrm>
          <a:prstGeom prst="rect">
            <a:avLst/>
          </a:prstGeom>
        </p:spPr>
        <p:txBody>
          <a:bodyPr vert="horz" lIns="121920" tIns="60960" rIns="121920" bIns="6096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085E4B45-3C0D-4DB7-A4A8-89FEB5CAB5B2}" type="slidenum">
              <a:rPr lang="en-US" sz="1333" smtClean="0">
                <a:solidFill>
                  <a:schemeClr val="bg1"/>
                </a:solidFill>
              </a:rPr>
              <a:pPr algn="ctr"/>
              <a:t>‹#›</a:t>
            </a:fld>
            <a:endParaRPr lang="en-US" sz="1333" dirty="0">
              <a:solidFill>
                <a:schemeClr val="bg1"/>
              </a:solidFill>
            </a:endParaRPr>
          </a:p>
        </p:txBody>
      </p:sp>
      <p:pic>
        <p:nvPicPr>
          <p:cNvPr id="33" name="Graphic 32">
            <a:extLst>
              <a:ext uri="{FF2B5EF4-FFF2-40B4-BE49-F238E27FC236}">
                <a16:creationId xmlns:a16="http://schemas.microsoft.com/office/drawing/2014/main" id="{576D76D2-5186-1145-81B6-C978F0FD5B2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09600" y="6246069"/>
            <a:ext cx="2260600" cy="495300"/>
          </a:xfrm>
          <a:prstGeom prst="rect">
            <a:avLst/>
          </a:prstGeom>
        </p:spPr>
      </p:pic>
      <p:cxnSp>
        <p:nvCxnSpPr>
          <p:cNvPr id="34" name="Straight Connector 33">
            <a:extLst>
              <a:ext uri="{FF2B5EF4-FFF2-40B4-BE49-F238E27FC236}">
                <a16:creationId xmlns:a16="http://schemas.microsoft.com/office/drawing/2014/main" id="{AFF4CCCA-CC14-5F4F-85F8-E9E43CBD83C3}"/>
              </a:ext>
            </a:extLst>
          </p:cNvPr>
          <p:cNvCxnSpPr/>
          <p:nvPr userDrawn="1"/>
        </p:nvCxnSpPr>
        <p:spPr>
          <a:xfrm>
            <a:off x="11261303" y="6341319"/>
            <a:ext cx="0" cy="30480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5" name="Text Placeholder 3">
            <a:extLst>
              <a:ext uri="{FF2B5EF4-FFF2-40B4-BE49-F238E27FC236}">
                <a16:creationId xmlns:a16="http://schemas.microsoft.com/office/drawing/2014/main" id="{D27E2174-87D8-A34D-A2C1-AD7CA740738F}"/>
              </a:ext>
            </a:extLst>
          </p:cNvPr>
          <p:cNvSpPr>
            <a:spLocks noGrp="1"/>
          </p:cNvSpPr>
          <p:nvPr>
            <p:ph type="body" sz="quarter" idx="10" hasCustomPrompt="1"/>
          </p:nvPr>
        </p:nvSpPr>
        <p:spPr>
          <a:xfrm>
            <a:off x="7222204" y="6341319"/>
            <a:ext cx="3979862" cy="304800"/>
          </a:xfrm>
        </p:spPr>
        <p:txBody>
          <a:bodyPr anchor="ctr" anchorCtr="0">
            <a:noAutofit/>
          </a:bodyPr>
          <a:lstStyle>
            <a:lvl1pPr marL="0" indent="0" algn="r">
              <a:buNone/>
              <a:defRPr sz="1800">
                <a:solidFill>
                  <a:schemeClr val="bg1"/>
                </a:solidFill>
              </a:defRPr>
            </a:lvl1pPr>
          </a:lstStyle>
          <a:p>
            <a:pPr lvl="0"/>
            <a:r>
              <a:rPr lang="en-US" dirty="0"/>
              <a:t>Presentation Title</a:t>
            </a:r>
          </a:p>
        </p:txBody>
      </p:sp>
      <p:sp>
        <p:nvSpPr>
          <p:cNvPr id="36" name="Content Placeholder 23">
            <a:extLst>
              <a:ext uri="{FF2B5EF4-FFF2-40B4-BE49-F238E27FC236}">
                <a16:creationId xmlns:a16="http://schemas.microsoft.com/office/drawing/2014/main" id="{33C51EF8-3A4A-BF43-91AD-F7ED3A3ADF15}"/>
              </a:ext>
            </a:extLst>
          </p:cNvPr>
          <p:cNvSpPr>
            <a:spLocks noGrp="1"/>
          </p:cNvSpPr>
          <p:nvPr>
            <p:ph sz="quarter" idx="14"/>
          </p:nvPr>
        </p:nvSpPr>
        <p:spPr>
          <a:xfrm>
            <a:off x="630238" y="1554378"/>
            <a:ext cx="5238750" cy="435173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37461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Content with PPT Chart">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66783A4B-93AD-574C-BB9F-CCFFDA76DA3B}"/>
              </a:ext>
            </a:extLst>
          </p:cNvPr>
          <p:cNvSpPr>
            <a:spLocks noGrp="1"/>
          </p:cNvSpPr>
          <p:nvPr>
            <p:ph type="chart" sz="quarter" idx="10"/>
          </p:nvPr>
        </p:nvSpPr>
        <p:spPr>
          <a:xfrm>
            <a:off x="609600" y="1622864"/>
            <a:ext cx="10968038" cy="4283251"/>
          </a:xfrm>
        </p:spPr>
        <p:txBody>
          <a:bodyPr/>
          <a:lstStyle/>
          <a:p>
            <a:endParaRPr lang="en-US" dirty="0"/>
          </a:p>
        </p:txBody>
      </p:sp>
      <p:cxnSp>
        <p:nvCxnSpPr>
          <p:cNvPr id="19" name="Straight Connector 18">
            <a:extLst>
              <a:ext uri="{FF2B5EF4-FFF2-40B4-BE49-F238E27FC236}">
                <a16:creationId xmlns:a16="http://schemas.microsoft.com/office/drawing/2014/main" id="{DD7A90AB-F918-D841-92EA-FF682489E30B}"/>
              </a:ext>
            </a:extLst>
          </p:cNvPr>
          <p:cNvCxnSpPr/>
          <p:nvPr userDrawn="1"/>
        </p:nvCxnSpPr>
        <p:spPr>
          <a:xfrm>
            <a:off x="713108" y="449124"/>
            <a:ext cx="948267" cy="0"/>
          </a:xfrm>
          <a:prstGeom prst="line">
            <a:avLst/>
          </a:prstGeom>
          <a:ln w="31750">
            <a:solidFill>
              <a:schemeClr val="bg2"/>
            </a:solidFil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C35FA206-A2EA-8343-A005-2B63047D2274}"/>
              </a:ext>
            </a:extLst>
          </p:cNvPr>
          <p:cNvSpPr>
            <a:spLocks noGrp="1"/>
          </p:cNvSpPr>
          <p:nvPr>
            <p:ph type="title" hasCustomPrompt="1"/>
          </p:nvPr>
        </p:nvSpPr>
        <p:spPr>
          <a:xfrm>
            <a:off x="609600" y="484458"/>
            <a:ext cx="10972800" cy="974991"/>
          </a:xfrm>
        </p:spPr>
        <p:txBody>
          <a:bodyPr anchor="t" anchorCtr="0">
            <a:normAutofit/>
          </a:bodyPr>
          <a:lstStyle>
            <a:lvl1pPr>
              <a:defRPr sz="3200" b="1" baseline="0">
                <a:solidFill>
                  <a:schemeClr val="accent1"/>
                </a:solidFill>
              </a:defRPr>
            </a:lvl1pPr>
          </a:lstStyle>
          <a:p>
            <a:r>
              <a:rPr lang="en-US" dirty="0"/>
              <a:t>DIFFERENT TITLE PER SLIDE, ARIAL 32 PT</a:t>
            </a:r>
          </a:p>
        </p:txBody>
      </p:sp>
      <p:sp>
        <p:nvSpPr>
          <p:cNvPr id="26" name="Rectangle 25">
            <a:extLst>
              <a:ext uri="{FF2B5EF4-FFF2-40B4-BE49-F238E27FC236}">
                <a16:creationId xmlns:a16="http://schemas.microsoft.com/office/drawing/2014/main" id="{F3DDD418-8000-C543-8D48-F8E5450BDDC0}"/>
              </a:ext>
            </a:extLst>
          </p:cNvPr>
          <p:cNvSpPr/>
          <p:nvPr userDrawn="1"/>
        </p:nvSpPr>
        <p:spPr>
          <a:xfrm>
            <a:off x="0" y="6117996"/>
            <a:ext cx="12192000" cy="74000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Slide Number Placeholder 5">
            <a:extLst>
              <a:ext uri="{FF2B5EF4-FFF2-40B4-BE49-F238E27FC236}">
                <a16:creationId xmlns:a16="http://schemas.microsoft.com/office/drawing/2014/main" id="{FF16A477-2FDE-B844-89E5-53567EFF47B3}"/>
              </a:ext>
            </a:extLst>
          </p:cNvPr>
          <p:cNvSpPr txBox="1">
            <a:spLocks/>
          </p:cNvSpPr>
          <p:nvPr userDrawn="1"/>
        </p:nvSpPr>
        <p:spPr>
          <a:xfrm>
            <a:off x="11195314" y="6370139"/>
            <a:ext cx="711200" cy="259316"/>
          </a:xfrm>
          <a:prstGeom prst="rect">
            <a:avLst/>
          </a:prstGeom>
        </p:spPr>
        <p:txBody>
          <a:bodyPr vert="horz" lIns="121920" tIns="60960" rIns="121920" bIns="6096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085E4B45-3C0D-4DB7-A4A8-89FEB5CAB5B2}" type="slidenum">
              <a:rPr lang="en-US" sz="1333" smtClean="0">
                <a:solidFill>
                  <a:schemeClr val="bg1"/>
                </a:solidFill>
              </a:rPr>
              <a:pPr algn="ctr"/>
              <a:t>‹#›</a:t>
            </a:fld>
            <a:endParaRPr lang="en-US" sz="1333" dirty="0">
              <a:solidFill>
                <a:schemeClr val="bg1"/>
              </a:solidFill>
            </a:endParaRPr>
          </a:p>
        </p:txBody>
      </p:sp>
      <p:pic>
        <p:nvPicPr>
          <p:cNvPr id="28" name="Graphic 27">
            <a:extLst>
              <a:ext uri="{FF2B5EF4-FFF2-40B4-BE49-F238E27FC236}">
                <a16:creationId xmlns:a16="http://schemas.microsoft.com/office/drawing/2014/main" id="{A2BA51FD-6863-B44B-B3CC-8DE6F23B7E5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09600" y="6246069"/>
            <a:ext cx="2260600" cy="495300"/>
          </a:xfrm>
          <a:prstGeom prst="rect">
            <a:avLst/>
          </a:prstGeom>
        </p:spPr>
      </p:pic>
      <p:cxnSp>
        <p:nvCxnSpPr>
          <p:cNvPr id="29" name="Straight Connector 28">
            <a:extLst>
              <a:ext uri="{FF2B5EF4-FFF2-40B4-BE49-F238E27FC236}">
                <a16:creationId xmlns:a16="http://schemas.microsoft.com/office/drawing/2014/main" id="{D3E8422D-7B3C-8247-A6B7-560541E2F024}"/>
              </a:ext>
            </a:extLst>
          </p:cNvPr>
          <p:cNvCxnSpPr/>
          <p:nvPr userDrawn="1"/>
        </p:nvCxnSpPr>
        <p:spPr>
          <a:xfrm>
            <a:off x="11261303" y="6341319"/>
            <a:ext cx="0" cy="30480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0" name="Text Placeholder 3">
            <a:extLst>
              <a:ext uri="{FF2B5EF4-FFF2-40B4-BE49-F238E27FC236}">
                <a16:creationId xmlns:a16="http://schemas.microsoft.com/office/drawing/2014/main" id="{ECDE6A3D-E118-2F48-B970-DA33892D5B6F}"/>
              </a:ext>
            </a:extLst>
          </p:cNvPr>
          <p:cNvSpPr>
            <a:spLocks noGrp="1"/>
          </p:cNvSpPr>
          <p:nvPr>
            <p:ph type="body" sz="quarter" idx="11" hasCustomPrompt="1"/>
          </p:nvPr>
        </p:nvSpPr>
        <p:spPr>
          <a:xfrm>
            <a:off x="7222204" y="6341319"/>
            <a:ext cx="3979862" cy="304800"/>
          </a:xfrm>
        </p:spPr>
        <p:txBody>
          <a:bodyPr anchor="ctr" anchorCtr="0">
            <a:noAutofit/>
          </a:bodyPr>
          <a:lstStyle>
            <a:lvl1pPr marL="0" indent="0" algn="r">
              <a:buNone/>
              <a:defRPr sz="1800">
                <a:solidFill>
                  <a:schemeClr val="bg1"/>
                </a:solidFill>
              </a:defRPr>
            </a:lvl1pPr>
          </a:lstStyle>
          <a:p>
            <a:pPr lvl="0"/>
            <a:r>
              <a:rPr lang="en-US" dirty="0"/>
              <a:t>Presentation Title</a:t>
            </a:r>
          </a:p>
        </p:txBody>
      </p:sp>
    </p:spTree>
    <p:extLst>
      <p:ext uri="{BB962C8B-B14F-4D97-AF65-F5344CB8AC3E}">
        <p14:creationId xmlns:p14="http://schemas.microsoft.com/office/powerpoint/2010/main" val="2242129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One Column">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941690"/>
            <a:ext cx="10972800" cy="3752116"/>
          </a:xfrm>
        </p:spPr>
        <p:txBody>
          <a:bodyPr/>
          <a:lstStyle>
            <a:lvl1pPr marL="515938" indent="-280988">
              <a:buClr>
                <a:schemeClr val="accent1"/>
              </a:buClr>
              <a:buSzPct val="125000"/>
              <a:buFont typeface="Arial" panose="020B0604020202020204" pitchFamily="34" charset="0"/>
              <a:buChar char="•"/>
              <a:tabLst/>
              <a:defRPr sz="2200">
                <a:solidFill>
                  <a:schemeClr val="tx1">
                    <a:lumMod val="85000"/>
                    <a:lumOff val="15000"/>
                  </a:schemeClr>
                </a:solidFill>
              </a:defRPr>
            </a:lvl1pPr>
            <a:lvl2pPr marL="976313" indent="-280988">
              <a:buClr>
                <a:schemeClr val="accent1"/>
              </a:buClr>
              <a:buFont typeface="Wingdings" panose="05000000000000000000" pitchFamily="2" charset="2"/>
              <a:buChar char="§"/>
              <a:tabLst/>
              <a:defRPr sz="2000">
                <a:solidFill>
                  <a:schemeClr val="tx1">
                    <a:lumMod val="85000"/>
                    <a:lumOff val="15000"/>
                  </a:schemeClr>
                </a:solidFill>
              </a:defRPr>
            </a:lvl2pPr>
            <a:lvl3pPr marL="1381125" indent="-234950">
              <a:buClr>
                <a:schemeClr val="accent1"/>
              </a:buClr>
              <a:buFont typeface="Wingdings" pitchFamily="2" charset="2"/>
              <a:buChar char="§"/>
              <a:tabLst/>
              <a:defRPr sz="1800">
                <a:solidFill>
                  <a:schemeClr val="tx1">
                    <a:lumMod val="85000"/>
                    <a:lumOff val="15000"/>
                  </a:schemeClr>
                </a:solidFill>
              </a:defRPr>
            </a:lvl3pPr>
          </a:lstStyle>
          <a:p>
            <a:pPr lvl="0"/>
            <a:r>
              <a:rPr lang="en-US"/>
              <a:t>Click to edit Master text styles</a:t>
            </a:r>
          </a:p>
          <a:p>
            <a:pPr lvl="1"/>
            <a:r>
              <a:rPr lang="en-US"/>
              <a:t>Second level</a:t>
            </a:r>
          </a:p>
          <a:p>
            <a:pPr lvl="2"/>
            <a:r>
              <a:rPr lang="en-US"/>
              <a:t>Third level</a:t>
            </a:r>
          </a:p>
          <a:p>
            <a:pPr lvl="0"/>
            <a:endParaRPr lang="en-US"/>
          </a:p>
          <a:p>
            <a:pPr lvl="2"/>
            <a:endParaRPr lang="en-US"/>
          </a:p>
          <a:p>
            <a:pPr lvl="2"/>
            <a:endParaRPr lang="en-US"/>
          </a:p>
        </p:txBody>
      </p:sp>
      <p:cxnSp>
        <p:nvCxnSpPr>
          <p:cNvPr id="15" name="Straight Connector 14">
            <a:extLst>
              <a:ext uri="{FF2B5EF4-FFF2-40B4-BE49-F238E27FC236}">
                <a16:creationId xmlns:a16="http://schemas.microsoft.com/office/drawing/2014/main" id="{28DBD5A7-8F2D-6B4B-8C13-CF5A026A5BDD}"/>
              </a:ext>
            </a:extLst>
          </p:cNvPr>
          <p:cNvCxnSpPr/>
          <p:nvPr userDrawn="1"/>
        </p:nvCxnSpPr>
        <p:spPr>
          <a:xfrm>
            <a:off x="713108" y="449124"/>
            <a:ext cx="948267" cy="0"/>
          </a:xfrm>
          <a:prstGeom prst="line">
            <a:avLst/>
          </a:prstGeom>
          <a:ln w="31750">
            <a:solidFill>
              <a:schemeClr val="bg2"/>
            </a:solidFill>
          </a:ln>
        </p:spPr>
        <p:style>
          <a:lnRef idx="1">
            <a:schemeClr val="accent1"/>
          </a:lnRef>
          <a:fillRef idx="0">
            <a:schemeClr val="accent1"/>
          </a:fillRef>
          <a:effectRef idx="0">
            <a:schemeClr val="accent1"/>
          </a:effectRef>
          <a:fontRef idx="minor">
            <a:schemeClr val="tx1"/>
          </a:fontRef>
        </p:style>
      </p:cxnSp>
      <p:sp>
        <p:nvSpPr>
          <p:cNvPr id="9" name="Text Placeholder 8">
            <a:extLst>
              <a:ext uri="{FF2B5EF4-FFF2-40B4-BE49-F238E27FC236}">
                <a16:creationId xmlns:a16="http://schemas.microsoft.com/office/drawing/2014/main" id="{F0151E5E-4296-8D45-A5A3-08F88EF43960}"/>
              </a:ext>
            </a:extLst>
          </p:cNvPr>
          <p:cNvSpPr>
            <a:spLocks noGrp="1"/>
          </p:cNvSpPr>
          <p:nvPr>
            <p:ph type="body" sz="quarter" idx="11" hasCustomPrompt="1"/>
          </p:nvPr>
        </p:nvSpPr>
        <p:spPr>
          <a:xfrm>
            <a:off x="609600" y="1479550"/>
            <a:ext cx="8647113" cy="360363"/>
          </a:xfrm>
        </p:spPr>
        <p:txBody>
          <a:bodyPr>
            <a:noAutofit/>
          </a:bodyPr>
          <a:lstStyle>
            <a:lvl1pPr marL="0" indent="0">
              <a:buNone/>
              <a:defRPr sz="2400" b="1" i="0">
                <a:solidFill>
                  <a:schemeClr val="accent1"/>
                </a:solidFill>
                <a:latin typeface="Arial" panose="020B0604020202020204" pitchFamily="34" charset="0"/>
                <a:cs typeface="Arial" panose="020B0604020202020204" pitchFamily="34" charset="0"/>
              </a:defRPr>
            </a:lvl1pPr>
          </a:lstStyle>
          <a:p>
            <a:pPr lvl="0"/>
            <a:r>
              <a:rPr lang="en-US"/>
              <a:t>Header, Arial Bold, 24 </a:t>
            </a:r>
            <a:r>
              <a:rPr lang="en-US" err="1"/>
              <a:t>pt</a:t>
            </a:r>
            <a:endParaRPr lang="en-US"/>
          </a:p>
        </p:txBody>
      </p:sp>
      <p:sp>
        <p:nvSpPr>
          <p:cNvPr id="12" name="Title 1">
            <a:extLst>
              <a:ext uri="{FF2B5EF4-FFF2-40B4-BE49-F238E27FC236}">
                <a16:creationId xmlns:a16="http://schemas.microsoft.com/office/drawing/2014/main" id="{0424E232-618D-E24A-9139-2F9D7BA8A855}"/>
              </a:ext>
            </a:extLst>
          </p:cNvPr>
          <p:cNvSpPr>
            <a:spLocks noGrp="1"/>
          </p:cNvSpPr>
          <p:nvPr>
            <p:ph type="title" hasCustomPrompt="1"/>
          </p:nvPr>
        </p:nvSpPr>
        <p:spPr>
          <a:xfrm>
            <a:off x="609600" y="484459"/>
            <a:ext cx="10972800" cy="887356"/>
          </a:xfrm>
        </p:spPr>
        <p:txBody>
          <a:bodyPr anchor="t" anchorCtr="0">
            <a:normAutofit/>
          </a:bodyPr>
          <a:lstStyle>
            <a:lvl1pPr>
              <a:defRPr sz="3200" b="1" baseline="0">
                <a:solidFill>
                  <a:schemeClr val="accent1"/>
                </a:solidFill>
              </a:defRPr>
            </a:lvl1pPr>
          </a:lstStyle>
          <a:p>
            <a:r>
              <a:rPr lang="en-US"/>
              <a:t>DIFFERENT TITLE PER SLIDE, ARIAL 32 PT</a:t>
            </a:r>
          </a:p>
        </p:txBody>
      </p:sp>
      <p:sp>
        <p:nvSpPr>
          <p:cNvPr id="18" name="Rectangle 17">
            <a:extLst>
              <a:ext uri="{FF2B5EF4-FFF2-40B4-BE49-F238E27FC236}">
                <a16:creationId xmlns:a16="http://schemas.microsoft.com/office/drawing/2014/main" id="{071DB286-2393-1641-A757-4135C612D3ED}"/>
              </a:ext>
            </a:extLst>
          </p:cNvPr>
          <p:cNvSpPr/>
          <p:nvPr userDrawn="1"/>
        </p:nvSpPr>
        <p:spPr>
          <a:xfrm>
            <a:off x="0" y="6117996"/>
            <a:ext cx="12192000" cy="74000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Slide Number Placeholder 5">
            <a:extLst>
              <a:ext uri="{FF2B5EF4-FFF2-40B4-BE49-F238E27FC236}">
                <a16:creationId xmlns:a16="http://schemas.microsoft.com/office/drawing/2014/main" id="{0DC4B90D-13EB-0547-9DBA-C27FB09AA47E}"/>
              </a:ext>
            </a:extLst>
          </p:cNvPr>
          <p:cNvSpPr txBox="1">
            <a:spLocks/>
          </p:cNvSpPr>
          <p:nvPr userDrawn="1"/>
        </p:nvSpPr>
        <p:spPr>
          <a:xfrm>
            <a:off x="11195314" y="6370139"/>
            <a:ext cx="711200" cy="259316"/>
          </a:xfrm>
          <a:prstGeom prst="rect">
            <a:avLst/>
          </a:prstGeom>
        </p:spPr>
        <p:txBody>
          <a:bodyPr vert="horz" lIns="121920" tIns="60960" rIns="121920" bIns="6096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085E4B45-3C0D-4DB7-A4A8-89FEB5CAB5B2}" type="slidenum">
              <a:rPr lang="en-US" sz="1333" smtClean="0">
                <a:solidFill>
                  <a:schemeClr val="bg1"/>
                </a:solidFill>
              </a:rPr>
              <a:pPr algn="ctr"/>
              <a:t>‹#›</a:t>
            </a:fld>
            <a:endParaRPr lang="en-US" sz="1333" dirty="0">
              <a:solidFill>
                <a:schemeClr val="bg1"/>
              </a:solidFill>
            </a:endParaRPr>
          </a:p>
        </p:txBody>
      </p:sp>
      <p:pic>
        <p:nvPicPr>
          <p:cNvPr id="25" name="Graphic 24">
            <a:extLst>
              <a:ext uri="{FF2B5EF4-FFF2-40B4-BE49-F238E27FC236}">
                <a16:creationId xmlns:a16="http://schemas.microsoft.com/office/drawing/2014/main" id="{EDEFD197-41A9-4D49-8B1E-F36D7B47357C}"/>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09600" y="6246069"/>
            <a:ext cx="2260600" cy="495300"/>
          </a:xfrm>
          <a:prstGeom prst="rect">
            <a:avLst/>
          </a:prstGeom>
        </p:spPr>
      </p:pic>
      <p:cxnSp>
        <p:nvCxnSpPr>
          <p:cNvPr id="26" name="Straight Connector 25">
            <a:extLst>
              <a:ext uri="{FF2B5EF4-FFF2-40B4-BE49-F238E27FC236}">
                <a16:creationId xmlns:a16="http://schemas.microsoft.com/office/drawing/2014/main" id="{A8862BE3-D8CE-E045-88D4-613894588C36}"/>
              </a:ext>
            </a:extLst>
          </p:cNvPr>
          <p:cNvCxnSpPr/>
          <p:nvPr userDrawn="1"/>
        </p:nvCxnSpPr>
        <p:spPr>
          <a:xfrm>
            <a:off x="11261303" y="6341319"/>
            <a:ext cx="0" cy="30480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7" name="Text Placeholder 3">
            <a:extLst>
              <a:ext uri="{FF2B5EF4-FFF2-40B4-BE49-F238E27FC236}">
                <a16:creationId xmlns:a16="http://schemas.microsoft.com/office/drawing/2014/main" id="{FC93A596-ED5F-EC4F-8C22-4C387485D10A}"/>
              </a:ext>
            </a:extLst>
          </p:cNvPr>
          <p:cNvSpPr>
            <a:spLocks noGrp="1"/>
          </p:cNvSpPr>
          <p:nvPr>
            <p:ph type="body" sz="quarter" idx="10" hasCustomPrompt="1"/>
          </p:nvPr>
        </p:nvSpPr>
        <p:spPr>
          <a:xfrm>
            <a:off x="7222204" y="6341319"/>
            <a:ext cx="3979862" cy="304800"/>
          </a:xfrm>
        </p:spPr>
        <p:txBody>
          <a:bodyPr anchor="ctr" anchorCtr="0">
            <a:noAutofit/>
          </a:bodyPr>
          <a:lstStyle>
            <a:lvl1pPr marL="0" indent="0" algn="r">
              <a:buNone/>
              <a:defRPr sz="1800">
                <a:solidFill>
                  <a:schemeClr val="bg1"/>
                </a:solidFill>
              </a:defRPr>
            </a:lvl1pPr>
          </a:lstStyle>
          <a:p>
            <a:pPr lvl="0"/>
            <a:r>
              <a:rPr lang="en-US"/>
              <a:t>Presentation Title</a:t>
            </a:r>
          </a:p>
        </p:txBody>
      </p:sp>
    </p:spTree>
    <p:extLst>
      <p:ext uri="{BB962C8B-B14F-4D97-AF65-F5344CB8AC3E}">
        <p14:creationId xmlns:p14="http://schemas.microsoft.com/office/powerpoint/2010/main" val="224536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Content with Large Image/Graphic">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0705CBE4-EE8C-A74D-87A4-DE173750744F}"/>
              </a:ext>
            </a:extLst>
          </p:cNvPr>
          <p:cNvSpPr>
            <a:spLocks noGrp="1"/>
          </p:cNvSpPr>
          <p:nvPr>
            <p:ph type="pic" sz="quarter" idx="12"/>
          </p:nvPr>
        </p:nvSpPr>
        <p:spPr>
          <a:xfrm>
            <a:off x="609601" y="1667733"/>
            <a:ext cx="10972800" cy="4221718"/>
          </a:xfrm>
        </p:spPr>
        <p:txBody>
          <a:bodyPr/>
          <a:lstStyle/>
          <a:p>
            <a:endParaRPr lang="en-US" dirty="0"/>
          </a:p>
        </p:txBody>
      </p:sp>
      <p:cxnSp>
        <p:nvCxnSpPr>
          <p:cNvPr id="13" name="Straight Connector 12">
            <a:extLst>
              <a:ext uri="{FF2B5EF4-FFF2-40B4-BE49-F238E27FC236}">
                <a16:creationId xmlns:a16="http://schemas.microsoft.com/office/drawing/2014/main" id="{E5D6EDFE-9BCC-7241-BE79-C3C97886BF10}"/>
              </a:ext>
            </a:extLst>
          </p:cNvPr>
          <p:cNvCxnSpPr/>
          <p:nvPr userDrawn="1"/>
        </p:nvCxnSpPr>
        <p:spPr>
          <a:xfrm>
            <a:off x="713108" y="449124"/>
            <a:ext cx="948267" cy="0"/>
          </a:xfrm>
          <a:prstGeom prst="line">
            <a:avLst/>
          </a:prstGeom>
          <a:ln w="31750">
            <a:solidFill>
              <a:schemeClr val="bg2"/>
            </a:solidFill>
          </a:ln>
        </p:spPr>
        <p:style>
          <a:lnRef idx="1">
            <a:schemeClr val="accent1"/>
          </a:lnRef>
          <a:fillRef idx="0">
            <a:schemeClr val="accent1"/>
          </a:fillRef>
          <a:effectRef idx="0">
            <a:schemeClr val="accent1"/>
          </a:effectRef>
          <a:fontRef idx="minor">
            <a:schemeClr val="tx1"/>
          </a:fontRef>
        </p:style>
      </p:cxnSp>
      <p:sp>
        <p:nvSpPr>
          <p:cNvPr id="12" name="Title 1">
            <a:extLst>
              <a:ext uri="{FF2B5EF4-FFF2-40B4-BE49-F238E27FC236}">
                <a16:creationId xmlns:a16="http://schemas.microsoft.com/office/drawing/2014/main" id="{30B7E887-57A5-1B48-AE15-22374E11DD61}"/>
              </a:ext>
            </a:extLst>
          </p:cNvPr>
          <p:cNvSpPr>
            <a:spLocks noGrp="1"/>
          </p:cNvSpPr>
          <p:nvPr>
            <p:ph type="title" hasCustomPrompt="1"/>
          </p:nvPr>
        </p:nvSpPr>
        <p:spPr>
          <a:xfrm>
            <a:off x="609600" y="484458"/>
            <a:ext cx="10972800" cy="974989"/>
          </a:xfrm>
        </p:spPr>
        <p:txBody>
          <a:bodyPr anchor="t" anchorCtr="0">
            <a:normAutofit/>
          </a:bodyPr>
          <a:lstStyle>
            <a:lvl1pPr>
              <a:defRPr sz="3200" b="1" baseline="0">
                <a:solidFill>
                  <a:schemeClr val="accent1"/>
                </a:solidFill>
              </a:defRPr>
            </a:lvl1pPr>
          </a:lstStyle>
          <a:p>
            <a:r>
              <a:rPr lang="en-US" dirty="0"/>
              <a:t>DIFFERENT TITLE PER SLIDE, ARIAL 32 PT</a:t>
            </a:r>
          </a:p>
        </p:txBody>
      </p:sp>
      <p:sp>
        <p:nvSpPr>
          <p:cNvPr id="26" name="Rectangle 25">
            <a:extLst>
              <a:ext uri="{FF2B5EF4-FFF2-40B4-BE49-F238E27FC236}">
                <a16:creationId xmlns:a16="http://schemas.microsoft.com/office/drawing/2014/main" id="{0A0DF808-4C38-3849-B5B7-4E3001375694}"/>
              </a:ext>
            </a:extLst>
          </p:cNvPr>
          <p:cNvSpPr/>
          <p:nvPr userDrawn="1"/>
        </p:nvSpPr>
        <p:spPr>
          <a:xfrm>
            <a:off x="0" y="6117996"/>
            <a:ext cx="12192000" cy="74000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Slide Number Placeholder 5">
            <a:extLst>
              <a:ext uri="{FF2B5EF4-FFF2-40B4-BE49-F238E27FC236}">
                <a16:creationId xmlns:a16="http://schemas.microsoft.com/office/drawing/2014/main" id="{EEC23946-B628-904A-A109-D9C3DF530852}"/>
              </a:ext>
            </a:extLst>
          </p:cNvPr>
          <p:cNvSpPr txBox="1">
            <a:spLocks/>
          </p:cNvSpPr>
          <p:nvPr userDrawn="1"/>
        </p:nvSpPr>
        <p:spPr>
          <a:xfrm>
            <a:off x="11195314" y="6370139"/>
            <a:ext cx="711200" cy="259316"/>
          </a:xfrm>
          <a:prstGeom prst="rect">
            <a:avLst/>
          </a:prstGeom>
        </p:spPr>
        <p:txBody>
          <a:bodyPr vert="horz" lIns="121920" tIns="60960" rIns="121920" bIns="6096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085E4B45-3C0D-4DB7-A4A8-89FEB5CAB5B2}" type="slidenum">
              <a:rPr lang="en-US" sz="1333" smtClean="0">
                <a:solidFill>
                  <a:schemeClr val="bg1"/>
                </a:solidFill>
              </a:rPr>
              <a:pPr algn="ctr"/>
              <a:t>‹#›</a:t>
            </a:fld>
            <a:endParaRPr lang="en-US" sz="1333" dirty="0">
              <a:solidFill>
                <a:schemeClr val="bg1"/>
              </a:solidFill>
            </a:endParaRPr>
          </a:p>
        </p:txBody>
      </p:sp>
      <p:pic>
        <p:nvPicPr>
          <p:cNvPr id="28" name="Graphic 27">
            <a:extLst>
              <a:ext uri="{FF2B5EF4-FFF2-40B4-BE49-F238E27FC236}">
                <a16:creationId xmlns:a16="http://schemas.microsoft.com/office/drawing/2014/main" id="{564CD507-EEDB-6948-930D-9B84E47A6F8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09600" y="6246069"/>
            <a:ext cx="2260600" cy="495300"/>
          </a:xfrm>
          <a:prstGeom prst="rect">
            <a:avLst/>
          </a:prstGeom>
        </p:spPr>
      </p:pic>
      <p:cxnSp>
        <p:nvCxnSpPr>
          <p:cNvPr id="29" name="Straight Connector 28">
            <a:extLst>
              <a:ext uri="{FF2B5EF4-FFF2-40B4-BE49-F238E27FC236}">
                <a16:creationId xmlns:a16="http://schemas.microsoft.com/office/drawing/2014/main" id="{99C370B9-4ACE-AE45-89BE-88F87F4C2D25}"/>
              </a:ext>
            </a:extLst>
          </p:cNvPr>
          <p:cNvCxnSpPr/>
          <p:nvPr userDrawn="1"/>
        </p:nvCxnSpPr>
        <p:spPr>
          <a:xfrm>
            <a:off x="11261303" y="6341319"/>
            <a:ext cx="0" cy="30480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0" name="Text Placeholder 3">
            <a:extLst>
              <a:ext uri="{FF2B5EF4-FFF2-40B4-BE49-F238E27FC236}">
                <a16:creationId xmlns:a16="http://schemas.microsoft.com/office/drawing/2014/main" id="{3BC5AB0D-1D51-AE43-8724-1EF32D916C1A}"/>
              </a:ext>
            </a:extLst>
          </p:cNvPr>
          <p:cNvSpPr>
            <a:spLocks noGrp="1"/>
          </p:cNvSpPr>
          <p:nvPr>
            <p:ph type="body" sz="quarter" idx="10" hasCustomPrompt="1"/>
          </p:nvPr>
        </p:nvSpPr>
        <p:spPr>
          <a:xfrm>
            <a:off x="7222204" y="6341319"/>
            <a:ext cx="3979862" cy="304800"/>
          </a:xfrm>
        </p:spPr>
        <p:txBody>
          <a:bodyPr anchor="ctr" anchorCtr="0">
            <a:noAutofit/>
          </a:bodyPr>
          <a:lstStyle>
            <a:lvl1pPr marL="0" indent="0" algn="r">
              <a:buNone/>
              <a:defRPr sz="1800">
                <a:solidFill>
                  <a:schemeClr val="bg1"/>
                </a:solidFill>
              </a:defRPr>
            </a:lvl1pPr>
          </a:lstStyle>
          <a:p>
            <a:pPr lvl="0"/>
            <a:r>
              <a:rPr lang="en-US" dirty="0"/>
              <a:t>Presentation Title</a:t>
            </a:r>
          </a:p>
        </p:txBody>
      </p:sp>
    </p:spTree>
    <p:extLst>
      <p:ext uri="{BB962C8B-B14F-4D97-AF65-F5344CB8AC3E}">
        <p14:creationId xmlns:p14="http://schemas.microsoft.com/office/powerpoint/2010/main" val="706363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00A5C9A-4A11-784F-957D-6444814FA726}"/>
              </a:ext>
            </a:extLst>
          </p:cNvPr>
          <p:cNvSpPr/>
          <p:nvPr userDrawn="1"/>
        </p:nvSpPr>
        <p:spPr>
          <a:xfrm>
            <a:off x="7545" y="0"/>
            <a:ext cx="12179195" cy="29802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EDCE8E7C-6EA8-5E4A-98DA-197608A078BB}"/>
              </a:ext>
            </a:extLst>
          </p:cNvPr>
          <p:cNvPicPr>
            <a:picLocks noChangeAspect="1"/>
          </p:cNvPicPr>
          <p:nvPr userDrawn="1"/>
        </p:nvPicPr>
        <p:blipFill rotWithShape="1">
          <a:blip r:embed="rId2" cstate="screen">
            <a:alphaModFix amt="5000"/>
            <a:extLst>
              <a:ext uri="{28A0092B-C50C-407E-A947-70E740481C1C}">
                <a14:useLocalDpi xmlns:a14="http://schemas.microsoft.com/office/drawing/2010/main"/>
              </a:ext>
            </a:extLst>
          </a:blip>
          <a:srcRect l="215" t="279" r="34047" b="51444"/>
          <a:stretch/>
        </p:blipFill>
        <p:spPr>
          <a:xfrm>
            <a:off x="-5259" y="-71119"/>
            <a:ext cx="12192000" cy="3050858"/>
          </a:xfrm>
          <a:prstGeom prst="rect">
            <a:avLst/>
          </a:prstGeom>
        </p:spPr>
      </p:pic>
      <p:sp>
        <p:nvSpPr>
          <p:cNvPr id="10" name="Rectangle 9">
            <a:extLst>
              <a:ext uri="{FF2B5EF4-FFF2-40B4-BE49-F238E27FC236}">
                <a16:creationId xmlns:a16="http://schemas.microsoft.com/office/drawing/2014/main" id="{C8D70E64-FE79-E246-A2DA-42EE90A704EF}"/>
              </a:ext>
            </a:extLst>
          </p:cNvPr>
          <p:cNvSpPr/>
          <p:nvPr userDrawn="1"/>
        </p:nvSpPr>
        <p:spPr>
          <a:xfrm>
            <a:off x="-1" y="1201193"/>
            <a:ext cx="9985249" cy="1470025"/>
          </a:xfrm>
          <a:prstGeom prst="rect">
            <a:avLst/>
          </a:prstGeom>
          <a:solidFill>
            <a:schemeClr val="tx2">
              <a:lumMod val="10000"/>
            </a:schemeClr>
          </a:solidFill>
          <a:ln cmpd="sng">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1">
            <a:extLst>
              <a:ext uri="{FF2B5EF4-FFF2-40B4-BE49-F238E27FC236}">
                <a16:creationId xmlns:a16="http://schemas.microsoft.com/office/drawing/2014/main" id="{DA4C386B-3E03-9A45-8365-ACE91E7D8F0D}"/>
              </a:ext>
            </a:extLst>
          </p:cNvPr>
          <p:cNvSpPr>
            <a:spLocks noGrp="1"/>
          </p:cNvSpPr>
          <p:nvPr>
            <p:ph type="ctrTitle" hasCustomPrompt="1"/>
          </p:nvPr>
        </p:nvSpPr>
        <p:spPr>
          <a:xfrm>
            <a:off x="914400" y="1201193"/>
            <a:ext cx="7794171" cy="1470025"/>
          </a:xfrm>
        </p:spPr>
        <p:txBody>
          <a:bodyPr>
            <a:normAutofit/>
          </a:bodyPr>
          <a:lstStyle>
            <a:lvl1pPr algn="l">
              <a:defRPr sz="3200" b="1">
                <a:solidFill>
                  <a:schemeClr val="bg1"/>
                </a:solidFill>
              </a:defRPr>
            </a:lvl1pPr>
          </a:lstStyle>
          <a:p>
            <a:r>
              <a:rPr lang="en-US" dirty="0"/>
              <a:t>Section Title, Arial Bold, 32 </a:t>
            </a:r>
            <a:r>
              <a:rPr lang="en-US" dirty="0" err="1"/>
              <a:t>pt</a:t>
            </a:r>
            <a:endParaRPr lang="en-US" dirty="0"/>
          </a:p>
        </p:txBody>
      </p:sp>
      <p:sp>
        <p:nvSpPr>
          <p:cNvPr id="17" name="Picture Placeholder 16">
            <a:extLst>
              <a:ext uri="{FF2B5EF4-FFF2-40B4-BE49-F238E27FC236}">
                <a16:creationId xmlns:a16="http://schemas.microsoft.com/office/drawing/2014/main" id="{DAE0E53C-0779-1B43-86E7-21148BDEE6C5}"/>
              </a:ext>
            </a:extLst>
          </p:cNvPr>
          <p:cNvSpPr>
            <a:spLocks noGrp="1"/>
          </p:cNvSpPr>
          <p:nvPr>
            <p:ph type="pic" sz="quarter" idx="10"/>
          </p:nvPr>
        </p:nvSpPr>
        <p:spPr>
          <a:xfrm>
            <a:off x="0" y="2979738"/>
            <a:ext cx="12192000" cy="3878262"/>
          </a:xfrm>
        </p:spPr>
        <p:txBody>
          <a:bodyPr/>
          <a:lstStyle/>
          <a:p>
            <a:endParaRPr lang="en-US" dirty="0"/>
          </a:p>
        </p:txBody>
      </p:sp>
      <p:sp>
        <p:nvSpPr>
          <p:cNvPr id="12" name="Rectangle 11">
            <a:extLst>
              <a:ext uri="{FF2B5EF4-FFF2-40B4-BE49-F238E27FC236}">
                <a16:creationId xmlns:a16="http://schemas.microsoft.com/office/drawing/2014/main" id="{984B987E-0BBF-BA42-A491-9976991B47A3}"/>
              </a:ext>
            </a:extLst>
          </p:cNvPr>
          <p:cNvSpPr/>
          <p:nvPr userDrawn="1"/>
        </p:nvSpPr>
        <p:spPr>
          <a:xfrm>
            <a:off x="664172" y="1201193"/>
            <a:ext cx="81906" cy="1470025"/>
          </a:xfrm>
          <a:prstGeom prst="rect">
            <a:avLst/>
          </a:prstGeom>
          <a:solidFill>
            <a:schemeClr val="bg2"/>
          </a:solidFill>
          <a:ln>
            <a:no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1BFC7608-7677-3E47-9925-1C93BC6DCED2}"/>
              </a:ext>
            </a:extLst>
          </p:cNvPr>
          <p:cNvSpPr/>
          <p:nvPr userDrawn="1"/>
        </p:nvSpPr>
        <p:spPr>
          <a:xfrm>
            <a:off x="425021" y="1201193"/>
            <a:ext cx="81906" cy="1470025"/>
          </a:xfrm>
          <a:prstGeom prst="rect">
            <a:avLst/>
          </a:prstGeom>
          <a:solidFill>
            <a:schemeClr val="bg2"/>
          </a:solidFill>
          <a:ln>
            <a:no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26629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chemeClr val="accent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63E065F-9071-E840-93FC-0FFF2AD44CA3}"/>
              </a:ext>
            </a:extLst>
          </p:cNvPr>
          <p:cNvPicPr>
            <a:picLocks noChangeAspect="1"/>
          </p:cNvPicPr>
          <p:nvPr userDrawn="1"/>
        </p:nvPicPr>
        <p:blipFill rotWithShape="1">
          <a:blip r:embed="rId2" cstate="screen">
            <a:alphaModFix amt="5000"/>
            <a:extLst>
              <a:ext uri="{28A0092B-C50C-407E-A947-70E740481C1C}">
                <a14:useLocalDpi xmlns:a14="http://schemas.microsoft.com/office/drawing/2010/main"/>
              </a:ext>
            </a:extLst>
          </a:blip>
          <a:srcRect l="215" t="279" r="34047" b="51444"/>
          <a:stretch/>
        </p:blipFill>
        <p:spPr>
          <a:xfrm>
            <a:off x="-5259" y="-71119"/>
            <a:ext cx="12192000" cy="3050858"/>
          </a:xfrm>
          <a:prstGeom prst="rect">
            <a:avLst/>
          </a:prstGeom>
        </p:spPr>
      </p:pic>
      <p:sp>
        <p:nvSpPr>
          <p:cNvPr id="4" name="Rectangle 3">
            <a:extLst>
              <a:ext uri="{FF2B5EF4-FFF2-40B4-BE49-F238E27FC236}">
                <a16:creationId xmlns:a16="http://schemas.microsoft.com/office/drawing/2014/main" id="{31BAE4F3-67AD-5046-BA17-23EF3507710F}"/>
              </a:ext>
            </a:extLst>
          </p:cNvPr>
          <p:cNvSpPr/>
          <p:nvPr userDrawn="1"/>
        </p:nvSpPr>
        <p:spPr>
          <a:xfrm>
            <a:off x="-1" y="1201193"/>
            <a:ext cx="9985249" cy="1470025"/>
          </a:xfrm>
          <a:prstGeom prst="rect">
            <a:avLst/>
          </a:prstGeom>
          <a:solidFill>
            <a:schemeClr val="tx2">
              <a:lumMod val="10000"/>
            </a:schemeClr>
          </a:solidFill>
          <a:ln cmpd="sng">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1">
            <a:extLst>
              <a:ext uri="{FF2B5EF4-FFF2-40B4-BE49-F238E27FC236}">
                <a16:creationId xmlns:a16="http://schemas.microsoft.com/office/drawing/2014/main" id="{8DB5D6DC-3286-9547-8661-3FE447A52094}"/>
              </a:ext>
            </a:extLst>
          </p:cNvPr>
          <p:cNvSpPr>
            <a:spLocks noGrp="1"/>
          </p:cNvSpPr>
          <p:nvPr>
            <p:ph type="ctrTitle" hasCustomPrompt="1"/>
          </p:nvPr>
        </p:nvSpPr>
        <p:spPr>
          <a:xfrm>
            <a:off x="914400" y="1201193"/>
            <a:ext cx="7794171" cy="1470025"/>
          </a:xfrm>
        </p:spPr>
        <p:txBody>
          <a:bodyPr>
            <a:normAutofit/>
          </a:bodyPr>
          <a:lstStyle>
            <a:lvl1pPr algn="l">
              <a:defRPr sz="3200" b="1">
                <a:solidFill>
                  <a:schemeClr val="bg1"/>
                </a:solidFill>
              </a:defRPr>
            </a:lvl1pPr>
          </a:lstStyle>
          <a:p>
            <a:r>
              <a:rPr lang="en-US" dirty="0"/>
              <a:t>Section Title, Arial Bold, 32 </a:t>
            </a:r>
            <a:r>
              <a:rPr lang="en-US" dirty="0" err="1"/>
              <a:t>pt</a:t>
            </a:r>
            <a:endParaRPr lang="en-US" dirty="0"/>
          </a:p>
        </p:txBody>
      </p:sp>
      <p:sp>
        <p:nvSpPr>
          <p:cNvPr id="8" name="Rectangle 7">
            <a:extLst>
              <a:ext uri="{FF2B5EF4-FFF2-40B4-BE49-F238E27FC236}">
                <a16:creationId xmlns:a16="http://schemas.microsoft.com/office/drawing/2014/main" id="{592067DB-9389-8148-9AD4-338B1FA93EC2}"/>
              </a:ext>
            </a:extLst>
          </p:cNvPr>
          <p:cNvSpPr/>
          <p:nvPr userDrawn="1"/>
        </p:nvSpPr>
        <p:spPr>
          <a:xfrm>
            <a:off x="664172" y="1201193"/>
            <a:ext cx="81906" cy="1470025"/>
          </a:xfrm>
          <a:prstGeom prst="rect">
            <a:avLst/>
          </a:prstGeom>
          <a:solidFill>
            <a:schemeClr val="bg2"/>
          </a:solidFill>
          <a:ln>
            <a:no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6396F6A5-C238-444C-9134-545435D8BE69}"/>
              </a:ext>
            </a:extLst>
          </p:cNvPr>
          <p:cNvSpPr/>
          <p:nvPr userDrawn="1"/>
        </p:nvSpPr>
        <p:spPr>
          <a:xfrm>
            <a:off x="425021" y="1201193"/>
            <a:ext cx="81906" cy="1470025"/>
          </a:xfrm>
          <a:prstGeom prst="rect">
            <a:avLst/>
          </a:prstGeom>
          <a:solidFill>
            <a:schemeClr val="bg2"/>
          </a:solidFill>
          <a:ln>
            <a:no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51326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chemeClr val="accent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39E7165-FEAA-4443-8CF8-E28F2D999B5D}"/>
              </a:ext>
            </a:extLst>
          </p:cNvPr>
          <p:cNvPicPr>
            <a:picLocks noChangeAspect="1"/>
          </p:cNvPicPr>
          <p:nvPr userDrawn="1"/>
        </p:nvPicPr>
        <p:blipFill rotWithShape="1">
          <a:blip r:embed="rId2" cstate="screen">
            <a:alphaModFix amt="5000"/>
            <a:extLst>
              <a:ext uri="{28A0092B-C50C-407E-A947-70E740481C1C}">
                <a14:useLocalDpi xmlns:a14="http://schemas.microsoft.com/office/drawing/2010/main"/>
              </a:ext>
            </a:extLst>
          </a:blip>
          <a:srcRect l="49048" t="3916" r="33495" b="-8079"/>
          <a:stretch/>
        </p:blipFill>
        <p:spPr>
          <a:xfrm>
            <a:off x="8818880" y="0"/>
            <a:ext cx="3373120" cy="6857999"/>
          </a:xfrm>
          <a:prstGeom prst="rect">
            <a:avLst/>
          </a:prstGeom>
        </p:spPr>
      </p:pic>
      <p:sp>
        <p:nvSpPr>
          <p:cNvPr id="6" name="Title 1">
            <a:extLst>
              <a:ext uri="{FF2B5EF4-FFF2-40B4-BE49-F238E27FC236}">
                <a16:creationId xmlns:a16="http://schemas.microsoft.com/office/drawing/2014/main" id="{6574E564-D362-C144-80D5-D67E98E10F2A}"/>
              </a:ext>
            </a:extLst>
          </p:cNvPr>
          <p:cNvSpPr>
            <a:spLocks noGrp="1"/>
          </p:cNvSpPr>
          <p:nvPr>
            <p:ph type="ctrTitle" hasCustomPrompt="1"/>
          </p:nvPr>
        </p:nvSpPr>
        <p:spPr>
          <a:xfrm>
            <a:off x="914400" y="1582194"/>
            <a:ext cx="4613275" cy="708520"/>
          </a:xfrm>
        </p:spPr>
        <p:txBody>
          <a:bodyPr anchor="t" anchorCtr="0">
            <a:normAutofit/>
          </a:bodyPr>
          <a:lstStyle>
            <a:lvl1pPr algn="l">
              <a:defRPr sz="3200" b="1">
                <a:solidFill>
                  <a:schemeClr val="bg1"/>
                </a:solidFill>
              </a:defRPr>
            </a:lvl1pPr>
          </a:lstStyle>
          <a:p>
            <a:r>
              <a:rPr lang="en-US" dirty="0"/>
              <a:t>Thank You, 32 </a:t>
            </a:r>
            <a:r>
              <a:rPr lang="en-US" dirty="0" err="1"/>
              <a:t>pt</a:t>
            </a:r>
            <a:endParaRPr lang="en-US" dirty="0"/>
          </a:p>
        </p:txBody>
      </p:sp>
      <p:cxnSp>
        <p:nvCxnSpPr>
          <p:cNvPr id="7" name="Straight Connector 6">
            <a:extLst>
              <a:ext uri="{FF2B5EF4-FFF2-40B4-BE49-F238E27FC236}">
                <a16:creationId xmlns:a16="http://schemas.microsoft.com/office/drawing/2014/main" id="{E3D6C17C-37C8-6949-A675-DD8193329926}"/>
              </a:ext>
            </a:extLst>
          </p:cNvPr>
          <p:cNvCxnSpPr/>
          <p:nvPr userDrawn="1"/>
        </p:nvCxnSpPr>
        <p:spPr>
          <a:xfrm>
            <a:off x="1008529" y="1490133"/>
            <a:ext cx="948267" cy="0"/>
          </a:xfrm>
          <a:prstGeom prst="line">
            <a:avLst/>
          </a:prstGeom>
          <a:ln w="31750">
            <a:solidFill>
              <a:schemeClr val="bg2"/>
            </a:soli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708C9353-1B12-1D4B-AEAA-C4FE7D2CC431}"/>
              </a:ext>
            </a:extLst>
          </p:cNvPr>
          <p:cNvSpPr>
            <a:spLocks noGrp="1"/>
          </p:cNvSpPr>
          <p:nvPr>
            <p:ph type="body" sz="quarter" idx="10" hasCustomPrompt="1"/>
          </p:nvPr>
        </p:nvSpPr>
        <p:spPr>
          <a:xfrm>
            <a:off x="914400" y="2507561"/>
            <a:ext cx="4613275" cy="1881271"/>
          </a:xfrm>
        </p:spPr>
        <p:txBody>
          <a:bodyPr>
            <a:normAutofit/>
          </a:bodyPr>
          <a:lstStyle>
            <a:lvl1pPr marL="0" indent="0">
              <a:buNone/>
              <a:defRPr sz="2400">
                <a:solidFill>
                  <a:schemeClr val="bg1"/>
                </a:solidFill>
              </a:defRPr>
            </a:lvl1pPr>
          </a:lstStyle>
          <a:p>
            <a:pPr lvl="0"/>
            <a:r>
              <a:rPr lang="en-US" dirty="0"/>
              <a:t>Name</a:t>
            </a:r>
          </a:p>
          <a:p>
            <a:pPr lvl="0"/>
            <a:r>
              <a:rPr lang="en-US" dirty="0"/>
              <a:t>Title</a:t>
            </a:r>
          </a:p>
          <a:p>
            <a:pPr lvl="0"/>
            <a:r>
              <a:rPr lang="en-US" dirty="0"/>
              <a:t>Phone number</a:t>
            </a:r>
          </a:p>
          <a:p>
            <a:pPr lvl="0"/>
            <a:r>
              <a:rPr lang="en-US" dirty="0"/>
              <a:t>Email</a:t>
            </a:r>
          </a:p>
        </p:txBody>
      </p:sp>
      <p:pic>
        <p:nvPicPr>
          <p:cNvPr id="14" name="Graphic 13">
            <a:extLst>
              <a:ext uri="{FF2B5EF4-FFF2-40B4-BE49-F238E27FC236}">
                <a16:creationId xmlns:a16="http://schemas.microsoft.com/office/drawing/2014/main" id="{D6BC4E00-1CAA-6D45-A1AE-5F409A830B55}"/>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69381" y="4735517"/>
            <a:ext cx="3233758" cy="708520"/>
          </a:xfrm>
          <a:prstGeom prst="rect">
            <a:avLst/>
          </a:prstGeom>
        </p:spPr>
      </p:pic>
      <p:sp>
        <p:nvSpPr>
          <p:cNvPr id="15" name="Rectangle 14">
            <a:extLst>
              <a:ext uri="{FF2B5EF4-FFF2-40B4-BE49-F238E27FC236}">
                <a16:creationId xmlns:a16="http://schemas.microsoft.com/office/drawing/2014/main" id="{9557C841-2B2B-3946-AECA-0AD3DB9BBC9F}"/>
              </a:ext>
            </a:extLst>
          </p:cNvPr>
          <p:cNvSpPr/>
          <p:nvPr userDrawn="1"/>
        </p:nvSpPr>
        <p:spPr>
          <a:xfrm>
            <a:off x="0" y="6244617"/>
            <a:ext cx="12192000" cy="613383"/>
          </a:xfrm>
          <a:prstGeom prst="rect">
            <a:avLst/>
          </a:prstGeom>
          <a:solidFill>
            <a:schemeClr val="tx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2">
            <a:extLst>
              <a:ext uri="{FF2B5EF4-FFF2-40B4-BE49-F238E27FC236}">
                <a16:creationId xmlns:a16="http://schemas.microsoft.com/office/drawing/2014/main" id="{9E287AA1-09CB-2C48-ADEB-9CAAEF0D7B1A}"/>
              </a:ext>
            </a:extLst>
          </p:cNvPr>
          <p:cNvSpPr>
            <a:spLocks noGrp="1"/>
          </p:cNvSpPr>
          <p:nvPr>
            <p:ph type="body" sz="quarter" idx="11" hasCustomPrompt="1"/>
          </p:nvPr>
        </p:nvSpPr>
        <p:spPr>
          <a:xfrm>
            <a:off x="914400" y="6304548"/>
            <a:ext cx="1842193" cy="506317"/>
          </a:xfrm>
        </p:spPr>
        <p:txBody>
          <a:bodyPr>
            <a:normAutofit/>
          </a:bodyPr>
          <a:lstStyle>
            <a:lvl1pPr marL="0" indent="0">
              <a:buNone/>
              <a:defRPr sz="2400" b="0" i="0">
                <a:solidFill>
                  <a:schemeClr val="bg1"/>
                </a:solidFill>
                <a:latin typeface="Arial" panose="020B0604020202020204" pitchFamily="34" charset="0"/>
                <a:cs typeface="Arial" panose="020B0604020202020204" pitchFamily="34" charset="0"/>
              </a:defRPr>
            </a:lvl1pPr>
          </a:lstStyle>
          <a:p>
            <a:pPr lvl="0"/>
            <a:r>
              <a:rPr lang="en-US" dirty="0" err="1"/>
              <a:t>usphs.gov</a:t>
            </a:r>
            <a:endParaRPr lang="en-US" dirty="0"/>
          </a:p>
        </p:txBody>
      </p:sp>
      <p:pic>
        <p:nvPicPr>
          <p:cNvPr id="12" name="Picture 11">
            <a:hlinkClick r:id="rId5"/>
            <a:extLst>
              <a:ext uri="{FF2B5EF4-FFF2-40B4-BE49-F238E27FC236}">
                <a16:creationId xmlns:a16="http://schemas.microsoft.com/office/drawing/2014/main" id="{9455115D-B7D0-0949-AE1E-9FC77B7A4E05}"/>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0420612" y="6378435"/>
            <a:ext cx="143650" cy="307463"/>
          </a:xfrm>
          <a:prstGeom prst="rect">
            <a:avLst/>
          </a:prstGeom>
        </p:spPr>
      </p:pic>
      <p:pic>
        <p:nvPicPr>
          <p:cNvPr id="13" name="Picture 12">
            <a:hlinkClick r:id="rId7"/>
            <a:extLst>
              <a:ext uri="{FF2B5EF4-FFF2-40B4-BE49-F238E27FC236}">
                <a16:creationId xmlns:a16="http://schemas.microsoft.com/office/drawing/2014/main" id="{20961C35-B147-F84C-B564-43A3F538E86B}"/>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10963829" y="6425243"/>
            <a:ext cx="302422" cy="245718"/>
          </a:xfrm>
          <a:prstGeom prst="rect">
            <a:avLst/>
          </a:prstGeom>
        </p:spPr>
      </p:pic>
    </p:spTree>
    <p:extLst>
      <p:ext uri="{BB962C8B-B14F-4D97-AF65-F5344CB8AC3E}">
        <p14:creationId xmlns:p14="http://schemas.microsoft.com/office/powerpoint/2010/main" val="3741544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4A3FEB0-09AB-CC43-8BAC-CCAC393C572B}"/>
              </a:ext>
            </a:extLst>
          </p:cNvPr>
          <p:cNvPicPr>
            <a:picLocks noChangeAspect="1"/>
          </p:cNvPicPr>
          <p:nvPr userDrawn="1"/>
        </p:nvPicPr>
        <p:blipFill rotWithShape="1">
          <a:blip r:embed="rId2" cstate="screen">
            <a:alphaModFix amt="5000"/>
            <a:extLst>
              <a:ext uri="{28A0092B-C50C-407E-A947-70E740481C1C}">
                <a14:useLocalDpi xmlns:a14="http://schemas.microsoft.com/office/drawing/2010/main"/>
              </a:ext>
            </a:extLst>
          </a:blip>
          <a:srcRect l="49048" t="963" r="35367" b="1033"/>
          <a:stretch/>
        </p:blipFill>
        <p:spPr>
          <a:xfrm>
            <a:off x="8991599" y="-1"/>
            <a:ext cx="3200401" cy="6858000"/>
          </a:xfrm>
          <a:prstGeom prst="rect">
            <a:avLst/>
          </a:prstGeom>
        </p:spPr>
      </p:pic>
      <p:sp>
        <p:nvSpPr>
          <p:cNvPr id="2" name="Title 1"/>
          <p:cNvSpPr>
            <a:spLocks noGrp="1"/>
          </p:cNvSpPr>
          <p:nvPr>
            <p:ph type="ctrTitle" hasCustomPrompt="1"/>
          </p:nvPr>
        </p:nvSpPr>
        <p:spPr>
          <a:xfrm>
            <a:off x="914400" y="571559"/>
            <a:ext cx="7794171" cy="1340212"/>
          </a:xfrm>
        </p:spPr>
        <p:txBody>
          <a:bodyPr anchor="t" anchorCtr="0">
            <a:normAutofit/>
          </a:bodyPr>
          <a:lstStyle>
            <a:lvl1pPr algn="l">
              <a:defRPr sz="3600" b="1">
                <a:solidFill>
                  <a:schemeClr val="bg1"/>
                </a:solidFill>
              </a:defRPr>
            </a:lvl1pPr>
          </a:lstStyle>
          <a:p>
            <a:r>
              <a:rPr lang="en-US" dirty="0"/>
              <a:t>TITLE, ARIAL BOLD, ALL CAPS</a:t>
            </a:r>
            <a:br>
              <a:rPr lang="en-US" dirty="0"/>
            </a:br>
            <a:r>
              <a:rPr lang="en-US" dirty="0"/>
              <a:t>36 </a:t>
            </a:r>
            <a:r>
              <a:rPr lang="en-US" dirty="0" err="1"/>
              <a:t>pt</a:t>
            </a:r>
            <a:endParaRPr lang="en-US" dirty="0"/>
          </a:p>
        </p:txBody>
      </p:sp>
      <p:sp>
        <p:nvSpPr>
          <p:cNvPr id="3" name="Subtitle 2"/>
          <p:cNvSpPr>
            <a:spLocks noGrp="1"/>
          </p:cNvSpPr>
          <p:nvPr>
            <p:ph type="subTitle" idx="1" hasCustomPrompt="1"/>
          </p:nvPr>
        </p:nvSpPr>
        <p:spPr>
          <a:xfrm>
            <a:off x="914400" y="2064820"/>
            <a:ext cx="7794171" cy="914400"/>
          </a:xfrm>
        </p:spPr>
        <p:txBody>
          <a:bodyPr>
            <a:normAutofit/>
          </a:bodyPr>
          <a:lstStyle>
            <a:lvl1pPr marL="0" indent="0" algn="l">
              <a:buNone/>
              <a:defRPr sz="2800" b="0" baseline="0">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Subtitle, Arial Body, 28pt</a:t>
            </a:r>
          </a:p>
        </p:txBody>
      </p:sp>
      <p:sp>
        <p:nvSpPr>
          <p:cNvPr id="12" name="Rectangle 11">
            <a:extLst>
              <a:ext uri="{FF2B5EF4-FFF2-40B4-BE49-F238E27FC236}">
                <a16:creationId xmlns:a16="http://schemas.microsoft.com/office/drawing/2014/main" id="{03C9A20E-1506-9F4A-9136-E2DB5120F841}"/>
              </a:ext>
            </a:extLst>
          </p:cNvPr>
          <p:cNvSpPr/>
          <p:nvPr userDrawn="1"/>
        </p:nvSpPr>
        <p:spPr>
          <a:xfrm>
            <a:off x="0" y="6267451"/>
            <a:ext cx="12192000" cy="590550"/>
          </a:xfrm>
          <a:prstGeom prst="rect">
            <a:avLst/>
          </a:prstGeom>
          <a:solidFill>
            <a:schemeClr val="tx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descr="A close up of a logo&#10;&#10;Description automatically generated">
            <a:extLst>
              <a:ext uri="{FF2B5EF4-FFF2-40B4-BE49-F238E27FC236}">
                <a16:creationId xmlns:a16="http://schemas.microsoft.com/office/drawing/2014/main" id="{1ED626AE-ECEC-1C40-AF81-F68595D5E9D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684052" y="726729"/>
            <a:ext cx="1860813" cy="1795291"/>
          </a:xfrm>
          <a:prstGeom prst="rect">
            <a:avLst/>
          </a:prstGeom>
        </p:spPr>
      </p:pic>
      <p:sp>
        <p:nvSpPr>
          <p:cNvPr id="5" name="Text Placeholder 4">
            <a:extLst>
              <a:ext uri="{FF2B5EF4-FFF2-40B4-BE49-F238E27FC236}">
                <a16:creationId xmlns:a16="http://schemas.microsoft.com/office/drawing/2014/main" id="{CA9505D0-A6DC-A84B-BBD8-CF7B8C86ED28}"/>
              </a:ext>
            </a:extLst>
          </p:cNvPr>
          <p:cNvSpPr>
            <a:spLocks noGrp="1"/>
          </p:cNvSpPr>
          <p:nvPr>
            <p:ph type="body" sz="quarter" idx="10" hasCustomPrompt="1"/>
          </p:nvPr>
        </p:nvSpPr>
        <p:spPr>
          <a:xfrm>
            <a:off x="323193" y="6368487"/>
            <a:ext cx="3200400" cy="449724"/>
          </a:xfrm>
          <a:ln>
            <a:noFill/>
          </a:ln>
        </p:spPr>
        <p:txBody>
          <a:bodyPr>
            <a:normAutofit/>
          </a:bodyPr>
          <a:lstStyle>
            <a:lvl1pPr marL="0" indent="0">
              <a:buNone/>
              <a:defRPr sz="2000">
                <a:solidFill>
                  <a:schemeClr val="bg1"/>
                </a:solidFill>
              </a:defRPr>
            </a:lvl1pPr>
            <a:lvl2pPr marL="609585" indent="0">
              <a:buNone/>
              <a:defRPr/>
            </a:lvl2pPr>
            <a:lvl3pPr marL="1219170" indent="0">
              <a:buNone/>
              <a:defRPr/>
            </a:lvl3pPr>
            <a:lvl4pPr marL="1828755" indent="0">
              <a:buNone/>
              <a:defRPr/>
            </a:lvl4pPr>
            <a:lvl5pPr marL="2438339" indent="0">
              <a:buNone/>
              <a:defRPr/>
            </a:lvl5pPr>
          </a:lstStyle>
          <a:p>
            <a:pPr lvl="0"/>
            <a:r>
              <a:rPr lang="en-US" dirty="0"/>
              <a:t>Presenter Name, Title</a:t>
            </a:r>
          </a:p>
        </p:txBody>
      </p:sp>
      <p:sp>
        <p:nvSpPr>
          <p:cNvPr id="9" name="Rectangle 8">
            <a:extLst>
              <a:ext uri="{FF2B5EF4-FFF2-40B4-BE49-F238E27FC236}">
                <a16:creationId xmlns:a16="http://schemas.microsoft.com/office/drawing/2014/main" id="{820E09BB-78DA-5741-8D9C-52C42A808F25}"/>
              </a:ext>
            </a:extLst>
          </p:cNvPr>
          <p:cNvSpPr/>
          <p:nvPr userDrawn="1"/>
        </p:nvSpPr>
        <p:spPr>
          <a:xfrm>
            <a:off x="647135" y="726729"/>
            <a:ext cx="62313" cy="1732692"/>
          </a:xfrm>
          <a:prstGeom prst="rect">
            <a:avLst/>
          </a:prstGeom>
          <a:solidFill>
            <a:schemeClr val="bg2"/>
          </a:solidFill>
          <a:ln>
            <a:no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EC5CFADC-A7B0-4146-A67E-51C61D0DCEA6}"/>
              </a:ext>
            </a:extLst>
          </p:cNvPr>
          <p:cNvSpPr/>
          <p:nvPr userDrawn="1"/>
        </p:nvSpPr>
        <p:spPr>
          <a:xfrm>
            <a:off x="407984" y="726729"/>
            <a:ext cx="62313" cy="1732692"/>
          </a:xfrm>
          <a:prstGeom prst="rect">
            <a:avLst/>
          </a:prstGeom>
          <a:solidFill>
            <a:schemeClr val="bg2"/>
          </a:solidFill>
          <a:ln>
            <a:no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Picture Placeholder 5">
            <a:extLst>
              <a:ext uri="{FF2B5EF4-FFF2-40B4-BE49-F238E27FC236}">
                <a16:creationId xmlns:a16="http://schemas.microsoft.com/office/drawing/2014/main" id="{6295800F-821E-6247-83BA-A7A3DCA7EF2B}"/>
              </a:ext>
            </a:extLst>
          </p:cNvPr>
          <p:cNvSpPr>
            <a:spLocks noGrp="1"/>
          </p:cNvSpPr>
          <p:nvPr>
            <p:ph type="pic" sz="quarter" idx="11"/>
          </p:nvPr>
        </p:nvSpPr>
        <p:spPr>
          <a:xfrm>
            <a:off x="0" y="2979737"/>
            <a:ext cx="12192000" cy="3348959"/>
          </a:xfrm>
        </p:spPr>
        <p:txBody>
          <a:bodyPr/>
          <a:lstStyle/>
          <a:p>
            <a:endParaRPr lang="en-US" dirty="0"/>
          </a:p>
        </p:txBody>
      </p:sp>
      <p:sp>
        <p:nvSpPr>
          <p:cNvPr id="14" name="Text Placeholder 4">
            <a:extLst>
              <a:ext uri="{FF2B5EF4-FFF2-40B4-BE49-F238E27FC236}">
                <a16:creationId xmlns:a16="http://schemas.microsoft.com/office/drawing/2014/main" id="{3AA2B0CC-1D78-6643-8ADE-13F5136E625B}"/>
              </a:ext>
            </a:extLst>
          </p:cNvPr>
          <p:cNvSpPr>
            <a:spLocks noGrp="1"/>
          </p:cNvSpPr>
          <p:nvPr>
            <p:ph type="body" sz="quarter" idx="12" hasCustomPrompt="1"/>
          </p:nvPr>
        </p:nvSpPr>
        <p:spPr>
          <a:xfrm>
            <a:off x="8387256" y="6368487"/>
            <a:ext cx="3200400" cy="449724"/>
          </a:xfrm>
          <a:ln>
            <a:noFill/>
          </a:ln>
        </p:spPr>
        <p:txBody>
          <a:bodyPr>
            <a:normAutofit/>
          </a:bodyPr>
          <a:lstStyle>
            <a:lvl1pPr marL="0" indent="0" algn="r">
              <a:buNone/>
              <a:defRPr sz="2000">
                <a:solidFill>
                  <a:schemeClr val="bg1"/>
                </a:solidFill>
              </a:defRPr>
            </a:lvl1pPr>
            <a:lvl2pPr marL="609585" indent="0">
              <a:buNone/>
              <a:defRPr/>
            </a:lvl2pPr>
            <a:lvl3pPr marL="1219170" indent="0">
              <a:buNone/>
              <a:defRPr/>
            </a:lvl3pPr>
            <a:lvl4pPr marL="1828755" indent="0">
              <a:buNone/>
              <a:defRPr/>
            </a:lvl4pPr>
            <a:lvl5pPr marL="2438339" indent="0">
              <a:buNone/>
              <a:defRPr/>
            </a:lvl5pPr>
          </a:lstStyle>
          <a:p>
            <a:pPr lvl="0"/>
            <a:r>
              <a:rPr lang="en-US" dirty="0"/>
              <a:t>Date</a:t>
            </a:r>
          </a:p>
        </p:txBody>
      </p:sp>
    </p:spTree>
    <p:extLst>
      <p:ext uri="{BB962C8B-B14F-4D97-AF65-F5344CB8AC3E}">
        <p14:creationId xmlns:p14="http://schemas.microsoft.com/office/powerpoint/2010/main" val="3518998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One Column">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941690"/>
            <a:ext cx="10972800" cy="3752116"/>
          </a:xfrm>
        </p:spPr>
        <p:txBody>
          <a:bodyPr/>
          <a:lstStyle>
            <a:lvl1pPr marL="515938" indent="-280988">
              <a:buClr>
                <a:schemeClr val="accent1"/>
              </a:buClr>
              <a:buSzPct val="125000"/>
              <a:buFont typeface="Arial" panose="020B0604020202020204" pitchFamily="34" charset="0"/>
              <a:buChar char="•"/>
              <a:tabLst/>
              <a:defRPr sz="2200">
                <a:solidFill>
                  <a:schemeClr val="tx1">
                    <a:lumMod val="85000"/>
                    <a:lumOff val="15000"/>
                  </a:schemeClr>
                </a:solidFill>
              </a:defRPr>
            </a:lvl1pPr>
            <a:lvl2pPr marL="976313" indent="-280988">
              <a:buClr>
                <a:schemeClr val="accent1"/>
              </a:buClr>
              <a:buFont typeface="Wingdings" panose="05000000000000000000" pitchFamily="2" charset="2"/>
              <a:buChar char="§"/>
              <a:tabLst/>
              <a:defRPr sz="2000">
                <a:solidFill>
                  <a:schemeClr val="tx1">
                    <a:lumMod val="85000"/>
                    <a:lumOff val="15000"/>
                  </a:schemeClr>
                </a:solidFill>
              </a:defRPr>
            </a:lvl2pPr>
            <a:lvl3pPr marL="1381125" indent="-234950">
              <a:buClr>
                <a:schemeClr val="accent1"/>
              </a:buClr>
              <a:buFont typeface="Wingdings" pitchFamily="2" charset="2"/>
              <a:buChar char="§"/>
              <a:tabLst/>
              <a:defRPr sz="1800">
                <a:solidFill>
                  <a:schemeClr val="tx1">
                    <a:lumMod val="85000"/>
                    <a:lumOff val="15000"/>
                  </a:schemeClr>
                </a:solidFill>
              </a:defRPr>
            </a:lvl3pPr>
          </a:lstStyle>
          <a:p>
            <a:pPr lvl="0"/>
            <a:r>
              <a:rPr lang="en-US" dirty="0"/>
              <a:t>Click to edit Master text styles</a:t>
            </a:r>
          </a:p>
          <a:p>
            <a:pPr lvl="1"/>
            <a:r>
              <a:rPr lang="en-US" dirty="0"/>
              <a:t>Second level</a:t>
            </a:r>
          </a:p>
          <a:p>
            <a:pPr lvl="2"/>
            <a:r>
              <a:rPr lang="en-US" dirty="0"/>
              <a:t>Third level</a:t>
            </a:r>
          </a:p>
          <a:p>
            <a:pPr lvl="0"/>
            <a:endParaRPr lang="en-US" dirty="0"/>
          </a:p>
          <a:p>
            <a:pPr lvl="2"/>
            <a:endParaRPr lang="en-US" dirty="0"/>
          </a:p>
          <a:p>
            <a:pPr lvl="2"/>
            <a:endParaRPr lang="en-US" dirty="0"/>
          </a:p>
        </p:txBody>
      </p:sp>
      <p:cxnSp>
        <p:nvCxnSpPr>
          <p:cNvPr id="15" name="Straight Connector 14">
            <a:extLst>
              <a:ext uri="{FF2B5EF4-FFF2-40B4-BE49-F238E27FC236}">
                <a16:creationId xmlns:a16="http://schemas.microsoft.com/office/drawing/2014/main" id="{28DBD5A7-8F2D-6B4B-8C13-CF5A026A5BDD}"/>
              </a:ext>
            </a:extLst>
          </p:cNvPr>
          <p:cNvCxnSpPr/>
          <p:nvPr userDrawn="1"/>
        </p:nvCxnSpPr>
        <p:spPr>
          <a:xfrm>
            <a:off x="713108" y="449124"/>
            <a:ext cx="948267" cy="0"/>
          </a:xfrm>
          <a:prstGeom prst="line">
            <a:avLst/>
          </a:prstGeom>
          <a:ln w="31750">
            <a:solidFill>
              <a:schemeClr val="bg2"/>
            </a:solidFill>
          </a:ln>
        </p:spPr>
        <p:style>
          <a:lnRef idx="1">
            <a:schemeClr val="accent1"/>
          </a:lnRef>
          <a:fillRef idx="0">
            <a:schemeClr val="accent1"/>
          </a:fillRef>
          <a:effectRef idx="0">
            <a:schemeClr val="accent1"/>
          </a:effectRef>
          <a:fontRef idx="minor">
            <a:schemeClr val="tx1"/>
          </a:fontRef>
        </p:style>
      </p:cxnSp>
      <p:sp>
        <p:nvSpPr>
          <p:cNvPr id="9" name="Text Placeholder 8">
            <a:extLst>
              <a:ext uri="{FF2B5EF4-FFF2-40B4-BE49-F238E27FC236}">
                <a16:creationId xmlns:a16="http://schemas.microsoft.com/office/drawing/2014/main" id="{F0151E5E-4296-8D45-A5A3-08F88EF43960}"/>
              </a:ext>
            </a:extLst>
          </p:cNvPr>
          <p:cNvSpPr>
            <a:spLocks noGrp="1"/>
          </p:cNvSpPr>
          <p:nvPr>
            <p:ph type="body" sz="quarter" idx="11" hasCustomPrompt="1"/>
          </p:nvPr>
        </p:nvSpPr>
        <p:spPr>
          <a:xfrm>
            <a:off x="609600" y="1479550"/>
            <a:ext cx="8647113" cy="360363"/>
          </a:xfrm>
        </p:spPr>
        <p:txBody>
          <a:bodyPr>
            <a:noAutofit/>
          </a:bodyPr>
          <a:lstStyle>
            <a:lvl1pPr marL="0" indent="0">
              <a:buNone/>
              <a:defRPr sz="2400" b="1" i="0">
                <a:solidFill>
                  <a:schemeClr val="accent1"/>
                </a:solidFill>
                <a:latin typeface="Arial" panose="020B0604020202020204" pitchFamily="34" charset="0"/>
                <a:cs typeface="Arial" panose="020B0604020202020204" pitchFamily="34" charset="0"/>
              </a:defRPr>
            </a:lvl1pPr>
          </a:lstStyle>
          <a:p>
            <a:pPr lvl="0"/>
            <a:r>
              <a:rPr lang="en-US" dirty="0"/>
              <a:t>Header, Arial Bold, 24 </a:t>
            </a:r>
            <a:r>
              <a:rPr lang="en-US" dirty="0" err="1"/>
              <a:t>pt</a:t>
            </a:r>
            <a:endParaRPr lang="en-US" dirty="0"/>
          </a:p>
        </p:txBody>
      </p:sp>
      <p:sp>
        <p:nvSpPr>
          <p:cNvPr id="12" name="Title 1">
            <a:extLst>
              <a:ext uri="{FF2B5EF4-FFF2-40B4-BE49-F238E27FC236}">
                <a16:creationId xmlns:a16="http://schemas.microsoft.com/office/drawing/2014/main" id="{0424E232-618D-E24A-9139-2F9D7BA8A855}"/>
              </a:ext>
            </a:extLst>
          </p:cNvPr>
          <p:cNvSpPr>
            <a:spLocks noGrp="1"/>
          </p:cNvSpPr>
          <p:nvPr>
            <p:ph type="title" hasCustomPrompt="1"/>
          </p:nvPr>
        </p:nvSpPr>
        <p:spPr>
          <a:xfrm>
            <a:off x="609600" y="484459"/>
            <a:ext cx="10972800" cy="887356"/>
          </a:xfrm>
        </p:spPr>
        <p:txBody>
          <a:bodyPr anchor="t" anchorCtr="0">
            <a:normAutofit/>
          </a:bodyPr>
          <a:lstStyle>
            <a:lvl1pPr>
              <a:defRPr sz="3200" b="1" baseline="0">
                <a:solidFill>
                  <a:schemeClr val="accent1"/>
                </a:solidFill>
              </a:defRPr>
            </a:lvl1pPr>
          </a:lstStyle>
          <a:p>
            <a:r>
              <a:rPr lang="en-US" dirty="0"/>
              <a:t>DIFFERENT TITLE PER SLIDE, ARIAL 32 PT</a:t>
            </a:r>
          </a:p>
        </p:txBody>
      </p:sp>
      <p:sp>
        <p:nvSpPr>
          <p:cNvPr id="18" name="Rectangle 17">
            <a:extLst>
              <a:ext uri="{FF2B5EF4-FFF2-40B4-BE49-F238E27FC236}">
                <a16:creationId xmlns:a16="http://schemas.microsoft.com/office/drawing/2014/main" id="{071DB286-2393-1641-A757-4135C612D3ED}"/>
              </a:ext>
            </a:extLst>
          </p:cNvPr>
          <p:cNvSpPr/>
          <p:nvPr userDrawn="1"/>
        </p:nvSpPr>
        <p:spPr>
          <a:xfrm>
            <a:off x="0" y="6117996"/>
            <a:ext cx="12192000" cy="74000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Slide Number Placeholder 5">
            <a:extLst>
              <a:ext uri="{FF2B5EF4-FFF2-40B4-BE49-F238E27FC236}">
                <a16:creationId xmlns:a16="http://schemas.microsoft.com/office/drawing/2014/main" id="{0DC4B90D-13EB-0547-9DBA-C27FB09AA47E}"/>
              </a:ext>
            </a:extLst>
          </p:cNvPr>
          <p:cNvSpPr txBox="1">
            <a:spLocks/>
          </p:cNvSpPr>
          <p:nvPr userDrawn="1"/>
        </p:nvSpPr>
        <p:spPr>
          <a:xfrm>
            <a:off x="11195314" y="6370139"/>
            <a:ext cx="711200" cy="259316"/>
          </a:xfrm>
          <a:prstGeom prst="rect">
            <a:avLst/>
          </a:prstGeom>
        </p:spPr>
        <p:txBody>
          <a:bodyPr vert="horz" lIns="121920" tIns="60960" rIns="121920" bIns="6096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085E4B45-3C0D-4DB7-A4A8-89FEB5CAB5B2}" type="slidenum">
              <a:rPr lang="en-US" sz="1333" smtClean="0">
                <a:solidFill>
                  <a:schemeClr val="bg1"/>
                </a:solidFill>
              </a:rPr>
              <a:pPr algn="ctr"/>
              <a:t>‹#›</a:t>
            </a:fld>
            <a:endParaRPr lang="en-US" sz="1333" dirty="0">
              <a:solidFill>
                <a:schemeClr val="bg1"/>
              </a:solidFill>
            </a:endParaRPr>
          </a:p>
        </p:txBody>
      </p:sp>
      <p:pic>
        <p:nvPicPr>
          <p:cNvPr id="25" name="Graphic 24">
            <a:extLst>
              <a:ext uri="{FF2B5EF4-FFF2-40B4-BE49-F238E27FC236}">
                <a16:creationId xmlns:a16="http://schemas.microsoft.com/office/drawing/2014/main" id="{EDEFD197-41A9-4D49-8B1E-F36D7B47357C}"/>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09600" y="6246069"/>
            <a:ext cx="2260600" cy="495300"/>
          </a:xfrm>
          <a:prstGeom prst="rect">
            <a:avLst/>
          </a:prstGeom>
        </p:spPr>
      </p:pic>
      <p:cxnSp>
        <p:nvCxnSpPr>
          <p:cNvPr id="26" name="Straight Connector 25">
            <a:extLst>
              <a:ext uri="{FF2B5EF4-FFF2-40B4-BE49-F238E27FC236}">
                <a16:creationId xmlns:a16="http://schemas.microsoft.com/office/drawing/2014/main" id="{A8862BE3-D8CE-E045-88D4-613894588C36}"/>
              </a:ext>
            </a:extLst>
          </p:cNvPr>
          <p:cNvCxnSpPr/>
          <p:nvPr userDrawn="1"/>
        </p:nvCxnSpPr>
        <p:spPr>
          <a:xfrm>
            <a:off x="11261303" y="6341319"/>
            <a:ext cx="0" cy="30480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7" name="Text Placeholder 3">
            <a:extLst>
              <a:ext uri="{FF2B5EF4-FFF2-40B4-BE49-F238E27FC236}">
                <a16:creationId xmlns:a16="http://schemas.microsoft.com/office/drawing/2014/main" id="{FC93A596-ED5F-EC4F-8C22-4C387485D10A}"/>
              </a:ext>
            </a:extLst>
          </p:cNvPr>
          <p:cNvSpPr>
            <a:spLocks noGrp="1"/>
          </p:cNvSpPr>
          <p:nvPr>
            <p:ph type="body" sz="quarter" idx="10" hasCustomPrompt="1"/>
          </p:nvPr>
        </p:nvSpPr>
        <p:spPr>
          <a:xfrm>
            <a:off x="7222204" y="6341319"/>
            <a:ext cx="3979862" cy="304800"/>
          </a:xfrm>
        </p:spPr>
        <p:txBody>
          <a:bodyPr anchor="ctr" anchorCtr="0">
            <a:noAutofit/>
          </a:bodyPr>
          <a:lstStyle>
            <a:lvl1pPr marL="0" indent="0" algn="r">
              <a:buNone/>
              <a:defRPr sz="1800">
                <a:solidFill>
                  <a:schemeClr val="bg1"/>
                </a:solidFill>
              </a:defRPr>
            </a:lvl1pPr>
          </a:lstStyle>
          <a:p>
            <a:pPr lvl="0"/>
            <a:r>
              <a:rPr lang="en-US" dirty="0"/>
              <a:t>Presentation Title</a:t>
            </a:r>
          </a:p>
        </p:txBody>
      </p:sp>
    </p:spTree>
    <p:extLst>
      <p:ext uri="{BB962C8B-B14F-4D97-AF65-F5344CB8AC3E}">
        <p14:creationId xmlns:p14="http://schemas.microsoft.com/office/powerpoint/2010/main" val="3464698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33326D00-486B-F544-A810-6A664A8A10EA}"/>
              </a:ext>
            </a:extLst>
          </p:cNvPr>
          <p:cNvCxnSpPr/>
          <p:nvPr userDrawn="1"/>
        </p:nvCxnSpPr>
        <p:spPr>
          <a:xfrm>
            <a:off x="713108" y="449124"/>
            <a:ext cx="948267" cy="0"/>
          </a:xfrm>
          <a:prstGeom prst="line">
            <a:avLst/>
          </a:prstGeom>
          <a:ln w="31750">
            <a:solidFill>
              <a:schemeClr val="bg2"/>
            </a:solidFill>
          </a:ln>
        </p:spPr>
        <p:style>
          <a:lnRef idx="1">
            <a:schemeClr val="accent1"/>
          </a:lnRef>
          <a:fillRef idx="0">
            <a:schemeClr val="accent1"/>
          </a:fillRef>
          <a:effectRef idx="0">
            <a:schemeClr val="accent1"/>
          </a:effectRef>
          <a:fontRef idx="minor">
            <a:schemeClr val="tx1"/>
          </a:fontRef>
        </p:style>
      </p:cxnSp>
      <p:sp>
        <p:nvSpPr>
          <p:cNvPr id="6" name="Text Placeholder 8">
            <a:extLst>
              <a:ext uri="{FF2B5EF4-FFF2-40B4-BE49-F238E27FC236}">
                <a16:creationId xmlns:a16="http://schemas.microsoft.com/office/drawing/2014/main" id="{924EF95B-E749-F848-97F1-24271ED5B82D}"/>
              </a:ext>
            </a:extLst>
          </p:cNvPr>
          <p:cNvSpPr>
            <a:spLocks noGrp="1"/>
          </p:cNvSpPr>
          <p:nvPr>
            <p:ph type="body" sz="quarter" idx="11" hasCustomPrompt="1"/>
          </p:nvPr>
        </p:nvSpPr>
        <p:spPr>
          <a:xfrm>
            <a:off x="609601" y="1479550"/>
            <a:ext cx="5384800" cy="360363"/>
          </a:xfrm>
        </p:spPr>
        <p:txBody>
          <a:bodyPr>
            <a:noAutofit/>
          </a:bodyPr>
          <a:lstStyle>
            <a:lvl1pPr marL="0" indent="0">
              <a:buNone/>
              <a:defRPr sz="2400" b="1" i="0">
                <a:solidFill>
                  <a:schemeClr val="accent1"/>
                </a:solidFill>
                <a:latin typeface="Arial" panose="020B0604020202020204" pitchFamily="34" charset="0"/>
                <a:cs typeface="Arial" panose="020B0604020202020204" pitchFamily="34" charset="0"/>
              </a:defRPr>
            </a:lvl1pPr>
          </a:lstStyle>
          <a:p>
            <a:pPr lvl="0"/>
            <a:r>
              <a:rPr lang="en-US" dirty="0"/>
              <a:t>Header, Arial Bold, 24 </a:t>
            </a:r>
            <a:r>
              <a:rPr lang="en-US" dirty="0" err="1"/>
              <a:t>pt</a:t>
            </a:r>
            <a:endParaRPr lang="en-US" dirty="0"/>
          </a:p>
        </p:txBody>
      </p:sp>
      <p:sp>
        <p:nvSpPr>
          <p:cNvPr id="7" name="Text Placeholder 8">
            <a:extLst>
              <a:ext uri="{FF2B5EF4-FFF2-40B4-BE49-F238E27FC236}">
                <a16:creationId xmlns:a16="http://schemas.microsoft.com/office/drawing/2014/main" id="{9A6F2590-7AAF-B448-8932-6958800FC7F8}"/>
              </a:ext>
            </a:extLst>
          </p:cNvPr>
          <p:cNvSpPr>
            <a:spLocks noGrp="1"/>
          </p:cNvSpPr>
          <p:nvPr>
            <p:ph type="body" sz="quarter" idx="12" hasCustomPrompt="1"/>
          </p:nvPr>
        </p:nvSpPr>
        <p:spPr>
          <a:xfrm>
            <a:off x="6197601" y="1479550"/>
            <a:ext cx="5384800" cy="360363"/>
          </a:xfrm>
        </p:spPr>
        <p:txBody>
          <a:bodyPr>
            <a:noAutofit/>
          </a:bodyPr>
          <a:lstStyle>
            <a:lvl1pPr marL="0" indent="0">
              <a:buNone/>
              <a:defRPr sz="2400" b="1" i="0">
                <a:solidFill>
                  <a:schemeClr val="accent1"/>
                </a:solidFill>
                <a:latin typeface="Arial" panose="020B0604020202020204" pitchFamily="34" charset="0"/>
                <a:cs typeface="Arial" panose="020B0604020202020204" pitchFamily="34" charset="0"/>
              </a:defRPr>
            </a:lvl1pPr>
          </a:lstStyle>
          <a:p>
            <a:pPr lvl="0"/>
            <a:r>
              <a:rPr lang="en-US" dirty="0"/>
              <a:t>Header, Arial Bold, 24 </a:t>
            </a:r>
            <a:r>
              <a:rPr lang="en-US" dirty="0" err="1"/>
              <a:t>pt</a:t>
            </a:r>
            <a:endParaRPr lang="en-US" dirty="0"/>
          </a:p>
        </p:txBody>
      </p:sp>
      <p:sp>
        <p:nvSpPr>
          <p:cNvPr id="8" name="Content Placeholder 2">
            <a:extLst>
              <a:ext uri="{FF2B5EF4-FFF2-40B4-BE49-F238E27FC236}">
                <a16:creationId xmlns:a16="http://schemas.microsoft.com/office/drawing/2014/main" id="{4728009B-32C3-554E-BBC3-6CE451988224}"/>
              </a:ext>
            </a:extLst>
          </p:cNvPr>
          <p:cNvSpPr>
            <a:spLocks noGrp="1"/>
          </p:cNvSpPr>
          <p:nvPr>
            <p:ph idx="1"/>
          </p:nvPr>
        </p:nvSpPr>
        <p:spPr>
          <a:xfrm>
            <a:off x="609600" y="1941690"/>
            <a:ext cx="5384800" cy="3752116"/>
          </a:xfrm>
        </p:spPr>
        <p:txBody>
          <a:bodyPr/>
          <a:lstStyle>
            <a:lvl1pPr marL="515938" indent="-280988">
              <a:buClr>
                <a:schemeClr val="accent1"/>
              </a:buClr>
              <a:buSzPct val="125000"/>
              <a:buFont typeface="Arial" panose="020B0604020202020204" pitchFamily="34" charset="0"/>
              <a:buChar char="•"/>
              <a:tabLst/>
              <a:defRPr sz="2200">
                <a:solidFill>
                  <a:schemeClr val="tx1">
                    <a:lumMod val="85000"/>
                    <a:lumOff val="15000"/>
                  </a:schemeClr>
                </a:solidFill>
              </a:defRPr>
            </a:lvl1pPr>
            <a:lvl2pPr marL="976313" indent="-280988">
              <a:buClr>
                <a:schemeClr val="accent1"/>
              </a:buClr>
              <a:buFont typeface="Wingdings" panose="05000000000000000000" pitchFamily="2" charset="2"/>
              <a:buChar char="§"/>
              <a:tabLst/>
              <a:defRPr sz="2000">
                <a:solidFill>
                  <a:schemeClr val="tx1">
                    <a:lumMod val="85000"/>
                    <a:lumOff val="15000"/>
                  </a:schemeClr>
                </a:solidFill>
              </a:defRPr>
            </a:lvl2pPr>
            <a:lvl3pPr marL="1381125" indent="-234950">
              <a:buClr>
                <a:schemeClr val="accent1"/>
              </a:buClr>
              <a:buFont typeface="Wingdings" pitchFamily="2" charset="2"/>
              <a:buChar char="§"/>
              <a:tabLst/>
              <a:defRPr sz="1800">
                <a:solidFill>
                  <a:schemeClr val="tx1">
                    <a:lumMod val="85000"/>
                    <a:lumOff val="15000"/>
                  </a:schemeClr>
                </a:solidFill>
              </a:defRPr>
            </a:lvl3pPr>
          </a:lstStyle>
          <a:p>
            <a:pPr lvl="0"/>
            <a:r>
              <a:rPr lang="en-US" dirty="0"/>
              <a:t>Click to edit Master text styles</a:t>
            </a:r>
          </a:p>
          <a:p>
            <a:pPr lvl="1"/>
            <a:r>
              <a:rPr lang="en-US" dirty="0"/>
              <a:t>Second level</a:t>
            </a:r>
          </a:p>
          <a:p>
            <a:pPr lvl="2"/>
            <a:r>
              <a:rPr lang="en-US" dirty="0"/>
              <a:t>Third level</a:t>
            </a:r>
          </a:p>
          <a:p>
            <a:pPr lvl="0"/>
            <a:endParaRPr lang="en-US" dirty="0"/>
          </a:p>
          <a:p>
            <a:pPr lvl="2"/>
            <a:endParaRPr lang="en-US" dirty="0"/>
          </a:p>
          <a:p>
            <a:pPr lvl="2"/>
            <a:endParaRPr lang="en-US" dirty="0"/>
          </a:p>
        </p:txBody>
      </p:sp>
      <p:sp>
        <p:nvSpPr>
          <p:cNvPr id="9" name="Content Placeholder 2">
            <a:extLst>
              <a:ext uri="{FF2B5EF4-FFF2-40B4-BE49-F238E27FC236}">
                <a16:creationId xmlns:a16="http://schemas.microsoft.com/office/drawing/2014/main" id="{8BD0CD79-0A88-6F4A-9DE1-A5B60346B1AC}"/>
              </a:ext>
            </a:extLst>
          </p:cNvPr>
          <p:cNvSpPr>
            <a:spLocks noGrp="1"/>
          </p:cNvSpPr>
          <p:nvPr>
            <p:ph idx="13"/>
          </p:nvPr>
        </p:nvSpPr>
        <p:spPr>
          <a:xfrm>
            <a:off x="6197600" y="1941690"/>
            <a:ext cx="5384800" cy="3752116"/>
          </a:xfrm>
        </p:spPr>
        <p:txBody>
          <a:bodyPr/>
          <a:lstStyle>
            <a:lvl1pPr marL="515938" indent="-280988">
              <a:buClr>
                <a:schemeClr val="accent1"/>
              </a:buClr>
              <a:buSzPct val="125000"/>
              <a:buFont typeface="Arial" panose="020B0604020202020204" pitchFamily="34" charset="0"/>
              <a:buChar char="•"/>
              <a:tabLst/>
              <a:defRPr sz="2200">
                <a:solidFill>
                  <a:schemeClr val="tx1">
                    <a:lumMod val="85000"/>
                    <a:lumOff val="15000"/>
                  </a:schemeClr>
                </a:solidFill>
              </a:defRPr>
            </a:lvl1pPr>
            <a:lvl2pPr marL="976313" indent="-280988">
              <a:buClr>
                <a:schemeClr val="accent1"/>
              </a:buClr>
              <a:buFont typeface="Wingdings" panose="05000000000000000000" pitchFamily="2" charset="2"/>
              <a:buChar char="§"/>
              <a:tabLst/>
              <a:defRPr sz="2000">
                <a:solidFill>
                  <a:schemeClr val="tx1">
                    <a:lumMod val="85000"/>
                    <a:lumOff val="15000"/>
                  </a:schemeClr>
                </a:solidFill>
              </a:defRPr>
            </a:lvl2pPr>
            <a:lvl3pPr marL="1381125" indent="-234950">
              <a:buClr>
                <a:schemeClr val="accent1"/>
              </a:buClr>
              <a:buFont typeface="Wingdings" pitchFamily="2" charset="2"/>
              <a:buChar char="§"/>
              <a:tabLst/>
              <a:defRPr sz="1800">
                <a:solidFill>
                  <a:schemeClr val="tx1">
                    <a:lumMod val="85000"/>
                    <a:lumOff val="15000"/>
                  </a:schemeClr>
                </a:solidFill>
              </a:defRPr>
            </a:lvl3pPr>
          </a:lstStyle>
          <a:p>
            <a:pPr lvl="0"/>
            <a:r>
              <a:rPr lang="en-US" dirty="0"/>
              <a:t>Click to edit Master text styles</a:t>
            </a:r>
          </a:p>
          <a:p>
            <a:pPr lvl="1"/>
            <a:r>
              <a:rPr lang="en-US" dirty="0"/>
              <a:t>Second level</a:t>
            </a:r>
          </a:p>
          <a:p>
            <a:pPr lvl="2"/>
            <a:r>
              <a:rPr lang="en-US" dirty="0"/>
              <a:t>Third level</a:t>
            </a:r>
          </a:p>
          <a:p>
            <a:pPr lvl="0"/>
            <a:endParaRPr lang="en-US" dirty="0"/>
          </a:p>
          <a:p>
            <a:pPr lvl="2"/>
            <a:endParaRPr lang="en-US" dirty="0"/>
          </a:p>
          <a:p>
            <a:pPr lvl="2"/>
            <a:endParaRPr lang="en-US" dirty="0"/>
          </a:p>
        </p:txBody>
      </p:sp>
      <p:sp>
        <p:nvSpPr>
          <p:cNvPr id="19" name="Title 1">
            <a:extLst>
              <a:ext uri="{FF2B5EF4-FFF2-40B4-BE49-F238E27FC236}">
                <a16:creationId xmlns:a16="http://schemas.microsoft.com/office/drawing/2014/main" id="{F4AA8F56-8114-0645-AE64-8E42161E1C8A}"/>
              </a:ext>
            </a:extLst>
          </p:cNvPr>
          <p:cNvSpPr>
            <a:spLocks noGrp="1"/>
          </p:cNvSpPr>
          <p:nvPr>
            <p:ph type="title" hasCustomPrompt="1"/>
          </p:nvPr>
        </p:nvSpPr>
        <p:spPr>
          <a:xfrm>
            <a:off x="609600" y="484458"/>
            <a:ext cx="10972800" cy="887356"/>
          </a:xfrm>
        </p:spPr>
        <p:txBody>
          <a:bodyPr anchor="t" anchorCtr="0">
            <a:normAutofit/>
          </a:bodyPr>
          <a:lstStyle>
            <a:lvl1pPr>
              <a:defRPr sz="3200" b="1" baseline="0">
                <a:solidFill>
                  <a:schemeClr val="accent1"/>
                </a:solidFill>
              </a:defRPr>
            </a:lvl1pPr>
          </a:lstStyle>
          <a:p>
            <a:r>
              <a:rPr lang="en-US" dirty="0"/>
              <a:t>DIFFERENT TITLE PER SLIDE, ARIAL 32 PT</a:t>
            </a:r>
          </a:p>
        </p:txBody>
      </p:sp>
      <p:sp>
        <p:nvSpPr>
          <p:cNvPr id="20" name="Rectangle 19">
            <a:extLst>
              <a:ext uri="{FF2B5EF4-FFF2-40B4-BE49-F238E27FC236}">
                <a16:creationId xmlns:a16="http://schemas.microsoft.com/office/drawing/2014/main" id="{34B8B072-DDDA-F14B-A37B-9E2975BB5F00}"/>
              </a:ext>
            </a:extLst>
          </p:cNvPr>
          <p:cNvSpPr/>
          <p:nvPr userDrawn="1"/>
        </p:nvSpPr>
        <p:spPr>
          <a:xfrm>
            <a:off x="0" y="6117996"/>
            <a:ext cx="12192000" cy="74000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Slide Number Placeholder 5">
            <a:extLst>
              <a:ext uri="{FF2B5EF4-FFF2-40B4-BE49-F238E27FC236}">
                <a16:creationId xmlns:a16="http://schemas.microsoft.com/office/drawing/2014/main" id="{CCD2B8BF-30BB-754F-9DA4-B739C4E87EDF}"/>
              </a:ext>
            </a:extLst>
          </p:cNvPr>
          <p:cNvSpPr txBox="1">
            <a:spLocks/>
          </p:cNvSpPr>
          <p:nvPr userDrawn="1"/>
        </p:nvSpPr>
        <p:spPr>
          <a:xfrm>
            <a:off x="11195314" y="6370139"/>
            <a:ext cx="711200" cy="259316"/>
          </a:xfrm>
          <a:prstGeom prst="rect">
            <a:avLst/>
          </a:prstGeom>
        </p:spPr>
        <p:txBody>
          <a:bodyPr vert="horz" lIns="121920" tIns="60960" rIns="121920" bIns="6096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085E4B45-3C0D-4DB7-A4A8-89FEB5CAB5B2}" type="slidenum">
              <a:rPr lang="en-US" sz="1333" smtClean="0">
                <a:solidFill>
                  <a:schemeClr val="bg1"/>
                </a:solidFill>
              </a:rPr>
              <a:pPr algn="ctr"/>
              <a:t>‹#›</a:t>
            </a:fld>
            <a:endParaRPr lang="en-US" sz="1333" dirty="0">
              <a:solidFill>
                <a:schemeClr val="bg1"/>
              </a:solidFill>
            </a:endParaRPr>
          </a:p>
        </p:txBody>
      </p:sp>
      <p:pic>
        <p:nvPicPr>
          <p:cNvPr id="23" name="Graphic 22">
            <a:extLst>
              <a:ext uri="{FF2B5EF4-FFF2-40B4-BE49-F238E27FC236}">
                <a16:creationId xmlns:a16="http://schemas.microsoft.com/office/drawing/2014/main" id="{3832E2F6-DAE8-3541-8467-7B04338EC680}"/>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09600" y="6246069"/>
            <a:ext cx="2260600" cy="495300"/>
          </a:xfrm>
          <a:prstGeom prst="rect">
            <a:avLst/>
          </a:prstGeom>
        </p:spPr>
      </p:pic>
      <p:cxnSp>
        <p:nvCxnSpPr>
          <p:cNvPr id="24" name="Straight Connector 23">
            <a:extLst>
              <a:ext uri="{FF2B5EF4-FFF2-40B4-BE49-F238E27FC236}">
                <a16:creationId xmlns:a16="http://schemas.microsoft.com/office/drawing/2014/main" id="{6F217AE5-A9C8-6D4B-83AE-2A10BF6462AA}"/>
              </a:ext>
            </a:extLst>
          </p:cNvPr>
          <p:cNvCxnSpPr/>
          <p:nvPr userDrawn="1"/>
        </p:nvCxnSpPr>
        <p:spPr>
          <a:xfrm>
            <a:off x="11261303" y="6341319"/>
            <a:ext cx="0" cy="30480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5" name="Text Placeholder 3">
            <a:extLst>
              <a:ext uri="{FF2B5EF4-FFF2-40B4-BE49-F238E27FC236}">
                <a16:creationId xmlns:a16="http://schemas.microsoft.com/office/drawing/2014/main" id="{9298D1DB-E7F7-8A4D-AF1D-0ED5E5D17F60}"/>
              </a:ext>
            </a:extLst>
          </p:cNvPr>
          <p:cNvSpPr>
            <a:spLocks noGrp="1"/>
          </p:cNvSpPr>
          <p:nvPr>
            <p:ph type="body" sz="quarter" idx="10" hasCustomPrompt="1"/>
          </p:nvPr>
        </p:nvSpPr>
        <p:spPr>
          <a:xfrm>
            <a:off x="7222204" y="6341319"/>
            <a:ext cx="3979862" cy="304800"/>
          </a:xfrm>
        </p:spPr>
        <p:txBody>
          <a:bodyPr anchor="ctr" anchorCtr="0">
            <a:noAutofit/>
          </a:bodyPr>
          <a:lstStyle>
            <a:lvl1pPr marL="0" indent="0" algn="r">
              <a:buNone/>
              <a:defRPr sz="1800">
                <a:solidFill>
                  <a:schemeClr val="bg1"/>
                </a:solidFill>
              </a:defRPr>
            </a:lvl1pPr>
          </a:lstStyle>
          <a:p>
            <a:pPr lvl="0"/>
            <a:r>
              <a:rPr lang="en-US" dirty="0"/>
              <a:t>Presentation Title</a:t>
            </a:r>
          </a:p>
        </p:txBody>
      </p:sp>
    </p:spTree>
    <p:extLst>
      <p:ext uri="{BB962C8B-B14F-4D97-AF65-F5344CB8AC3E}">
        <p14:creationId xmlns:p14="http://schemas.microsoft.com/office/powerpoint/2010/main" val="3954519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Content with Imag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9CABA801-8FBD-1443-BFFA-88017638CC24}"/>
              </a:ext>
            </a:extLst>
          </p:cNvPr>
          <p:cNvSpPr>
            <a:spLocks noGrp="1"/>
          </p:cNvSpPr>
          <p:nvPr>
            <p:ph type="pic" sz="quarter" idx="11"/>
          </p:nvPr>
        </p:nvSpPr>
        <p:spPr>
          <a:xfrm>
            <a:off x="8343900" y="0"/>
            <a:ext cx="3848100" cy="6112774"/>
          </a:xfrm>
        </p:spPr>
        <p:txBody>
          <a:bodyPr/>
          <a:lstStyle/>
          <a:p>
            <a:endParaRPr lang="en-US" dirty="0"/>
          </a:p>
        </p:txBody>
      </p:sp>
      <p:cxnSp>
        <p:nvCxnSpPr>
          <p:cNvPr id="23" name="Straight Connector 22">
            <a:extLst>
              <a:ext uri="{FF2B5EF4-FFF2-40B4-BE49-F238E27FC236}">
                <a16:creationId xmlns:a16="http://schemas.microsoft.com/office/drawing/2014/main" id="{BDAA0027-432C-6244-840D-4FBFDD96A598}"/>
              </a:ext>
            </a:extLst>
          </p:cNvPr>
          <p:cNvCxnSpPr/>
          <p:nvPr userDrawn="1"/>
        </p:nvCxnSpPr>
        <p:spPr>
          <a:xfrm>
            <a:off x="713108" y="449124"/>
            <a:ext cx="948267" cy="0"/>
          </a:xfrm>
          <a:prstGeom prst="line">
            <a:avLst/>
          </a:prstGeom>
          <a:ln w="31750">
            <a:solidFill>
              <a:schemeClr val="bg2"/>
            </a:solidFill>
          </a:ln>
        </p:spPr>
        <p:style>
          <a:lnRef idx="1">
            <a:schemeClr val="accent1"/>
          </a:lnRef>
          <a:fillRef idx="0">
            <a:schemeClr val="accent1"/>
          </a:fillRef>
          <a:effectRef idx="0">
            <a:schemeClr val="accent1"/>
          </a:effectRef>
          <a:fontRef idx="minor">
            <a:schemeClr val="tx1"/>
          </a:fontRef>
        </p:style>
      </p:cxnSp>
      <p:sp>
        <p:nvSpPr>
          <p:cNvPr id="43" name="Text Placeholder 42">
            <a:extLst>
              <a:ext uri="{FF2B5EF4-FFF2-40B4-BE49-F238E27FC236}">
                <a16:creationId xmlns:a16="http://schemas.microsoft.com/office/drawing/2014/main" id="{454EB662-8970-3548-9C1E-15940E99A469}"/>
              </a:ext>
            </a:extLst>
          </p:cNvPr>
          <p:cNvSpPr>
            <a:spLocks noGrp="1"/>
          </p:cNvSpPr>
          <p:nvPr>
            <p:ph type="body" sz="quarter" idx="12"/>
          </p:nvPr>
        </p:nvSpPr>
        <p:spPr>
          <a:xfrm>
            <a:off x="609600" y="1601513"/>
            <a:ext cx="7581900" cy="406400"/>
          </a:xfrm>
        </p:spPr>
        <p:txBody>
          <a:bodyPr>
            <a:noAutofit/>
          </a:bodyPr>
          <a:lstStyle>
            <a:lvl1pPr marL="0" indent="0">
              <a:buNone/>
              <a:defRPr sz="2400" b="1" i="0">
                <a:solidFill>
                  <a:schemeClr val="accent1"/>
                </a:solidFill>
                <a:latin typeface="Arial" panose="020B0604020202020204" pitchFamily="34" charset="0"/>
                <a:cs typeface="Arial" panose="020B0604020202020204" pitchFamily="34" charset="0"/>
              </a:defRPr>
            </a:lvl1pPr>
          </a:lstStyle>
          <a:p>
            <a:pPr lvl="0"/>
            <a:r>
              <a:rPr lang="en-US" dirty="0"/>
              <a:t>Click to edit Master text styles</a:t>
            </a:r>
          </a:p>
        </p:txBody>
      </p:sp>
      <p:sp>
        <p:nvSpPr>
          <p:cNvPr id="44" name="Content Placeholder 2">
            <a:extLst>
              <a:ext uri="{FF2B5EF4-FFF2-40B4-BE49-F238E27FC236}">
                <a16:creationId xmlns:a16="http://schemas.microsoft.com/office/drawing/2014/main" id="{9C634B4E-4653-3846-85AD-42C20DC5FB51}"/>
              </a:ext>
            </a:extLst>
          </p:cNvPr>
          <p:cNvSpPr>
            <a:spLocks noGrp="1"/>
          </p:cNvSpPr>
          <p:nvPr>
            <p:ph idx="1"/>
          </p:nvPr>
        </p:nvSpPr>
        <p:spPr>
          <a:xfrm>
            <a:off x="609600" y="2120803"/>
            <a:ext cx="7581900" cy="3880562"/>
          </a:xfrm>
        </p:spPr>
        <p:txBody>
          <a:bodyPr/>
          <a:lstStyle>
            <a:lvl1pPr marL="515938" indent="-280988">
              <a:buClr>
                <a:schemeClr val="accent1"/>
              </a:buClr>
              <a:buSzPct val="125000"/>
              <a:buFont typeface="Arial" panose="020B0604020202020204" pitchFamily="34" charset="0"/>
              <a:buChar char="•"/>
              <a:tabLst/>
              <a:defRPr sz="2200">
                <a:solidFill>
                  <a:schemeClr val="tx1">
                    <a:lumMod val="85000"/>
                    <a:lumOff val="15000"/>
                  </a:schemeClr>
                </a:solidFill>
              </a:defRPr>
            </a:lvl1pPr>
            <a:lvl2pPr marL="976313" indent="-280988">
              <a:buClr>
                <a:schemeClr val="accent1"/>
              </a:buClr>
              <a:buFont typeface="Wingdings" panose="05000000000000000000" pitchFamily="2" charset="2"/>
              <a:buChar char="§"/>
              <a:tabLst/>
              <a:defRPr sz="2000">
                <a:solidFill>
                  <a:schemeClr val="tx1">
                    <a:lumMod val="85000"/>
                    <a:lumOff val="15000"/>
                  </a:schemeClr>
                </a:solidFill>
              </a:defRPr>
            </a:lvl2pPr>
            <a:lvl3pPr marL="1381125" indent="-234950">
              <a:buClr>
                <a:schemeClr val="accent1"/>
              </a:buClr>
              <a:buFont typeface="Wingdings" pitchFamily="2" charset="2"/>
              <a:buChar char="§"/>
              <a:tabLst/>
              <a:defRPr sz="1800">
                <a:solidFill>
                  <a:schemeClr val="tx1">
                    <a:lumMod val="85000"/>
                    <a:lumOff val="15000"/>
                  </a:schemeClr>
                </a:solidFill>
              </a:defRPr>
            </a:lvl3pPr>
          </a:lstStyle>
          <a:p>
            <a:pPr lvl="0"/>
            <a:r>
              <a:rPr lang="en-US" dirty="0"/>
              <a:t>Click to edit Master text styles</a:t>
            </a:r>
          </a:p>
          <a:p>
            <a:pPr lvl="1"/>
            <a:r>
              <a:rPr lang="en-US" dirty="0"/>
              <a:t>Second level</a:t>
            </a:r>
          </a:p>
          <a:p>
            <a:pPr lvl="2"/>
            <a:r>
              <a:rPr lang="en-US" dirty="0"/>
              <a:t>Third level</a:t>
            </a:r>
          </a:p>
          <a:p>
            <a:pPr lvl="0"/>
            <a:endParaRPr lang="en-US" dirty="0"/>
          </a:p>
          <a:p>
            <a:pPr lvl="2"/>
            <a:endParaRPr lang="en-US" dirty="0"/>
          </a:p>
          <a:p>
            <a:pPr lvl="2"/>
            <a:endParaRPr lang="en-US" dirty="0"/>
          </a:p>
        </p:txBody>
      </p:sp>
      <p:sp>
        <p:nvSpPr>
          <p:cNvPr id="15" name="Title 1">
            <a:extLst>
              <a:ext uri="{FF2B5EF4-FFF2-40B4-BE49-F238E27FC236}">
                <a16:creationId xmlns:a16="http://schemas.microsoft.com/office/drawing/2014/main" id="{8577A86C-776B-E547-A6C5-969E9A7865BD}"/>
              </a:ext>
            </a:extLst>
          </p:cNvPr>
          <p:cNvSpPr>
            <a:spLocks noGrp="1"/>
          </p:cNvSpPr>
          <p:nvPr>
            <p:ph type="title" hasCustomPrompt="1"/>
          </p:nvPr>
        </p:nvSpPr>
        <p:spPr>
          <a:xfrm>
            <a:off x="609600" y="484458"/>
            <a:ext cx="7581900" cy="1000424"/>
          </a:xfrm>
        </p:spPr>
        <p:txBody>
          <a:bodyPr anchor="t" anchorCtr="0">
            <a:noAutofit/>
          </a:bodyPr>
          <a:lstStyle>
            <a:lvl1pPr>
              <a:defRPr sz="3200" b="1" baseline="0">
                <a:solidFill>
                  <a:schemeClr val="accent1"/>
                </a:solidFill>
              </a:defRPr>
            </a:lvl1pPr>
          </a:lstStyle>
          <a:p>
            <a:r>
              <a:rPr lang="en-US" dirty="0"/>
              <a:t>DIFFERENT TITLE PER SLIDE, </a:t>
            </a:r>
            <a:br>
              <a:rPr lang="en-US" dirty="0"/>
            </a:br>
            <a:r>
              <a:rPr lang="en-US" dirty="0"/>
              <a:t>ARIAL 32 PT</a:t>
            </a:r>
          </a:p>
        </p:txBody>
      </p:sp>
      <p:sp>
        <p:nvSpPr>
          <p:cNvPr id="30" name="Rectangle 29">
            <a:extLst>
              <a:ext uri="{FF2B5EF4-FFF2-40B4-BE49-F238E27FC236}">
                <a16:creationId xmlns:a16="http://schemas.microsoft.com/office/drawing/2014/main" id="{C2BF3CEB-349B-9B43-B746-9CCF08DD2D70}"/>
              </a:ext>
            </a:extLst>
          </p:cNvPr>
          <p:cNvSpPr/>
          <p:nvPr userDrawn="1"/>
        </p:nvSpPr>
        <p:spPr>
          <a:xfrm>
            <a:off x="0" y="6117996"/>
            <a:ext cx="12192000" cy="74000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Slide Number Placeholder 5">
            <a:extLst>
              <a:ext uri="{FF2B5EF4-FFF2-40B4-BE49-F238E27FC236}">
                <a16:creationId xmlns:a16="http://schemas.microsoft.com/office/drawing/2014/main" id="{7FD54241-466E-224B-B253-D275ACDE7919}"/>
              </a:ext>
            </a:extLst>
          </p:cNvPr>
          <p:cNvSpPr txBox="1">
            <a:spLocks/>
          </p:cNvSpPr>
          <p:nvPr userDrawn="1"/>
        </p:nvSpPr>
        <p:spPr>
          <a:xfrm>
            <a:off x="11195314" y="6370139"/>
            <a:ext cx="711200" cy="259316"/>
          </a:xfrm>
          <a:prstGeom prst="rect">
            <a:avLst/>
          </a:prstGeom>
        </p:spPr>
        <p:txBody>
          <a:bodyPr vert="horz" lIns="121920" tIns="60960" rIns="121920" bIns="6096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085E4B45-3C0D-4DB7-A4A8-89FEB5CAB5B2}" type="slidenum">
              <a:rPr lang="en-US" sz="1333" smtClean="0">
                <a:solidFill>
                  <a:schemeClr val="bg1"/>
                </a:solidFill>
              </a:rPr>
              <a:pPr algn="ctr"/>
              <a:t>‹#›</a:t>
            </a:fld>
            <a:endParaRPr lang="en-US" sz="1333" dirty="0">
              <a:solidFill>
                <a:schemeClr val="bg1"/>
              </a:solidFill>
            </a:endParaRPr>
          </a:p>
        </p:txBody>
      </p:sp>
      <p:pic>
        <p:nvPicPr>
          <p:cNvPr id="32" name="Graphic 31">
            <a:extLst>
              <a:ext uri="{FF2B5EF4-FFF2-40B4-BE49-F238E27FC236}">
                <a16:creationId xmlns:a16="http://schemas.microsoft.com/office/drawing/2014/main" id="{F07774A4-F463-6143-9CA1-7716CA9F9F46}"/>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09600" y="6246069"/>
            <a:ext cx="2260600" cy="495300"/>
          </a:xfrm>
          <a:prstGeom prst="rect">
            <a:avLst/>
          </a:prstGeom>
        </p:spPr>
      </p:pic>
      <p:cxnSp>
        <p:nvCxnSpPr>
          <p:cNvPr id="33" name="Straight Connector 32">
            <a:extLst>
              <a:ext uri="{FF2B5EF4-FFF2-40B4-BE49-F238E27FC236}">
                <a16:creationId xmlns:a16="http://schemas.microsoft.com/office/drawing/2014/main" id="{CC68A604-8BB6-794F-ACB5-D78699FCB3B0}"/>
              </a:ext>
            </a:extLst>
          </p:cNvPr>
          <p:cNvCxnSpPr/>
          <p:nvPr userDrawn="1"/>
        </p:nvCxnSpPr>
        <p:spPr>
          <a:xfrm>
            <a:off x="11261303" y="6341319"/>
            <a:ext cx="0" cy="30480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4" name="Text Placeholder 3">
            <a:extLst>
              <a:ext uri="{FF2B5EF4-FFF2-40B4-BE49-F238E27FC236}">
                <a16:creationId xmlns:a16="http://schemas.microsoft.com/office/drawing/2014/main" id="{18B6C446-C05E-D94C-AD80-ADBF74A37C55}"/>
              </a:ext>
            </a:extLst>
          </p:cNvPr>
          <p:cNvSpPr>
            <a:spLocks noGrp="1"/>
          </p:cNvSpPr>
          <p:nvPr>
            <p:ph type="body" sz="quarter" idx="10" hasCustomPrompt="1"/>
          </p:nvPr>
        </p:nvSpPr>
        <p:spPr>
          <a:xfrm>
            <a:off x="7222204" y="6341319"/>
            <a:ext cx="3979862" cy="304800"/>
          </a:xfrm>
        </p:spPr>
        <p:txBody>
          <a:bodyPr anchor="ctr" anchorCtr="0">
            <a:noAutofit/>
          </a:bodyPr>
          <a:lstStyle>
            <a:lvl1pPr marL="0" indent="0" algn="r">
              <a:buNone/>
              <a:defRPr sz="1800">
                <a:solidFill>
                  <a:schemeClr val="bg1"/>
                </a:solidFill>
              </a:defRPr>
            </a:lvl1pPr>
          </a:lstStyle>
          <a:p>
            <a:pPr lvl="0"/>
            <a:r>
              <a:rPr lang="en-US" dirty="0"/>
              <a:t>Presentation Title</a:t>
            </a:r>
          </a:p>
        </p:txBody>
      </p:sp>
    </p:spTree>
    <p:extLst>
      <p:ext uri="{BB962C8B-B14F-4D97-AF65-F5344CB8AC3E}">
        <p14:creationId xmlns:p14="http://schemas.microsoft.com/office/powerpoint/2010/main" val="3632639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Agenda Slide">
    <p:bg>
      <p:bgPr>
        <a:solidFill>
          <a:schemeClr val="accent1"/>
        </a:solid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E20DE676-5A7C-8E4A-A4B6-6E698D17865E}"/>
              </a:ext>
            </a:extLst>
          </p:cNvPr>
          <p:cNvPicPr>
            <a:picLocks noChangeAspect="1"/>
          </p:cNvPicPr>
          <p:nvPr userDrawn="1"/>
        </p:nvPicPr>
        <p:blipFill rotWithShape="1">
          <a:blip r:embed="rId2" cstate="screen">
            <a:alphaModFix amt="5000"/>
            <a:extLst>
              <a:ext uri="{28A0092B-C50C-407E-A947-70E740481C1C}">
                <a14:useLocalDpi xmlns:a14="http://schemas.microsoft.com/office/drawing/2010/main"/>
              </a:ext>
            </a:extLst>
          </a:blip>
          <a:srcRect l="20991" t="279" r="33495" b="1867"/>
          <a:stretch/>
        </p:blipFill>
        <p:spPr>
          <a:xfrm>
            <a:off x="3848099" y="-71120"/>
            <a:ext cx="8440981" cy="6183895"/>
          </a:xfrm>
          <a:prstGeom prst="rect">
            <a:avLst/>
          </a:prstGeom>
        </p:spPr>
      </p:pic>
      <p:sp>
        <p:nvSpPr>
          <p:cNvPr id="4" name="Slide Number Placeholder 5">
            <a:extLst>
              <a:ext uri="{FF2B5EF4-FFF2-40B4-BE49-F238E27FC236}">
                <a16:creationId xmlns:a16="http://schemas.microsoft.com/office/drawing/2014/main" id="{7DBF9CD3-72F1-6D4C-8B35-8755693DCD4D}"/>
              </a:ext>
            </a:extLst>
          </p:cNvPr>
          <p:cNvSpPr txBox="1">
            <a:spLocks/>
          </p:cNvSpPr>
          <p:nvPr userDrawn="1"/>
        </p:nvSpPr>
        <p:spPr>
          <a:xfrm>
            <a:off x="11195314" y="6370139"/>
            <a:ext cx="711200" cy="259316"/>
          </a:xfrm>
          <a:prstGeom prst="rect">
            <a:avLst/>
          </a:prstGeom>
        </p:spPr>
        <p:txBody>
          <a:bodyPr vert="horz" lIns="121920" tIns="60960" rIns="121920" bIns="6096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085E4B45-3C0D-4DB7-A4A8-89FEB5CAB5B2}" type="slidenum">
              <a:rPr lang="en-US" sz="1333" smtClean="0">
                <a:solidFill>
                  <a:schemeClr val="bg1"/>
                </a:solidFill>
              </a:rPr>
              <a:pPr algn="ctr"/>
              <a:t>‹#›</a:t>
            </a:fld>
            <a:endParaRPr lang="en-US" sz="1333" dirty="0">
              <a:solidFill>
                <a:schemeClr val="bg1"/>
              </a:solidFill>
            </a:endParaRPr>
          </a:p>
        </p:txBody>
      </p:sp>
      <p:pic>
        <p:nvPicPr>
          <p:cNvPr id="5" name="Graphic 4">
            <a:extLst>
              <a:ext uri="{FF2B5EF4-FFF2-40B4-BE49-F238E27FC236}">
                <a16:creationId xmlns:a16="http://schemas.microsoft.com/office/drawing/2014/main" id="{77300BC6-E090-4649-9031-DFDA75FE9E0E}"/>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09600" y="6246069"/>
            <a:ext cx="2260600" cy="495300"/>
          </a:xfrm>
          <a:prstGeom prst="rect">
            <a:avLst/>
          </a:prstGeom>
        </p:spPr>
      </p:pic>
      <p:cxnSp>
        <p:nvCxnSpPr>
          <p:cNvPr id="6" name="Straight Connector 5">
            <a:extLst>
              <a:ext uri="{FF2B5EF4-FFF2-40B4-BE49-F238E27FC236}">
                <a16:creationId xmlns:a16="http://schemas.microsoft.com/office/drawing/2014/main" id="{1FD622D0-F4FC-D14D-8584-5D90889DC8C5}"/>
              </a:ext>
            </a:extLst>
          </p:cNvPr>
          <p:cNvCxnSpPr/>
          <p:nvPr userDrawn="1"/>
        </p:nvCxnSpPr>
        <p:spPr>
          <a:xfrm>
            <a:off x="11261303" y="6341319"/>
            <a:ext cx="0" cy="30480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7" name="Text Placeholder 3">
            <a:extLst>
              <a:ext uri="{FF2B5EF4-FFF2-40B4-BE49-F238E27FC236}">
                <a16:creationId xmlns:a16="http://schemas.microsoft.com/office/drawing/2014/main" id="{8E7067B5-143E-374D-81E4-1ECDEA8DA6D5}"/>
              </a:ext>
            </a:extLst>
          </p:cNvPr>
          <p:cNvSpPr>
            <a:spLocks noGrp="1"/>
          </p:cNvSpPr>
          <p:nvPr>
            <p:ph type="body" sz="quarter" idx="10" hasCustomPrompt="1"/>
          </p:nvPr>
        </p:nvSpPr>
        <p:spPr>
          <a:xfrm>
            <a:off x="7222204" y="6341319"/>
            <a:ext cx="3979862" cy="304800"/>
          </a:xfrm>
        </p:spPr>
        <p:txBody>
          <a:bodyPr anchor="ctr" anchorCtr="0">
            <a:noAutofit/>
          </a:bodyPr>
          <a:lstStyle>
            <a:lvl1pPr marL="0" indent="0" algn="r">
              <a:buNone/>
              <a:defRPr sz="1800">
                <a:solidFill>
                  <a:schemeClr val="bg1"/>
                </a:solidFill>
              </a:defRPr>
            </a:lvl1pPr>
          </a:lstStyle>
          <a:p>
            <a:pPr lvl="0"/>
            <a:r>
              <a:rPr lang="en-US" dirty="0"/>
              <a:t>Presentation Title</a:t>
            </a:r>
          </a:p>
        </p:txBody>
      </p:sp>
      <p:sp>
        <p:nvSpPr>
          <p:cNvPr id="8" name="Picture Placeholder 8">
            <a:extLst>
              <a:ext uri="{FF2B5EF4-FFF2-40B4-BE49-F238E27FC236}">
                <a16:creationId xmlns:a16="http://schemas.microsoft.com/office/drawing/2014/main" id="{2CE02DCB-40A2-9245-800B-60AAC4FAFC93}"/>
              </a:ext>
            </a:extLst>
          </p:cNvPr>
          <p:cNvSpPr>
            <a:spLocks noGrp="1"/>
          </p:cNvSpPr>
          <p:nvPr>
            <p:ph type="pic" sz="quarter" idx="11"/>
          </p:nvPr>
        </p:nvSpPr>
        <p:spPr>
          <a:xfrm>
            <a:off x="0" y="0"/>
            <a:ext cx="3848100" cy="6112774"/>
          </a:xfrm>
        </p:spPr>
        <p:txBody>
          <a:bodyPr/>
          <a:lstStyle/>
          <a:p>
            <a:endParaRPr lang="en-US" dirty="0"/>
          </a:p>
        </p:txBody>
      </p:sp>
      <p:cxnSp>
        <p:nvCxnSpPr>
          <p:cNvPr id="9" name="Straight Connector 8">
            <a:extLst>
              <a:ext uri="{FF2B5EF4-FFF2-40B4-BE49-F238E27FC236}">
                <a16:creationId xmlns:a16="http://schemas.microsoft.com/office/drawing/2014/main" id="{D25518BB-58AA-AA44-8F78-6FB6BA906A6B}"/>
              </a:ext>
            </a:extLst>
          </p:cNvPr>
          <p:cNvCxnSpPr/>
          <p:nvPr userDrawn="1"/>
        </p:nvCxnSpPr>
        <p:spPr>
          <a:xfrm>
            <a:off x="4633312" y="449124"/>
            <a:ext cx="948267" cy="0"/>
          </a:xfrm>
          <a:prstGeom prst="line">
            <a:avLst/>
          </a:prstGeom>
          <a:ln w="31750">
            <a:solidFill>
              <a:schemeClr val="bg2"/>
            </a:solidFill>
          </a:ln>
        </p:spPr>
        <p:style>
          <a:lnRef idx="1">
            <a:schemeClr val="accent1"/>
          </a:lnRef>
          <a:fillRef idx="0">
            <a:schemeClr val="accent1"/>
          </a:fillRef>
          <a:effectRef idx="0">
            <a:schemeClr val="accent1"/>
          </a:effectRef>
          <a:fontRef idx="minor">
            <a:schemeClr val="tx1"/>
          </a:fontRef>
        </p:style>
      </p:cxnSp>
      <p:sp>
        <p:nvSpPr>
          <p:cNvPr id="10" name="Text Placeholder 8">
            <a:extLst>
              <a:ext uri="{FF2B5EF4-FFF2-40B4-BE49-F238E27FC236}">
                <a16:creationId xmlns:a16="http://schemas.microsoft.com/office/drawing/2014/main" id="{C542555F-F18A-8242-BBB3-CEF73CDA69FB}"/>
              </a:ext>
            </a:extLst>
          </p:cNvPr>
          <p:cNvSpPr>
            <a:spLocks noGrp="1"/>
          </p:cNvSpPr>
          <p:nvPr>
            <p:ph type="body" sz="quarter" idx="12" hasCustomPrompt="1"/>
          </p:nvPr>
        </p:nvSpPr>
        <p:spPr>
          <a:xfrm>
            <a:off x="4529805" y="1479550"/>
            <a:ext cx="5384800" cy="360363"/>
          </a:xfrm>
        </p:spPr>
        <p:txBody>
          <a:bodyPr>
            <a:noAutofit/>
          </a:bodyPr>
          <a:lstStyle>
            <a:lvl1pPr marL="0" indent="0">
              <a:buNone/>
              <a:defRPr sz="2400" b="1" i="0">
                <a:solidFill>
                  <a:schemeClr val="bg1"/>
                </a:solidFill>
                <a:latin typeface="Arial" panose="020B0604020202020204" pitchFamily="34" charset="0"/>
                <a:cs typeface="Arial" panose="020B0604020202020204" pitchFamily="34" charset="0"/>
              </a:defRPr>
            </a:lvl1pPr>
          </a:lstStyle>
          <a:p>
            <a:pPr lvl="0"/>
            <a:r>
              <a:rPr lang="en-US" dirty="0"/>
              <a:t>Header, Arial Bold, 24 </a:t>
            </a:r>
            <a:r>
              <a:rPr lang="en-US" dirty="0" err="1"/>
              <a:t>pt</a:t>
            </a:r>
            <a:endParaRPr lang="en-US" dirty="0"/>
          </a:p>
        </p:txBody>
      </p:sp>
      <p:sp>
        <p:nvSpPr>
          <p:cNvPr id="11" name="Content Placeholder 2">
            <a:extLst>
              <a:ext uri="{FF2B5EF4-FFF2-40B4-BE49-F238E27FC236}">
                <a16:creationId xmlns:a16="http://schemas.microsoft.com/office/drawing/2014/main" id="{A1FDD6B2-508F-EA4A-87D7-31ADD248E10D}"/>
              </a:ext>
            </a:extLst>
          </p:cNvPr>
          <p:cNvSpPr>
            <a:spLocks noGrp="1"/>
          </p:cNvSpPr>
          <p:nvPr>
            <p:ph idx="1"/>
          </p:nvPr>
        </p:nvSpPr>
        <p:spPr>
          <a:xfrm>
            <a:off x="4529804" y="1941690"/>
            <a:ext cx="5384800" cy="3752116"/>
          </a:xfrm>
        </p:spPr>
        <p:txBody>
          <a:bodyPr/>
          <a:lstStyle>
            <a:lvl1pPr marL="515938" indent="-280988">
              <a:buClr>
                <a:schemeClr val="bg2"/>
              </a:buClr>
              <a:buSzPct val="125000"/>
              <a:buFont typeface="Arial" panose="020B0604020202020204" pitchFamily="34" charset="0"/>
              <a:buChar char="•"/>
              <a:tabLst/>
              <a:defRPr sz="2200">
                <a:solidFill>
                  <a:schemeClr val="bg1"/>
                </a:solidFill>
              </a:defRPr>
            </a:lvl1pPr>
            <a:lvl2pPr marL="976313" indent="-280988">
              <a:buClr>
                <a:schemeClr val="accent1"/>
              </a:buClr>
              <a:buFont typeface="Wingdings" panose="05000000000000000000" pitchFamily="2" charset="2"/>
              <a:buChar char="§"/>
              <a:tabLst/>
              <a:defRPr sz="2000">
                <a:solidFill>
                  <a:schemeClr val="bg1"/>
                </a:solidFill>
              </a:defRPr>
            </a:lvl2pPr>
            <a:lvl3pPr marL="1381125" indent="-234950">
              <a:buClr>
                <a:schemeClr val="accent1"/>
              </a:buClr>
              <a:buFont typeface="Wingdings" pitchFamily="2" charset="2"/>
              <a:buChar char="§"/>
              <a:tabLst/>
              <a:defRPr sz="1800">
                <a:solidFill>
                  <a:schemeClr val="bg1"/>
                </a:solidFill>
              </a:defRPr>
            </a:lvl3pPr>
          </a:lstStyle>
          <a:p>
            <a:pPr lvl="0"/>
            <a:r>
              <a:rPr lang="en-US" dirty="0"/>
              <a:t>Click to edit Master text styles</a:t>
            </a:r>
          </a:p>
          <a:p>
            <a:pPr lvl="1"/>
            <a:r>
              <a:rPr lang="en-US" dirty="0"/>
              <a:t>Second level</a:t>
            </a:r>
          </a:p>
          <a:p>
            <a:pPr lvl="2"/>
            <a:r>
              <a:rPr lang="en-US" dirty="0"/>
              <a:t>Third level</a:t>
            </a:r>
          </a:p>
          <a:p>
            <a:pPr lvl="0"/>
            <a:endParaRPr lang="en-US" dirty="0"/>
          </a:p>
          <a:p>
            <a:pPr lvl="2"/>
            <a:endParaRPr lang="en-US" dirty="0"/>
          </a:p>
          <a:p>
            <a:pPr lvl="2"/>
            <a:endParaRPr lang="en-US" dirty="0"/>
          </a:p>
        </p:txBody>
      </p:sp>
      <p:sp>
        <p:nvSpPr>
          <p:cNvPr id="12" name="Title 1">
            <a:extLst>
              <a:ext uri="{FF2B5EF4-FFF2-40B4-BE49-F238E27FC236}">
                <a16:creationId xmlns:a16="http://schemas.microsoft.com/office/drawing/2014/main" id="{6D0CB6B6-F640-684D-AABC-37F9ECD6E052}"/>
              </a:ext>
            </a:extLst>
          </p:cNvPr>
          <p:cNvSpPr>
            <a:spLocks noGrp="1"/>
          </p:cNvSpPr>
          <p:nvPr>
            <p:ph type="title" hasCustomPrompt="1"/>
          </p:nvPr>
        </p:nvSpPr>
        <p:spPr>
          <a:xfrm>
            <a:off x="4529804" y="484458"/>
            <a:ext cx="6849387" cy="887356"/>
          </a:xfrm>
        </p:spPr>
        <p:txBody>
          <a:bodyPr anchor="t" anchorCtr="0">
            <a:normAutofit/>
          </a:bodyPr>
          <a:lstStyle>
            <a:lvl1pPr>
              <a:defRPr sz="3200" b="1" baseline="0">
                <a:solidFill>
                  <a:schemeClr val="bg1"/>
                </a:solidFill>
              </a:defRPr>
            </a:lvl1pPr>
          </a:lstStyle>
          <a:p>
            <a:r>
              <a:rPr lang="en-US" dirty="0"/>
              <a:t>DIFFERENT TITLE PER SLIDE, ARIAL 32 PT</a:t>
            </a:r>
          </a:p>
        </p:txBody>
      </p:sp>
    </p:spTree>
    <p:extLst>
      <p:ext uri="{BB962C8B-B14F-4D97-AF65-F5344CB8AC3E}">
        <p14:creationId xmlns:p14="http://schemas.microsoft.com/office/powerpoint/2010/main" val="1616901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Content with Graphic">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508C5BCF-1094-B94D-A6B4-3BA4D385EDAD}"/>
              </a:ext>
            </a:extLst>
          </p:cNvPr>
          <p:cNvCxnSpPr/>
          <p:nvPr userDrawn="1"/>
        </p:nvCxnSpPr>
        <p:spPr>
          <a:xfrm>
            <a:off x="713108" y="449124"/>
            <a:ext cx="948267" cy="0"/>
          </a:xfrm>
          <a:prstGeom prst="line">
            <a:avLst/>
          </a:prstGeom>
          <a:ln w="31750">
            <a:solidFill>
              <a:schemeClr val="bg2"/>
            </a:solidFill>
          </a:ln>
        </p:spPr>
        <p:style>
          <a:lnRef idx="1">
            <a:schemeClr val="accent1"/>
          </a:lnRef>
          <a:fillRef idx="0">
            <a:schemeClr val="accent1"/>
          </a:fillRef>
          <a:effectRef idx="0">
            <a:schemeClr val="accent1"/>
          </a:effectRef>
          <a:fontRef idx="minor">
            <a:schemeClr val="tx1"/>
          </a:fontRef>
        </p:style>
      </p:cxnSp>
      <p:sp>
        <p:nvSpPr>
          <p:cNvPr id="24" name="Content Placeholder 23">
            <a:extLst>
              <a:ext uri="{FF2B5EF4-FFF2-40B4-BE49-F238E27FC236}">
                <a16:creationId xmlns:a16="http://schemas.microsoft.com/office/drawing/2014/main" id="{340F56E4-F8A1-4D4D-9E61-5CABD197FB01}"/>
              </a:ext>
            </a:extLst>
          </p:cNvPr>
          <p:cNvSpPr>
            <a:spLocks noGrp="1"/>
          </p:cNvSpPr>
          <p:nvPr>
            <p:ph sz="quarter" idx="13"/>
          </p:nvPr>
        </p:nvSpPr>
        <p:spPr>
          <a:xfrm>
            <a:off x="6230938" y="1554378"/>
            <a:ext cx="5238750" cy="43517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1">
            <a:extLst>
              <a:ext uri="{FF2B5EF4-FFF2-40B4-BE49-F238E27FC236}">
                <a16:creationId xmlns:a16="http://schemas.microsoft.com/office/drawing/2014/main" id="{848D99A2-1D1C-984A-A263-5F663DD24984}"/>
              </a:ext>
            </a:extLst>
          </p:cNvPr>
          <p:cNvSpPr>
            <a:spLocks noGrp="1"/>
          </p:cNvSpPr>
          <p:nvPr>
            <p:ph type="title" hasCustomPrompt="1"/>
          </p:nvPr>
        </p:nvSpPr>
        <p:spPr>
          <a:xfrm>
            <a:off x="609600" y="484458"/>
            <a:ext cx="10972800" cy="825051"/>
          </a:xfrm>
        </p:spPr>
        <p:txBody>
          <a:bodyPr anchor="t" anchorCtr="0">
            <a:normAutofit/>
          </a:bodyPr>
          <a:lstStyle>
            <a:lvl1pPr>
              <a:defRPr sz="3200" b="1" baseline="0">
                <a:solidFill>
                  <a:schemeClr val="accent1"/>
                </a:solidFill>
              </a:defRPr>
            </a:lvl1pPr>
          </a:lstStyle>
          <a:p>
            <a:r>
              <a:rPr lang="en-US" dirty="0"/>
              <a:t>DIFFERENT TITLE PER SLIDE, ARIAL 32 PT</a:t>
            </a:r>
          </a:p>
        </p:txBody>
      </p:sp>
      <p:sp>
        <p:nvSpPr>
          <p:cNvPr id="31" name="Rectangle 30">
            <a:extLst>
              <a:ext uri="{FF2B5EF4-FFF2-40B4-BE49-F238E27FC236}">
                <a16:creationId xmlns:a16="http://schemas.microsoft.com/office/drawing/2014/main" id="{117DD378-629D-E840-B370-54259EE82100}"/>
              </a:ext>
            </a:extLst>
          </p:cNvPr>
          <p:cNvSpPr/>
          <p:nvPr userDrawn="1"/>
        </p:nvSpPr>
        <p:spPr>
          <a:xfrm>
            <a:off x="0" y="6117996"/>
            <a:ext cx="12192000" cy="74000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Slide Number Placeholder 5">
            <a:extLst>
              <a:ext uri="{FF2B5EF4-FFF2-40B4-BE49-F238E27FC236}">
                <a16:creationId xmlns:a16="http://schemas.microsoft.com/office/drawing/2014/main" id="{2798D922-0933-1043-98C8-522ED9BC98EE}"/>
              </a:ext>
            </a:extLst>
          </p:cNvPr>
          <p:cNvSpPr txBox="1">
            <a:spLocks/>
          </p:cNvSpPr>
          <p:nvPr userDrawn="1"/>
        </p:nvSpPr>
        <p:spPr>
          <a:xfrm>
            <a:off x="11195314" y="6370139"/>
            <a:ext cx="711200" cy="259316"/>
          </a:xfrm>
          <a:prstGeom prst="rect">
            <a:avLst/>
          </a:prstGeom>
        </p:spPr>
        <p:txBody>
          <a:bodyPr vert="horz" lIns="121920" tIns="60960" rIns="121920" bIns="6096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085E4B45-3C0D-4DB7-A4A8-89FEB5CAB5B2}" type="slidenum">
              <a:rPr lang="en-US" sz="1333" smtClean="0">
                <a:solidFill>
                  <a:schemeClr val="bg1"/>
                </a:solidFill>
              </a:rPr>
              <a:pPr algn="ctr"/>
              <a:t>‹#›</a:t>
            </a:fld>
            <a:endParaRPr lang="en-US" sz="1333" dirty="0">
              <a:solidFill>
                <a:schemeClr val="bg1"/>
              </a:solidFill>
            </a:endParaRPr>
          </a:p>
        </p:txBody>
      </p:sp>
      <p:pic>
        <p:nvPicPr>
          <p:cNvPr id="33" name="Graphic 32">
            <a:extLst>
              <a:ext uri="{FF2B5EF4-FFF2-40B4-BE49-F238E27FC236}">
                <a16:creationId xmlns:a16="http://schemas.microsoft.com/office/drawing/2014/main" id="{576D76D2-5186-1145-81B6-C978F0FD5B22}"/>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09600" y="6246069"/>
            <a:ext cx="2260600" cy="495300"/>
          </a:xfrm>
          <a:prstGeom prst="rect">
            <a:avLst/>
          </a:prstGeom>
        </p:spPr>
      </p:pic>
      <p:cxnSp>
        <p:nvCxnSpPr>
          <p:cNvPr id="34" name="Straight Connector 33">
            <a:extLst>
              <a:ext uri="{FF2B5EF4-FFF2-40B4-BE49-F238E27FC236}">
                <a16:creationId xmlns:a16="http://schemas.microsoft.com/office/drawing/2014/main" id="{AFF4CCCA-CC14-5F4F-85F8-E9E43CBD83C3}"/>
              </a:ext>
            </a:extLst>
          </p:cNvPr>
          <p:cNvCxnSpPr/>
          <p:nvPr userDrawn="1"/>
        </p:nvCxnSpPr>
        <p:spPr>
          <a:xfrm>
            <a:off x="11261303" y="6341319"/>
            <a:ext cx="0" cy="30480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5" name="Text Placeholder 3">
            <a:extLst>
              <a:ext uri="{FF2B5EF4-FFF2-40B4-BE49-F238E27FC236}">
                <a16:creationId xmlns:a16="http://schemas.microsoft.com/office/drawing/2014/main" id="{D27E2174-87D8-A34D-A2C1-AD7CA740738F}"/>
              </a:ext>
            </a:extLst>
          </p:cNvPr>
          <p:cNvSpPr>
            <a:spLocks noGrp="1"/>
          </p:cNvSpPr>
          <p:nvPr>
            <p:ph type="body" sz="quarter" idx="10" hasCustomPrompt="1"/>
          </p:nvPr>
        </p:nvSpPr>
        <p:spPr>
          <a:xfrm>
            <a:off x="7222204" y="6341319"/>
            <a:ext cx="3979862" cy="304800"/>
          </a:xfrm>
        </p:spPr>
        <p:txBody>
          <a:bodyPr anchor="ctr" anchorCtr="0">
            <a:noAutofit/>
          </a:bodyPr>
          <a:lstStyle>
            <a:lvl1pPr marL="0" indent="0" algn="r">
              <a:buNone/>
              <a:defRPr sz="1800">
                <a:solidFill>
                  <a:schemeClr val="bg1"/>
                </a:solidFill>
              </a:defRPr>
            </a:lvl1pPr>
          </a:lstStyle>
          <a:p>
            <a:pPr lvl="0"/>
            <a:r>
              <a:rPr lang="en-US" dirty="0"/>
              <a:t>Presentation Title</a:t>
            </a:r>
          </a:p>
        </p:txBody>
      </p:sp>
      <p:sp>
        <p:nvSpPr>
          <p:cNvPr id="36" name="Content Placeholder 23">
            <a:extLst>
              <a:ext uri="{FF2B5EF4-FFF2-40B4-BE49-F238E27FC236}">
                <a16:creationId xmlns:a16="http://schemas.microsoft.com/office/drawing/2014/main" id="{33C51EF8-3A4A-BF43-91AD-F7ED3A3ADF15}"/>
              </a:ext>
            </a:extLst>
          </p:cNvPr>
          <p:cNvSpPr>
            <a:spLocks noGrp="1"/>
          </p:cNvSpPr>
          <p:nvPr>
            <p:ph sz="quarter" idx="14"/>
          </p:nvPr>
        </p:nvSpPr>
        <p:spPr>
          <a:xfrm>
            <a:off x="630238" y="1554378"/>
            <a:ext cx="5238750" cy="435173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44234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33326D00-486B-F544-A810-6A664A8A10EA}"/>
              </a:ext>
            </a:extLst>
          </p:cNvPr>
          <p:cNvCxnSpPr/>
          <p:nvPr userDrawn="1"/>
        </p:nvCxnSpPr>
        <p:spPr>
          <a:xfrm>
            <a:off x="713108" y="449124"/>
            <a:ext cx="948267" cy="0"/>
          </a:xfrm>
          <a:prstGeom prst="line">
            <a:avLst/>
          </a:prstGeom>
          <a:ln w="31750">
            <a:solidFill>
              <a:schemeClr val="bg2"/>
            </a:solidFill>
          </a:ln>
        </p:spPr>
        <p:style>
          <a:lnRef idx="1">
            <a:schemeClr val="accent1"/>
          </a:lnRef>
          <a:fillRef idx="0">
            <a:schemeClr val="accent1"/>
          </a:fillRef>
          <a:effectRef idx="0">
            <a:schemeClr val="accent1"/>
          </a:effectRef>
          <a:fontRef idx="minor">
            <a:schemeClr val="tx1"/>
          </a:fontRef>
        </p:style>
      </p:cxnSp>
      <p:sp>
        <p:nvSpPr>
          <p:cNvPr id="6" name="Text Placeholder 8">
            <a:extLst>
              <a:ext uri="{FF2B5EF4-FFF2-40B4-BE49-F238E27FC236}">
                <a16:creationId xmlns:a16="http://schemas.microsoft.com/office/drawing/2014/main" id="{924EF95B-E749-F848-97F1-24271ED5B82D}"/>
              </a:ext>
            </a:extLst>
          </p:cNvPr>
          <p:cNvSpPr>
            <a:spLocks noGrp="1"/>
          </p:cNvSpPr>
          <p:nvPr>
            <p:ph type="body" sz="quarter" idx="11" hasCustomPrompt="1"/>
          </p:nvPr>
        </p:nvSpPr>
        <p:spPr>
          <a:xfrm>
            <a:off x="609601" y="1479550"/>
            <a:ext cx="5384800" cy="360363"/>
          </a:xfrm>
        </p:spPr>
        <p:txBody>
          <a:bodyPr>
            <a:noAutofit/>
          </a:bodyPr>
          <a:lstStyle>
            <a:lvl1pPr marL="0" indent="0">
              <a:buNone/>
              <a:defRPr sz="2400" b="1" i="0">
                <a:solidFill>
                  <a:schemeClr val="accent1"/>
                </a:solidFill>
                <a:latin typeface="Arial" panose="020B0604020202020204" pitchFamily="34" charset="0"/>
                <a:cs typeface="Arial" panose="020B0604020202020204" pitchFamily="34" charset="0"/>
              </a:defRPr>
            </a:lvl1pPr>
          </a:lstStyle>
          <a:p>
            <a:pPr lvl="0"/>
            <a:r>
              <a:rPr lang="en-US"/>
              <a:t>Header, Arial Bold, 24 </a:t>
            </a:r>
            <a:r>
              <a:rPr lang="en-US" err="1"/>
              <a:t>pt</a:t>
            </a:r>
            <a:endParaRPr lang="en-US"/>
          </a:p>
        </p:txBody>
      </p:sp>
      <p:sp>
        <p:nvSpPr>
          <p:cNvPr id="7" name="Text Placeholder 8">
            <a:extLst>
              <a:ext uri="{FF2B5EF4-FFF2-40B4-BE49-F238E27FC236}">
                <a16:creationId xmlns:a16="http://schemas.microsoft.com/office/drawing/2014/main" id="{9A6F2590-7AAF-B448-8932-6958800FC7F8}"/>
              </a:ext>
            </a:extLst>
          </p:cNvPr>
          <p:cNvSpPr>
            <a:spLocks noGrp="1"/>
          </p:cNvSpPr>
          <p:nvPr>
            <p:ph type="body" sz="quarter" idx="12" hasCustomPrompt="1"/>
          </p:nvPr>
        </p:nvSpPr>
        <p:spPr>
          <a:xfrm>
            <a:off x="6197601" y="1479550"/>
            <a:ext cx="5384800" cy="360363"/>
          </a:xfrm>
        </p:spPr>
        <p:txBody>
          <a:bodyPr>
            <a:noAutofit/>
          </a:bodyPr>
          <a:lstStyle>
            <a:lvl1pPr marL="0" indent="0">
              <a:buNone/>
              <a:defRPr sz="2400" b="1" i="0">
                <a:solidFill>
                  <a:schemeClr val="accent1"/>
                </a:solidFill>
                <a:latin typeface="Arial" panose="020B0604020202020204" pitchFamily="34" charset="0"/>
                <a:cs typeface="Arial" panose="020B0604020202020204" pitchFamily="34" charset="0"/>
              </a:defRPr>
            </a:lvl1pPr>
          </a:lstStyle>
          <a:p>
            <a:pPr lvl="0"/>
            <a:r>
              <a:rPr lang="en-US"/>
              <a:t>Header, Arial Bold, 24 </a:t>
            </a:r>
            <a:r>
              <a:rPr lang="en-US" err="1"/>
              <a:t>pt</a:t>
            </a:r>
            <a:endParaRPr lang="en-US"/>
          </a:p>
        </p:txBody>
      </p:sp>
      <p:sp>
        <p:nvSpPr>
          <p:cNvPr id="8" name="Content Placeholder 2">
            <a:extLst>
              <a:ext uri="{FF2B5EF4-FFF2-40B4-BE49-F238E27FC236}">
                <a16:creationId xmlns:a16="http://schemas.microsoft.com/office/drawing/2014/main" id="{4728009B-32C3-554E-BBC3-6CE451988224}"/>
              </a:ext>
            </a:extLst>
          </p:cNvPr>
          <p:cNvSpPr>
            <a:spLocks noGrp="1"/>
          </p:cNvSpPr>
          <p:nvPr>
            <p:ph idx="1"/>
          </p:nvPr>
        </p:nvSpPr>
        <p:spPr>
          <a:xfrm>
            <a:off x="609600" y="1941690"/>
            <a:ext cx="5384800" cy="3752116"/>
          </a:xfrm>
        </p:spPr>
        <p:txBody>
          <a:bodyPr/>
          <a:lstStyle>
            <a:lvl1pPr marL="515938" indent="-280988">
              <a:buClr>
                <a:schemeClr val="accent1"/>
              </a:buClr>
              <a:buSzPct val="125000"/>
              <a:buFont typeface="Arial" panose="020B0604020202020204" pitchFamily="34" charset="0"/>
              <a:buChar char="•"/>
              <a:tabLst/>
              <a:defRPr sz="2200">
                <a:solidFill>
                  <a:schemeClr val="tx1">
                    <a:lumMod val="85000"/>
                    <a:lumOff val="15000"/>
                  </a:schemeClr>
                </a:solidFill>
              </a:defRPr>
            </a:lvl1pPr>
            <a:lvl2pPr marL="976313" indent="-280988">
              <a:buClr>
                <a:schemeClr val="accent1"/>
              </a:buClr>
              <a:buFont typeface="Wingdings" panose="05000000000000000000" pitchFamily="2" charset="2"/>
              <a:buChar char="§"/>
              <a:tabLst/>
              <a:defRPr sz="2000">
                <a:solidFill>
                  <a:schemeClr val="tx1">
                    <a:lumMod val="85000"/>
                    <a:lumOff val="15000"/>
                  </a:schemeClr>
                </a:solidFill>
              </a:defRPr>
            </a:lvl2pPr>
            <a:lvl3pPr marL="1381125" indent="-234950">
              <a:buClr>
                <a:schemeClr val="accent1"/>
              </a:buClr>
              <a:buFont typeface="Wingdings" pitchFamily="2" charset="2"/>
              <a:buChar char="§"/>
              <a:tabLst/>
              <a:defRPr sz="1800">
                <a:solidFill>
                  <a:schemeClr val="tx1">
                    <a:lumMod val="85000"/>
                    <a:lumOff val="15000"/>
                  </a:schemeClr>
                </a:solidFill>
              </a:defRPr>
            </a:lvl3pPr>
          </a:lstStyle>
          <a:p>
            <a:pPr lvl="0"/>
            <a:r>
              <a:rPr lang="en-US"/>
              <a:t>Click to edit Master text styles</a:t>
            </a:r>
          </a:p>
          <a:p>
            <a:pPr lvl="1"/>
            <a:r>
              <a:rPr lang="en-US"/>
              <a:t>Second level</a:t>
            </a:r>
          </a:p>
          <a:p>
            <a:pPr lvl="2"/>
            <a:r>
              <a:rPr lang="en-US"/>
              <a:t>Third level</a:t>
            </a:r>
          </a:p>
          <a:p>
            <a:pPr lvl="0"/>
            <a:endParaRPr lang="en-US"/>
          </a:p>
          <a:p>
            <a:pPr lvl="2"/>
            <a:endParaRPr lang="en-US"/>
          </a:p>
          <a:p>
            <a:pPr lvl="2"/>
            <a:endParaRPr lang="en-US"/>
          </a:p>
        </p:txBody>
      </p:sp>
      <p:sp>
        <p:nvSpPr>
          <p:cNvPr id="9" name="Content Placeholder 2">
            <a:extLst>
              <a:ext uri="{FF2B5EF4-FFF2-40B4-BE49-F238E27FC236}">
                <a16:creationId xmlns:a16="http://schemas.microsoft.com/office/drawing/2014/main" id="{8BD0CD79-0A88-6F4A-9DE1-A5B60346B1AC}"/>
              </a:ext>
            </a:extLst>
          </p:cNvPr>
          <p:cNvSpPr>
            <a:spLocks noGrp="1"/>
          </p:cNvSpPr>
          <p:nvPr>
            <p:ph idx="13"/>
          </p:nvPr>
        </p:nvSpPr>
        <p:spPr>
          <a:xfrm>
            <a:off x="6197600" y="1941690"/>
            <a:ext cx="5384800" cy="3752116"/>
          </a:xfrm>
        </p:spPr>
        <p:txBody>
          <a:bodyPr/>
          <a:lstStyle>
            <a:lvl1pPr marL="515938" indent="-280988">
              <a:buClr>
                <a:schemeClr val="accent1"/>
              </a:buClr>
              <a:buSzPct val="125000"/>
              <a:buFont typeface="Arial" panose="020B0604020202020204" pitchFamily="34" charset="0"/>
              <a:buChar char="•"/>
              <a:tabLst/>
              <a:defRPr sz="2200">
                <a:solidFill>
                  <a:schemeClr val="tx1">
                    <a:lumMod val="85000"/>
                    <a:lumOff val="15000"/>
                  </a:schemeClr>
                </a:solidFill>
              </a:defRPr>
            </a:lvl1pPr>
            <a:lvl2pPr marL="976313" indent="-280988">
              <a:buClr>
                <a:schemeClr val="accent1"/>
              </a:buClr>
              <a:buFont typeface="Wingdings" panose="05000000000000000000" pitchFamily="2" charset="2"/>
              <a:buChar char="§"/>
              <a:tabLst/>
              <a:defRPr sz="2000">
                <a:solidFill>
                  <a:schemeClr val="tx1">
                    <a:lumMod val="85000"/>
                    <a:lumOff val="15000"/>
                  </a:schemeClr>
                </a:solidFill>
              </a:defRPr>
            </a:lvl2pPr>
            <a:lvl3pPr marL="1381125" indent="-234950">
              <a:buClr>
                <a:schemeClr val="accent1"/>
              </a:buClr>
              <a:buFont typeface="Wingdings" pitchFamily="2" charset="2"/>
              <a:buChar char="§"/>
              <a:tabLst/>
              <a:defRPr sz="1800">
                <a:solidFill>
                  <a:schemeClr val="tx1">
                    <a:lumMod val="85000"/>
                    <a:lumOff val="15000"/>
                  </a:schemeClr>
                </a:solidFill>
              </a:defRPr>
            </a:lvl3pPr>
          </a:lstStyle>
          <a:p>
            <a:pPr lvl="0"/>
            <a:r>
              <a:rPr lang="en-US"/>
              <a:t>Click to edit Master text styles</a:t>
            </a:r>
          </a:p>
          <a:p>
            <a:pPr lvl="1"/>
            <a:r>
              <a:rPr lang="en-US"/>
              <a:t>Second level</a:t>
            </a:r>
          </a:p>
          <a:p>
            <a:pPr lvl="2"/>
            <a:r>
              <a:rPr lang="en-US"/>
              <a:t>Third level</a:t>
            </a:r>
          </a:p>
          <a:p>
            <a:pPr lvl="0"/>
            <a:endParaRPr lang="en-US"/>
          </a:p>
          <a:p>
            <a:pPr lvl="2"/>
            <a:endParaRPr lang="en-US"/>
          </a:p>
          <a:p>
            <a:pPr lvl="2"/>
            <a:endParaRPr lang="en-US"/>
          </a:p>
        </p:txBody>
      </p:sp>
      <p:sp>
        <p:nvSpPr>
          <p:cNvPr id="19" name="Title 1">
            <a:extLst>
              <a:ext uri="{FF2B5EF4-FFF2-40B4-BE49-F238E27FC236}">
                <a16:creationId xmlns:a16="http://schemas.microsoft.com/office/drawing/2014/main" id="{F4AA8F56-8114-0645-AE64-8E42161E1C8A}"/>
              </a:ext>
            </a:extLst>
          </p:cNvPr>
          <p:cNvSpPr>
            <a:spLocks noGrp="1"/>
          </p:cNvSpPr>
          <p:nvPr>
            <p:ph type="title" hasCustomPrompt="1"/>
          </p:nvPr>
        </p:nvSpPr>
        <p:spPr>
          <a:xfrm>
            <a:off x="609600" y="484458"/>
            <a:ext cx="10972800" cy="887356"/>
          </a:xfrm>
        </p:spPr>
        <p:txBody>
          <a:bodyPr anchor="t" anchorCtr="0">
            <a:normAutofit/>
          </a:bodyPr>
          <a:lstStyle>
            <a:lvl1pPr>
              <a:defRPr sz="3200" b="1" baseline="0">
                <a:solidFill>
                  <a:schemeClr val="accent1"/>
                </a:solidFill>
              </a:defRPr>
            </a:lvl1pPr>
          </a:lstStyle>
          <a:p>
            <a:r>
              <a:rPr lang="en-US"/>
              <a:t>DIFFERENT TITLE PER SLIDE, ARIAL 32 PT</a:t>
            </a:r>
          </a:p>
        </p:txBody>
      </p:sp>
      <p:sp>
        <p:nvSpPr>
          <p:cNvPr id="20" name="Rectangle 19">
            <a:extLst>
              <a:ext uri="{FF2B5EF4-FFF2-40B4-BE49-F238E27FC236}">
                <a16:creationId xmlns:a16="http://schemas.microsoft.com/office/drawing/2014/main" id="{34B8B072-DDDA-F14B-A37B-9E2975BB5F00}"/>
              </a:ext>
            </a:extLst>
          </p:cNvPr>
          <p:cNvSpPr/>
          <p:nvPr userDrawn="1"/>
        </p:nvSpPr>
        <p:spPr>
          <a:xfrm>
            <a:off x="0" y="6117996"/>
            <a:ext cx="12192000" cy="74000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Slide Number Placeholder 5">
            <a:extLst>
              <a:ext uri="{FF2B5EF4-FFF2-40B4-BE49-F238E27FC236}">
                <a16:creationId xmlns:a16="http://schemas.microsoft.com/office/drawing/2014/main" id="{CCD2B8BF-30BB-754F-9DA4-B739C4E87EDF}"/>
              </a:ext>
            </a:extLst>
          </p:cNvPr>
          <p:cNvSpPr txBox="1">
            <a:spLocks/>
          </p:cNvSpPr>
          <p:nvPr userDrawn="1"/>
        </p:nvSpPr>
        <p:spPr>
          <a:xfrm>
            <a:off x="11195314" y="6370139"/>
            <a:ext cx="711200" cy="259316"/>
          </a:xfrm>
          <a:prstGeom prst="rect">
            <a:avLst/>
          </a:prstGeom>
        </p:spPr>
        <p:txBody>
          <a:bodyPr vert="horz" lIns="121920" tIns="60960" rIns="121920" bIns="6096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085E4B45-3C0D-4DB7-A4A8-89FEB5CAB5B2}" type="slidenum">
              <a:rPr lang="en-US" sz="1333" smtClean="0">
                <a:solidFill>
                  <a:schemeClr val="bg1"/>
                </a:solidFill>
              </a:rPr>
              <a:pPr algn="ctr"/>
              <a:t>‹#›</a:t>
            </a:fld>
            <a:endParaRPr lang="en-US" sz="1333" dirty="0">
              <a:solidFill>
                <a:schemeClr val="bg1"/>
              </a:solidFill>
            </a:endParaRPr>
          </a:p>
        </p:txBody>
      </p:sp>
      <p:pic>
        <p:nvPicPr>
          <p:cNvPr id="23" name="Graphic 22">
            <a:extLst>
              <a:ext uri="{FF2B5EF4-FFF2-40B4-BE49-F238E27FC236}">
                <a16:creationId xmlns:a16="http://schemas.microsoft.com/office/drawing/2014/main" id="{3832E2F6-DAE8-3541-8467-7B04338EC680}"/>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09600" y="6246069"/>
            <a:ext cx="2260600" cy="495300"/>
          </a:xfrm>
          <a:prstGeom prst="rect">
            <a:avLst/>
          </a:prstGeom>
        </p:spPr>
      </p:pic>
      <p:cxnSp>
        <p:nvCxnSpPr>
          <p:cNvPr id="24" name="Straight Connector 23">
            <a:extLst>
              <a:ext uri="{FF2B5EF4-FFF2-40B4-BE49-F238E27FC236}">
                <a16:creationId xmlns:a16="http://schemas.microsoft.com/office/drawing/2014/main" id="{6F217AE5-A9C8-6D4B-83AE-2A10BF6462AA}"/>
              </a:ext>
            </a:extLst>
          </p:cNvPr>
          <p:cNvCxnSpPr/>
          <p:nvPr userDrawn="1"/>
        </p:nvCxnSpPr>
        <p:spPr>
          <a:xfrm>
            <a:off x="11261303" y="6341319"/>
            <a:ext cx="0" cy="30480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5" name="Text Placeholder 3">
            <a:extLst>
              <a:ext uri="{FF2B5EF4-FFF2-40B4-BE49-F238E27FC236}">
                <a16:creationId xmlns:a16="http://schemas.microsoft.com/office/drawing/2014/main" id="{9298D1DB-E7F7-8A4D-AF1D-0ED5E5D17F60}"/>
              </a:ext>
            </a:extLst>
          </p:cNvPr>
          <p:cNvSpPr>
            <a:spLocks noGrp="1"/>
          </p:cNvSpPr>
          <p:nvPr>
            <p:ph type="body" sz="quarter" idx="10" hasCustomPrompt="1"/>
          </p:nvPr>
        </p:nvSpPr>
        <p:spPr>
          <a:xfrm>
            <a:off x="7222204" y="6341319"/>
            <a:ext cx="3979862" cy="304800"/>
          </a:xfrm>
        </p:spPr>
        <p:txBody>
          <a:bodyPr anchor="ctr" anchorCtr="0">
            <a:noAutofit/>
          </a:bodyPr>
          <a:lstStyle>
            <a:lvl1pPr marL="0" indent="0" algn="r">
              <a:buNone/>
              <a:defRPr sz="1800">
                <a:solidFill>
                  <a:schemeClr val="bg1"/>
                </a:solidFill>
              </a:defRPr>
            </a:lvl1pPr>
          </a:lstStyle>
          <a:p>
            <a:pPr lvl="0"/>
            <a:r>
              <a:rPr lang="en-US"/>
              <a:t>Presentation Title</a:t>
            </a:r>
          </a:p>
        </p:txBody>
      </p:sp>
    </p:spTree>
    <p:extLst>
      <p:ext uri="{BB962C8B-B14F-4D97-AF65-F5344CB8AC3E}">
        <p14:creationId xmlns:p14="http://schemas.microsoft.com/office/powerpoint/2010/main" val="1907420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Content with PPT Chart">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66783A4B-93AD-574C-BB9F-CCFFDA76DA3B}"/>
              </a:ext>
            </a:extLst>
          </p:cNvPr>
          <p:cNvSpPr>
            <a:spLocks noGrp="1"/>
          </p:cNvSpPr>
          <p:nvPr>
            <p:ph type="chart" sz="quarter" idx="10"/>
          </p:nvPr>
        </p:nvSpPr>
        <p:spPr>
          <a:xfrm>
            <a:off x="609600" y="1622864"/>
            <a:ext cx="10968038" cy="4283251"/>
          </a:xfrm>
        </p:spPr>
        <p:txBody>
          <a:bodyPr/>
          <a:lstStyle/>
          <a:p>
            <a:endParaRPr lang="en-US" dirty="0"/>
          </a:p>
        </p:txBody>
      </p:sp>
      <p:cxnSp>
        <p:nvCxnSpPr>
          <p:cNvPr id="19" name="Straight Connector 18">
            <a:extLst>
              <a:ext uri="{FF2B5EF4-FFF2-40B4-BE49-F238E27FC236}">
                <a16:creationId xmlns:a16="http://schemas.microsoft.com/office/drawing/2014/main" id="{DD7A90AB-F918-D841-92EA-FF682489E30B}"/>
              </a:ext>
            </a:extLst>
          </p:cNvPr>
          <p:cNvCxnSpPr/>
          <p:nvPr userDrawn="1"/>
        </p:nvCxnSpPr>
        <p:spPr>
          <a:xfrm>
            <a:off x="713108" y="449124"/>
            <a:ext cx="948267" cy="0"/>
          </a:xfrm>
          <a:prstGeom prst="line">
            <a:avLst/>
          </a:prstGeom>
          <a:ln w="31750">
            <a:solidFill>
              <a:schemeClr val="bg2"/>
            </a:solidFil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C35FA206-A2EA-8343-A005-2B63047D2274}"/>
              </a:ext>
            </a:extLst>
          </p:cNvPr>
          <p:cNvSpPr>
            <a:spLocks noGrp="1"/>
          </p:cNvSpPr>
          <p:nvPr>
            <p:ph type="title" hasCustomPrompt="1"/>
          </p:nvPr>
        </p:nvSpPr>
        <p:spPr>
          <a:xfrm>
            <a:off x="609600" y="484458"/>
            <a:ext cx="10972800" cy="974991"/>
          </a:xfrm>
        </p:spPr>
        <p:txBody>
          <a:bodyPr anchor="t" anchorCtr="0">
            <a:normAutofit/>
          </a:bodyPr>
          <a:lstStyle>
            <a:lvl1pPr>
              <a:defRPr sz="3200" b="1" baseline="0">
                <a:solidFill>
                  <a:schemeClr val="accent1"/>
                </a:solidFill>
              </a:defRPr>
            </a:lvl1pPr>
          </a:lstStyle>
          <a:p>
            <a:r>
              <a:rPr lang="en-US" dirty="0"/>
              <a:t>DIFFERENT TITLE PER SLIDE, ARIAL 32 PT</a:t>
            </a:r>
          </a:p>
        </p:txBody>
      </p:sp>
      <p:sp>
        <p:nvSpPr>
          <p:cNvPr id="26" name="Rectangle 25">
            <a:extLst>
              <a:ext uri="{FF2B5EF4-FFF2-40B4-BE49-F238E27FC236}">
                <a16:creationId xmlns:a16="http://schemas.microsoft.com/office/drawing/2014/main" id="{F3DDD418-8000-C543-8D48-F8E5450BDDC0}"/>
              </a:ext>
            </a:extLst>
          </p:cNvPr>
          <p:cNvSpPr/>
          <p:nvPr userDrawn="1"/>
        </p:nvSpPr>
        <p:spPr>
          <a:xfrm>
            <a:off x="0" y="6117996"/>
            <a:ext cx="12192000" cy="74000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Slide Number Placeholder 5">
            <a:extLst>
              <a:ext uri="{FF2B5EF4-FFF2-40B4-BE49-F238E27FC236}">
                <a16:creationId xmlns:a16="http://schemas.microsoft.com/office/drawing/2014/main" id="{FF16A477-2FDE-B844-89E5-53567EFF47B3}"/>
              </a:ext>
            </a:extLst>
          </p:cNvPr>
          <p:cNvSpPr txBox="1">
            <a:spLocks/>
          </p:cNvSpPr>
          <p:nvPr userDrawn="1"/>
        </p:nvSpPr>
        <p:spPr>
          <a:xfrm>
            <a:off x="11195314" y="6370139"/>
            <a:ext cx="711200" cy="259316"/>
          </a:xfrm>
          <a:prstGeom prst="rect">
            <a:avLst/>
          </a:prstGeom>
        </p:spPr>
        <p:txBody>
          <a:bodyPr vert="horz" lIns="121920" tIns="60960" rIns="121920" bIns="6096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085E4B45-3C0D-4DB7-A4A8-89FEB5CAB5B2}" type="slidenum">
              <a:rPr lang="en-US" sz="1333" smtClean="0">
                <a:solidFill>
                  <a:schemeClr val="bg1"/>
                </a:solidFill>
              </a:rPr>
              <a:pPr algn="ctr"/>
              <a:t>‹#›</a:t>
            </a:fld>
            <a:endParaRPr lang="en-US" sz="1333" dirty="0">
              <a:solidFill>
                <a:schemeClr val="bg1"/>
              </a:solidFill>
            </a:endParaRPr>
          </a:p>
        </p:txBody>
      </p:sp>
      <p:pic>
        <p:nvPicPr>
          <p:cNvPr id="28" name="Graphic 27">
            <a:extLst>
              <a:ext uri="{FF2B5EF4-FFF2-40B4-BE49-F238E27FC236}">
                <a16:creationId xmlns:a16="http://schemas.microsoft.com/office/drawing/2014/main" id="{A2BA51FD-6863-B44B-B3CC-8DE6F23B7E50}"/>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09600" y="6246069"/>
            <a:ext cx="2260600" cy="495300"/>
          </a:xfrm>
          <a:prstGeom prst="rect">
            <a:avLst/>
          </a:prstGeom>
        </p:spPr>
      </p:pic>
      <p:cxnSp>
        <p:nvCxnSpPr>
          <p:cNvPr id="29" name="Straight Connector 28">
            <a:extLst>
              <a:ext uri="{FF2B5EF4-FFF2-40B4-BE49-F238E27FC236}">
                <a16:creationId xmlns:a16="http://schemas.microsoft.com/office/drawing/2014/main" id="{D3E8422D-7B3C-8247-A6B7-560541E2F024}"/>
              </a:ext>
            </a:extLst>
          </p:cNvPr>
          <p:cNvCxnSpPr/>
          <p:nvPr userDrawn="1"/>
        </p:nvCxnSpPr>
        <p:spPr>
          <a:xfrm>
            <a:off x="11261303" y="6341319"/>
            <a:ext cx="0" cy="30480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0" name="Text Placeholder 3">
            <a:extLst>
              <a:ext uri="{FF2B5EF4-FFF2-40B4-BE49-F238E27FC236}">
                <a16:creationId xmlns:a16="http://schemas.microsoft.com/office/drawing/2014/main" id="{ECDE6A3D-E118-2F48-B970-DA33892D5B6F}"/>
              </a:ext>
            </a:extLst>
          </p:cNvPr>
          <p:cNvSpPr>
            <a:spLocks noGrp="1"/>
          </p:cNvSpPr>
          <p:nvPr>
            <p:ph type="body" sz="quarter" idx="11" hasCustomPrompt="1"/>
          </p:nvPr>
        </p:nvSpPr>
        <p:spPr>
          <a:xfrm>
            <a:off x="7222204" y="6341319"/>
            <a:ext cx="3979862" cy="304800"/>
          </a:xfrm>
        </p:spPr>
        <p:txBody>
          <a:bodyPr anchor="ctr" anchorCtr="0">
            <a:noAutofit/>
          </a:bodyPr>
          <a:lstStyle>
            <a:lvl1pPr marL="0" indent="0" algn="r">
              <a:buNone/>
              <a:defRPr sz="1800">
                <a:solidFill>
                  <a:schemeClr val="bg1"/>
                </a:solidFill>
              </a:defRPr>
            </a:lvl1pPr>
          </a:lstStyle>
          <a:p>
            <a:pPr lvl="0"/>
            <a:r>
              <a:rPr lang="en-US" dirty="0"/>
              <a:t>Presentation Title</a:t>
            </a:r>
          </a:p>
        </p:txBody>
      </p:sp>
    </p:spTree>
    <p:extLst>
      <p:ext uri="{BB962C8B-B14F-4D97-AF65-F5344CB8AC3E}">
        <p14:creationId xmlns:p14="http://schemas.microsoft.com/office/powerpoint/2010/main" val="2354069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Content with Large Image/Graphic">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0705CBE4-EE8C-A74D-87A4-DE173750744F}"/>
              </a:ext>
            </a:extLst>
          </p:cNvPr>
          <p:cNvSpPr>
            <a:spLocks noGrp="1"/>
          </p:cNvSpPr>
          <p:nvPr>
            <p:ph type="pic" sz="quarter" idx="12"/>
          </p:nvPr>
        </p:nvSpPr>
        <p:spPr>
          <a:xfrm>
            <a:off x="609601" y="1667733"/>
            <a:ext cx="10972800" cy="4221718"/>
          </a:xfrm>
        </p:spPr>
        <p:txBody>
          <a:bodyPr/>
          <a:lstStyle/>
          <a:p>
            <a:endParaRPr lang="en-US" dirty="0"/>
          </a:p>
        </p:txBody>
      </p:sp>
      <p:cxnSp>
        <p:nvCxnSpPr>
          <p:cNvPr id="13" name="Straight Connector 12">
            <a:extLst>
              <a:ext uri="{FF2B5EF4-FFF2-40B4-BE49-F238E27FC236}">
                <a16:creationId xmlns:a16="http://schemas.microsoft.com/office/drawing/2014/main" id="{E5D6EDFE-9BCC-7241-BE79-C3C97886BF10}"/>
              </a:ext>
            </a:extLst>
          </p:cNvPr>
          <p:cNvCxnSpPr/>
          <p:nvPr userDrawn="1"/>
        </p:nvCxnSpPr>
        <p:spPr>
          <a:xfrm>
            <a:off x="713108" y="449124"/>
            <a:ext cx="948267" cy="0"/>
          </a:xfrm>
          <a:prstGeom prst="line">
            <a:avLst/>
          </a:prstGeom>
          <a:ln w="31750">
            <a:solidFill>
              <a:schemeClr val="bg2"/>
            </a:solidFill>
          </a:ln>
        </p:spPr>
        <p:style>
          <a:lnRef idx="1">
            <a:schemeClr val="accent1"/>
          </a:lnRef>
          <a:fillRef idx="0">
            <a:schemeClr val="accent1"/>
          </a:fillRef>
          <a:effectRef idx="0">
            <a:schemeClr val="accent1"/>
          </a:effectRef>
          <a:fontRef idx="minor">
            <a:schemeClr val="tx1"/>
          </a:fontRef>
        </p:style>
      </p:cxnSp>
      <p:sp>
        <p:nvSpPr>
          <p:cNvPr id="12" name="Title 1">
            <a:extLst>
              <a:ext uri="{FF2B5EF4-FFF2-40B4-BE49-F238E27FC236}">
                <a16:creationId xmlns:a16="http://schemas.microsoft.com/office/drawing/2014/main" id="{30B7E887-57A5-1B48-AE15-22374E11DD61}"/>
              </a:ext>
            </a:extLst>
          </p:cNvPr>
          <p:cNvSpPr>
            <a:spLocks noGrp="1"/>
          </p:cNvSpPr>
          <p:nvPr>
            <p:ph type="title" hasCustomPrompt="1"/>
          </p:nvPr>
        </p:nvSpPr>
        <p:spPr>
          <a:xfrm>
            <a:off x="609600" y="484458"/>
            <a:ext cx="10972800" cy="974989"/>
          </a:xfrm>
        </p:spPr>
        <p:txBody>
          <a:bodyPr anchor="t" anchorCtr="0">
            <a:normAutofit/>
          </a:bodyPr>
          <a:lstStyle>
            <a:lvl1pPr>
              <a:defRPr sz="3200" b="1" baseline="0">
                <a:solidFill>
                  <a:schemeClr val="accent1"/>
                </a:solidFill>
              </a:defRPr>
            </a:lvl1pPr>
          </a:lstStyle>
          <a:p>
            <a:r>
              <a:rPr lang="en-US" dirty="0"/>
              <a:t>DIFFERENT TITLE PER SLIDE, ARIAL 32 PT</a:t>
            </a:r>
          </a:p>
        </p:txBody>
      </p:sp>
      <p:sp>
        <p:nvSpPr>
          <p:cNvPr id="26" name="Rectangle 25">
            <a:extLst>
              <a:ext uri="{FF2B5EF4-FFF2-40B4-BE49-F238E27FC236}">
                <a16:creationId xmlns:a16="http://schemas.microsoft.com/office/drawing/2014/main" id="{0A0DF808-4C38-3849-B5B7-4E3001375694}"/>
              </a:ext>
            </a:extLst>
          </p:cNvPr>
          <p:cNvSpPr/>
          <p:nvPr userDrawn="1"/>
        </p:nvSpPr>
        <p:spPr>
          <a:xfrm>
            <a:off x="0" y="6117996"/>
            <a:ext cx="12192000" cy="74000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Slide Number Placeholder 5">
            <a:extLst>
              <a:ext uri="{FF2B5EF4-FFF2-40B4-BE49-F238E27FC236}">
                <a16:creationId xmlns:a16="http://schemas.microsoft.com/office/drawing/2014/main" id="{EEC23946-B628-904A-A109-D9C3DF530852}"/>
              </a:ext>
            </a:extLst>
          </p:cNvPr>
          <p:cNvSpPr txBox="1">
            <a:spLocks/>
          </p:cNvSpPr>
          <p:nvPr userDrawn="1"/>
        </p:nvSpPr>
        <p:spPr>
          <a:xfrm>
            <a:off x="11195314" y="6370139"/>
            <a:ext cx="711200" cy="259316"/>
          </a:xfrm>
          <a:prstGeom prst="rect">
            <a:avLst/>
          </a:prstGeom>
        </p:spPr>
        <p:txBody>
          <a:bodyPr vert="horz" lIns="121920" tIns="60960" rIns="121920" bIns="6096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085E4B45-3C0D-4DB7-A4A8-89FEB5CAB5B2}" type="slidenum">
              <a:rPr lang="en-US" sz="1333" smtClean="0">
                <a:solidFill>
                  <a:schemeClr val="bg1"/>
                </a:solidFill>
              </a:rPr>
              <a:pPr algn="ctr"/>
              <a:t>‹#›</a:t>
            </a:fld>
            <a:endParaRPr lang="en-US" sz="1333" dirty="0">
              <a:solidFill>
                <a:schemeClr val="bg1"/>
              </a:solidFill>
            </a:endParaRPr>
          </a:p>
        </p:txBody>
      </p:sp>
      <p:pic>
        <p:nvPicPr>
          <p:cNvPr id="28" name="Graphic 27">
            <a:extLst>
              <a:ext uri="{FF2B5EF4-FFF2-40B4-BE49-F238E27FC236}">
                <a16:creationId xmlns:a16="http://schemas.microsoft.com/office/drawing/2014/main" id="{564CD507-EEDB-6948-930D-9B84E47A6F8F}"/>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09600" y="6246069"/>
            <a:ext cx="2260600" cy="495300"/>
          </a:xfrm>
          <a:prstGeom prst="rect">
            <a:avLst/>
          </a:prstGeom>
        </p:spPr>
      </p:pic>
      <p:cxnSp>
        <p:nvCxnSpPr>
          <p:cNvPr id="29" name="Straight Connector 28">
            <a:extLst>
              <a:ext uri="{FF2B5EF4-FFF2-40B4-BE49-F238E27FC236}">
                <a16:creationId xmlns:a16="http://schemas.microsoft.com/office/drawing/2014/main" id="{99C370B9-4ACE-AE45-89BE-88F87F4C2D25}"/>
              </a:ext>
            </a:extLst>
          </p:cNvPr>
          <p:cNvCxnSpPr/>
          <p:nvPr userDrawn="1"/>
        </p:nvCxnSpPr>
        <p:spPr>
          <a:xfrm>
            <a:off x="11261303" y="6341319"/>
            <a:ext cx="0" cy="30480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0" name="Text Placeholder 3">
            <a:extLst>
              <a:ext uri="{FF2B5EF4-FFF2-40B4-BE49-F238E27FC236}">
                <a16:creationId xmlns:a16="http://schemas.microsoft.com/office/drawing/2014/main" id="{3BC5AB0D-1D51-AE43-8724-1EF32D916C1A}"/>
              </a:ext>
            </a:extLst>
          </p:cNvPr>
          <p:cNvSpPr>
            <a:spLocks noGrp="1"/>
          </p:cNvSpPr>
          <p:nvPr>
            <p:ph type="body" sz="quarter" idx="10" hasCustomPrompt="1"/>
          </p:nvPr>
        </p:nvSpPr>
        <p:spPr>
          <a:xfrm>
            <a:off x="7222204" y="6341319"/>
            <a:ext cx="3979862" cy="304800"/>
          </a:xfrm>
        </p:spPr>
        <p:txBody>
          <a:bodyPr anchor="ctr" anchorCtr="0">
            <a:noAutofit/>
          </a:bodyPr>
          <a:lstStyle>
            <a:lvl1pPr marL="0" indent="0" algn="r">
              <a:buNone/>
              <a:defRPr sz="1800">
                <a:solidFill>
                  <a:schemeClr val="bg1"/>
                </a:solidFill>
              </a:defRPr>
            </a:lvl1pPr>
          </a:lstStyle>
          <a:p>
            <a:pPr lvl="0"/>
            <a:r>
              <a:rPr lang="en-US" dirty="0"/>
              <a:t>Presentation Title</a:t>
            </a:r>
          </a:p>
        </p:txBody>
      </p:sp>
    </p:spTree>
    <p:extLst>
      <p:ext uri="{BB962C8B-B14F-4D97-AF65-F5344CB8AC3E}">
        <p14:creationId xmlns:p14="http://schemas.microsoft.com/office/powerpoint/2010/main" val="131483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00A5C9A-4A11-784F-957D-6444814FA726}"/>
              </a:ext>
            </a:extLst>
          </p:cNvPr>
          <p:cNvSpPr/>
          <p:nvPr userDrawn="1"/>
        </p:nvSpPr>
        <p:spPr>
          <a:xfrm>
            <a:off x="7545" y="0"/>
            <a:ext cx="12179195" cy="29802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EDCE8E7C-6EA8-5E4A-98DA-197608A078BB}"/>
              </a:ext>
            </a:extLst>
          </p:cNvPr>
          <p:cNvPicPr>
            <a:picLocks noChangeAspect="1"/>
          </p:cNvPicPr>
          <p:nvPr userDrawn="1"/>
        </p:nvPicPr>
        <p:blipFill rotWithShape="1">
          <a:blip r:embed="rId2" cstate="screen">
            <a:alphaModFix amt="5000"/>
            <a:extLst>
              <a:ext uri="{28A0092B-C50C-407E-A947-70E740481C1C}">
                <a14:useLocalDpi xmlns:a14="http://schemas.microsoft.com/office/drawing/2010/main"/>
              </a:ext>
            </a:extLst>
          </a:blip>
          <a:srcRect l="215" t="279" r="34047" b="51444"/>
          <a:stretch/>
        </p:blipFill>
        <p:spPr>
          <a:xfrm>
            <a:off x="-5259" y="-71119"/>
            <a:ext cx="12192000" cy="3050858"/>
          </a:xfrm>
          <a:prstGeom prst="rect">
            <a:avLst/>
          </a:prstGeom>
        </p:spPr>
      </p:pic>
      <p:sp>
        <p:nvSpPr>
          <p:cNvPr id="10" name="Rectangle 9">
            <a:extLst>
              <a:ext uri="{FF2B5EF4-FFF2-40B4-BE49-F238E27FC236}">
                <a16:creationId xmlns:a16="http://schemas.microsoft.com/office/drawing/2014/main" id="{C8D70E64-FE79-E246-A2DA-42EE90A704EF}"/>
              </a:ext>
            </a:extLst>
          </p:cNvPr>
          <p:cNvSpPr/>
          <p:nvPr userDrawn="1"/>
        </p:nvSpPr>
        <p:spPr>
          <a:xfrm>
            <a:off x="-1" y="1201193"/>
            <a:ext cx="9985249" cy="1470025"/>
          </a:xfrm>
          <a:prstGeom prst="rect">
            <a:avLst/>
          </a:prstGeom>
          <a:solidFill>
            <a:schemeClr val="tx2">
              <a:lumMod val="10000"/>
            </a:schemeClr>
          </a:solidFill>
          <a:ln cmpd="sng">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1">
            <a:extLst>
              <a:ext uri="{FF2B5EF4-FFF2-40B4-BE49-F238E27FC236}">
                <a16:creationId xmlns:a16="http://schemas.microsoft.com/office/drawing/2014/main" id="{DA4C386B-3E03-9A45-8365-ACE91E7D8F0D}"/>
              </a:ext>
            </a:extLst>
          </p:cNvPr>
          <p:cNvSpPr>
            <a:spLocks noGrp="1"/>
          </p:cNvSpPr>
          <p:nvPr>
            <p:ph type="ctrTitle" hasCustomPrompt="1"/>
          </p:nvPr>
        </p:nvSpPr>
        <p:spPr>
          <a:xfrm>
            <a:off x="914400" y="1201193"/>
            <a:ext cx="7794171" cy="1470025"/>
          </a:xfrm>
        </p:spPr>
        <p:txBody>
          <a:bodyPr>
            <a:normAutofit/>
          </a:bodyPr>
          <a:lstStyle>
            <a:lvl1pPr algn="l">
              <a:defRPr sz="3200" b="1">
                <a:solidFill>
                  <a:schemeClr val="bg1"/>
                </a:solidFill>
              </a:defRPr>
            </a:lvl1pPr>
          </a:lstStyle>
          <a:p>
            <a:r>
              <a:rPr lang="en-US" dirty="0"/>
              <a:t>Section Title, Arial Bold, 32 </a:t>
            </a:r>
            <a:r>
              <a:rPr lang="en-US" dirty="0" err="1"/>
              <a:t>pt</a:t>
            </a:r>
            <a:endParaRPr lang="en-US" dirty="0"/>
          </a:p>
        </p:txBody>
      </p:sp>
      <p:sp>
        <p:nvSpPr>
          <p:cNvPr id="17" name="Picture Placeholder 16">
            <a:extLst>
              <a:ext uri="{FF2B5EF4-FFF2-40B4-BE49-F238E27FC236}">
                <a16:creationId xmlns:a16="http://schemas.microsoft.com/office/drawing/2014/main" id="{DAE0E53C-0779-1B43-86E7-21148BDEE6C5}"/>
              </a:ext>
            </a:extLst>
          </p:cNvPr>
          <p:cNvSpPr>
            <a:spLocks noGrp="1"/>
          </p:cNvSpPr>
          <p:nvPr>
            <p:ph type="pic" sz="quarter" idx="10"/>
          </p:nvPr>
        </p:nvSpPr>
        <p:spPr>
          <a:xfrm>
            <a:off x="0" y="2979738"/>
            <a:ext cx="12192000" cy="3878262"/>
          </a:xfrm>
        </p:spPr>
        <p:txBody>
          <a:bodyPr/>
          <a:lstStyle/>
          <a:p>
            <a:endParaRPr lang="en-US" dirty="0"/>
          </a:p>
        </p:txBody>
      </p:sp>
      <p:sp>
        <p:nvSpPr>
          <p:cNvPr id="12" name="Rectangle 11">
            <a:extLst>
              <a:ext uri="{FF2B5EF4-FFF2-40B4-BE49-F238E27FC236}">
                <a16:creationId xmlns:a16="http://schemas.microsoft.com/office/drawing/2014/main" id="{984B987E-0BBF-BA42-A491-9976991B47A3}"/>
              </a:ext>
            </a:extLst>
          </p:cNvPr>
          <p:cNvSpPr/>
          <p:nvPr userDrawn="1"/>
        </p:nvSpPr>
        <p:spPr>
          <a:xfrm>
            <a:off x="664172" y="1201193"/>
            <a:ext cx="81906" cy="1470025"/>
          </a:xfrm>
          <a:prstGeom prst="rect">
            <a:avLst/>
          </a:prstGeom>
          <a:solidFill>
            <a:schemeClr val="bg2"/>
          </a:solidFill>
          <a:ln>
            <a:no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1BFC7608-7677-3E47-9925-1C93BC6DCED2}"/>
              </a:ext>
            </a:extLst>
          </p:cNvPr>
          <p:cNvSpPr/>
          <p:nvPr userDrawn="1"/>
        </p:nvSpPr>
        <p:spPr>
          <a:xfrm>
            <a:off x="425021" y="1201193"/>
            <a:ext cx="81906" cy="1470025"/>
          </a:xfrm>
          <a:prstGeom prst="rect">
            <a:avLst/>
          </a:prstGeom>
          <a:solidFill>
            <a:schemeClr val="bg2"/>
          </a:solidFill>
          <a:ln>
            <a:no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112211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chemeClr val="accent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63E065F-9071-E840-93FC-0FFF2AD44CA3}"/>
              </a:ext>
            </a:extLst>
          </p:cNvPr>
          <p:cNvPicPr>
            <a:picLocks noChangeAspect="1"/>
          </p:cNvPicPr>
          <p:nvPr userDrawn="1"/>
        </p:nvPicPr>
        <p:blipFill rotWithShape="1">
          <a:blip r:embed="rId2" cstate="screen">
            <a:alphaModFix amt="5000"/>
            <a:extLst>
              <a:ext uri="{28A0092B-C50C-407E-A947-70E740481C1C}">
                <a14:useLocalDpi xmlns:a14="http://schemas.microsoft.com/office/drawing/2010/main"/>
              </a:ext>
            </a:extLst>
          </a:blip>
          <a:srcRect l="215" t="279" r="34047" b="51444"/>
          <a:stretch/>
        </p:blipFill>
        <p:spPr>
          <a:xfrm>
            <a:off x="-5259" y="-71119"/>
            <a:ext cx="12192000" cy="3050858"/>
          </a:xfrm>
          <a:prstGeom prst="rect">
            <a:avLst/>
          </a:prstGeom>
        </p:spPr>
      </p:pic>
      <p:sp>
        <p:nvSpPr>
          <p:cNvPr id="4" name="Rectangle 3">
            <a:extLst>
              <a:ext uri="{FF2B5EF4-FFF2-40B4-BE49-F238E27FC236}">
                <a16:creationId xmlns:a16="http://schemas.microsoft.com/office/drawing/2014/main" id="{31BAE4F3-67AD-5046-BA17-23EF3507710F}"/>
              </a:ext>
            </a:extLst>
          </p:cNvPr>
          <p:cNvSpPr/>
          <p:nvPr userDrawn="1"/>
        </p:nvSpPr>
        <p:spPr>
          <a:xfrm>
            <a:off x="-1" y="1201193"/>
            <a:ext cx="9985249" cy="1470025"/>
          </a:xfrm>
          <a:prstGeom prst="rect">
            <a:avLst/>
          </a:prstGeom>
          <a:solidFill>
            <a:schemeClr val="tx2">
              <a:lumMod val="10000"/>
            </a:schemeClr>
          </a:solidFill>
          <a:ln cmpd="sng">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1">
            <a:extLst>
              <a:ext uri="{FF2B5EF4-FFF2-40B4-BE49-F238E27FC236}">
                <a16:creationId xmlns:a16="http://schemas.microsoft.com/office/drawing/2014/main" id="{8DB5D6DC-3286-9547-8661-3FE447A52094}"/>
              </a:ext>
            </a:extLst>
          </p:cNvPr>
          <p:cNvSpPr>
            <a:spLocks noGrp="1"/>
          </p:cNvSpPr>
          <p:nvPr>
            <p:ph type="ctrTitle" hasCustomPrompt="1"/>
          </p:nvPr>
        </p:nvSpPr>
        <p:spPr>
          <a:xfrm>
            <a:off x="914400" y="1201193"/>
            <a:ext cx="7794171" cy="1470025"/>
          </a:xfrm>
        </p:spPr>
        <p:txBody>
          <a:bodyPr>
            <a:normAutofit/>
          </a:bodyPr>
          <a:lstStyle>
            <a:lvl1pPr algn="l">
              <a:defRPr sz="3200" b="1">
                <a:solidFill>
                  <a:schemeClr val="bg1"/>
                </a:solidFill>
              </a:defRPr>
            </a:lvl1pPr>
          </a:lstStyle>
          <a:p>
            <a:r>
              <a:rPr lang="en-US" dirty="0"/>
              <a:t>Section Title, Arial Bold, 32 </a:t>
            </a:r>
            <a:r>
              <a:rPr lang="en-US" dirty="0" err="1"/>
              <a:t>pt</a:t>
            </a:r>
            <a:endParaRPr lang="en-US" dirty="0"/>
          </a:p>
        </p:txBody>
      </p:sp>
      <p:sp>
        <p:nvSpPr>
          <p:cNvPr id="8" name="Rectangle 7">
            <a:extLst>
              <a:ext uri="{FF2B5EF4-FFF2-40B4-BE49-F238E27FC236}">
                <a16:creationId xmlns:a16="http://schemas.microsoft.com/office/drawing/2014/main" id="{592067DB-9389-8148-9AD4-338B1FA93EC2}"/>
              </a:ext>
            </a:extLst>
          </p:cNvPr>
          <p:cNvSpPr/>
          <p:nvPr userDrawn="1"/>
        </p:nvSpPr>
        <p:spPr>
          <a:xfrm>
            <a:off x="664172" y="1201193"/>
            <a:ext cx="81906" cy="1470025"/>
          </a:xfrm>
          <a:prstGeom prst="rect">
            <a:avLst/>
          </a:prstGeom>
          <a:solidFill>
            <a:schemeClr val="bg2"/>
          </a:solidFill>
          <a:ln>
            <a:no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6396F6A5-C238-444C-9134-545435D8BE69}"/>
              </a:ext>
            </a:extLst>
          </p:cNvPr>
          <p:cNvSpPr/>
          <p:nvPr userDrawn="1"/>
        </p:nvSpPr>
        <p:spPr>
          <a:xfrm>
            <a:off x="425021" y="1201193"/>
            <a:ext cx="81906" cy="1470025"/>
          </a:xfrm>
          <a:prstGeom prst="rect">
            <a:avLst/>
          </a:prstGeom>
          <a:solidFill>
            <a:schemeClr val="bg2"/>
          </a:solidFill>
          <a:ln>
            <a:no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779034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chemeClr val="accent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39E7165-FEAA-4443-8CF8-E28F2D999B5D}"/>
              </a:ext>
            </a:extLst>
          </p:cNvPr>
          <p:cNvPicPr>
            <a:picLocks noChangeAspect="1"/>
          </p:cNvPicPr>
          <p:nvPr userDrawn="1"/>
        </p:nvPicPr>
        <p:blipFill rotWithShape="1">
          <a:blip r:embed="rId2" cstate="screen">
            <a:alphaModFix amt="5000"/>
            <a:extLst>
              <a:ext uri="{28A0092B-C50C-407E-A947-70E740481C1C}">
                <a14:useLocalDpi xmlns:a14="http://schemas.microsoft.com/office/drawing/2010/main"/>
              </a:ext>
            </a:extLst>
          </a:blip>
          <a:srcRect l="49048" t="3916" r="33495" b="-8079"/>
          <a:stretch/>
        </p:blipFill>
        <p:spPr>
          <a:xfrm>
            <a:off x="8818880" y="0"/>
            <a:ext cx="3373120" cy="6857999"/>
          </a:xfrm>
          <a:prstGeom prst="rect">
            <a:avLst/>
          </a:prstGeom>
        </p:spPr>
      </p:pic>
      <p:sp>
        <p:nvSpPr>
          <p:cNvPr id="6" name="Title 1">
            <a:extLst>
              <a:ext uri="{FF2B5EF4-FFF2-40B4-BE49-F238E27FC236}">
                <a16:creationId xmlns:a16="http://schemas.microsoft.com/office/drawing/2014/main" id="{6574E564-D362-C144-80D5-D67E98E10F2A}"/>
              </a:ext>
            </a:extLst>
          </p:cNvPr>
          <p:cNvSpPr>
            <a:spLocks noGrp="1"/>
          </p:cNvSpPr>
          <p:nvPr>
            <p:ph type="ctrTitle" hasCustomPrompt="1"/>
          </p:nvPr>
        </p:nvSpPr>
        <p:spPr>
          <a:xfrm>
            <a:off x="914400" y="1582194"/>
            <a:ext cx="4613275" cy="708520"/>
          </a:xfrm>
        </p:spPr>
        <p:txBody>
          <a:bodyPr anchor="t" anchorCtr="0">
            <a:normAutofit/>
          </a:bodyPr>
          <a:lstStyle>
            <a:lvl1pPr algn="l">
              <a:defRPr sz="3200" b="1">
                <a:solidFill>
                  <a:schemeClr val="bg1"/>
                </a:solidFill>
              </a:defRPr>
            </a:lvl1pPr>
          </a:lstStyle>
          <a:p>
            <a:r>
              <a:rPr lang="en-US" dirty="0"/>
              <a:t>Thank You, 32 </a:t>
            </a:r>
            <a:r>
              <a:rPr lang="en-US" dirty="0" err="1"/>
              <a:t>pt</a:t>
            </a:r>
            <a:endParaRPr lang="en-US" dirty="0"/>
          </a:p>
        </p:txBody>
      </p:sp>
      <p:cxnSp>
        <p:nvCxnSpPr>
          <p:cNvPr id="7" name="Straight Connector 6">
            <a:extLst>
              <a:ext uri="{FF2B5EF4-FFF2-40B4-BE49-F238E27FC236}">
                <a16:creationId xmlns:a16="http://schemas.microsoft.com/office/drawing/2014/main" id="{E3D6C17C-37C8-6949-A675-DD8193329926}"/>
              </a:ext>
            </a:extLst>
          </p:cNvPr>
          <p:cNvCxnSpPr/>
          <p:nvPr userDrawn="1"/>
        </p:nvCxnSpPr>
        <p:spPr>
          <a:xfrm>
            <a:off x="1008529" y="1490133"/>
            <a:ext cx="948267" cy="0"/>
          </a:xfrm>
          <a:prstGeom prst="line">
            <a:avLst/>
          </a:prstGeom>
          <a:ln w="31750">
            <a:solidFill>
              <a:schemeClr val="bg2"/>
            </a:soli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708C9353-1B12-1D4B-AEAA-C4FE7D2CC431}"/>
              </a:ext>
            </a:extLst>
          </p:cNvPr>
          <p:cNvSpPr>
            <a:spLocks noGrp="1"/>
          </p:cNvSpPr>
          <p:nvPr>
            <p:ph type="body" sz="quarter" idx="10" hasCustomPrompt="1"/>
          </p:nvPr>
        </p:nvSpPr>
        <p:spPr>
          <a:xfrm>
            <a:off x="914400" y="2507561"/>
            <a:ext cx="4613275" cy="1881271"/>
          </a:xfrm>
        </p:spPr>
        <p:txBody>
          <a:bodyPr>
            <a:normAutofit/>
          </a:bodyPr>
          <a:lstStyle>
            <a:lvl1pPr marL="0" indent="0">
              <a:buNone/>
              <a:defRPr sz="2400">
                <a:solidFill>
                  <a:schemeClr val="bg1"/>
                </a:solidFill>
              </a:defRPr>
            </a:lvl1pPr>
          </a:lstStyle>
          <a:p>
            <a:pPr lvl="0"/>
            <a:r>
              <a:rPr lang="en-US" dirty="0"/>
              <a:t>Name</a:t>
            </a:r>
          </a:p>
          <a:p>
            <a:pPr lvl="0"/>
            <a:r>
              <a:rPr lang="en-US" dirty="0"/>
              <a:t>Title</a:t>
            </a:r>
          </a:p>
          <a:p>
            <a:pPr lvl="0"/>
            <a:r>
              <a:rPr lang="en-US" dirty="0"/>
              <a:t>Phone number</a:t>
            </a:r>
          </a:p>
          <a:p>
            <a:pPr lvl="0"/>
            <a:r>
              <a:rPr lang="en-US" dirty="0"/>
              <a:t>Email</a:t>
            </a:r>
          </a:p>
        </p:txBody>
      </p:sp>
      <p:pic>
        <p:nvPicPr>
          <p:cNvPr id="14" name="Graphic 13">
            <a:extLst>
              <a:ext uri="{FF2B5EF4-FFF2-40B4-BE49-F238E27FC236}">
                <a16:creationId xmlns:a16="http://schemas.microsoft.com/office/drawing/2014/main" id="{D6BC4E00-1CAA-6D45-A1AE-5F409A830B55}"/>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69381" y="4735517"/>
            <a:ext cx="3233758" cy="708520"/>
          </a:xfrm>
          <a:prstGeom prst="rect">
            <a:avLst/>
          </a:prstGeom>
        </p:spPr>
      </p:pic>
      <p:sp>
        <p:nvSpPr>
          <p:cNvPr id="15" name="Rectangle 14">
            <a:extLst>
              <a:ext uri="{FF2B5EF4-FFF2-40B4-BE49-F238E27FC236}">
                <a16:creationId xmlns:a16="http://schemas.microsoft.com/office/drawing/2014/main" id="{9557C841-2B2B-3946-AECA-0AD3DB9BBC9F}"/>
              </a:ext>
            </a:extLst>
          </p:cNvPr>
          <p:cNvSpPr/>
          <p:nvPr userDrawn="1"/>
        </p:nvSpPr>
        <p:spPr>
          <a:xfrm>
            <a:off x="0" y="6244617"/>
            <a:ext cx="12192000" cy="613383"/>
          </a:xfrm>
          <a:prstGeom prst="rect">
            <a:avLst/>
          </a:prstGeom>
          <a:solidFill>
            <a:schemeClr val="tx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2">
            <a:extLst>
              <a:ext uri="{FF2B5EF4-FFF2-40B4-BE49-F238E27FC236}">
                <a16:creationId xmlns:a16="http://schemas.microsoft.com/office/drawing/2014/main" id="{9E287AA1-09CB-2C48-ADEB-9CAAEF0D7B1A}"/>
              </a:ext>
            </a:extLst>
          </p:cNvPr>
          <p:cNvSpPr>
            <a:spLocks noGrp="1"/>
          </p:cNvSpPr>
          <p:nvPr>
            <p:ph type="body" sz="quarter" idx="11" hasCustomPrompt="1"/>
          </p:nvPr>
        </p:nvSpPr>
        <p:spPr>
          <a:xfrm>
            <a:off x="914400" y="6304548"/>
            <a:ext cx="1842193" cy="506317"/>
          </a:xfrm>
        </p:spPr>
        <p:txBody>
          <a:bodyPr>
            <a:normAutofit/>
          </a:bodyPr>
          <a:lstStyle>
            <a:lvl1pPr marL="0" indent="0">
              <a:buNone/>
              <a:defRPr sz="2400" b="0" i="0">
                <a:solidFill>
                  <a:schemeClr val="bg1"/>
                </a:solidFill>
                <a:latin typeface="Arial" panose="020B0604020202020204" pitchFamily="34" charset="0"/>
                <a:cs typeface="Arial" panose="020B0604020202020204" pitchFamily="34" charset="0"/>
              </a:defRPr>
            </a:lvl1pPr>
          </a:lstStyle>
          <a:p>
            <a:pPr lvl="0"/>
            <a:r>
              <a:rPr lang="en-US" dirty="0" err="1"/>
              <a:t>usphs.gov</a:t>
            </a:r>
            <a:endParaRPr lang="en-US" dirty="0"/>
          </a:p>
        </p:txBody>
      </p:sp>
      <p:pic>
        <p:nvPicPr>
          <p:cNvPr id="12" name="Picture 11">
            <a:hlinkClick r:id="rId5"/>
            <a:extLst>
              <a:ext uri="{FF2B5EF4-FFF2-40B4-BE49-F238E27FC236}">
                <a16:creationId xmlns:a16="http://schemas.microsoft.com/office/drawing/2014/main" id="{9455115D-B7D0-0949-AE1E-9FC77B7A4E05}"/>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0420612" y="6378435"/>
            <a:ext cx="143650" cy="307463"/>
          </a:xfrm>
          <a:prstGeom prst="rect">
            <a:avLst/>
          </a:prstGeom>
        </p:spPr>
      </p:pic>
      <p:pic>
        <p:nvPicPr>
          <p:cNvPr id="13" name="Picture 12">
            <a:hlinkClick r:id="rId7"/>
            <a:extLst>
              <a:ext uri="{FF2B5EF4-FFF2-40B4-BE49-F238E27FC236}">
                <a16:creationId xmlns:a16="http://schemas.microsoft.com/office/drawing/2014/main" id="{20961C35-B147-F84C-B564-43A3F538E86B}"/>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10963829" y="6425243"/>
            <a:ext cx="302422" cy="245718"/>
          </a:xfrm>
          <a:prstGeom prst="rect">
            <a:avLst/>
          </a:prstGeom>
        </p:spPr>
      </p:pic>
    </p:spTree>
    <p:extLst>
      <p:ext uri="{BB962C8B-B14F-4D97-AF65-F5344CB8AC3E}">
        <p14:creationId xmlns:p14="http://schemas.microsoft.com/office/powerpoint/2010/main" val="579691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A58A63-A790-4F16-B29D-205628E4DFD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D7A7F5A-F041-44DD-B350-2064D0280BE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368684-E71B-4F7E-9A3F-08736603AF08}"/>
              </a:ext>
            </a:extLst>
          </p:cNvPr>
          <p:cNvSpPr>
            <a:spLocks noGrp="1"/>
          </p:cNvSpPr>
          <p:nvPr>
            <p:ph type="dt" sz="half" idx="10"/>
          </p:nvPr>
        </p:nvSpPr>
        <p:spPr/>
        <p:txBody>
          <a:bodyPr/>
          <a:lstStyle/>
          <a:p>
            <a:fld id="{F7746AA7-B963-4417-B41D-5CA4C2229AD3}" type="datetime1">
              <a:rPr lang="en-US" smtClean="0"/>
              <a:t>12/15/2023</a:t>
            </a:fld>
            <a:endParaRPr lang="en-US" dirty="0"/>
          </a:p>
        </p:txBody>
      </p:sp>
      <p:sp>
        <p:nvSpPr>
          <p:cNvPr id="5" name="Footer Placeholder 4">
            <a:extLst>
              <a:ext uri="{FF2B5EF4-FFF2-40B4-BE49-F238E27FC236}">
                <a16:creationId xmlns:a16="http://schemas.microsoft.com/office/drawing/2014/main" id="{7382FDA7-7D01-4106-8FA7-71D1FCDA4CF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E606743-B877-4630-92A2-6C0F0ED2C6D2}"/>
              </a:ext>
            </a:extLst>
          </p:cNvPr>
          <p:cNvSpPr>
            <a:spLocks noGrp="1"/>
          </p:cNvSpPr>
          <p:nvPr>
            <p:ph type="sldNum" sz="quarter" idx="12"/>
          </p:nvPr>
        </p:nvSpPr>
        <p:spPr/>
        <p:txBody>
          <a:bodyPr/>
          <a:lstStyle/>
          <a:p>
            <a:fld id="{7205F1A5-BEAE-4C86-AE13-6EE2027E749B}" type="slidenum">
              <a:rPr lang="en-US" smtClean="0"/>
              <a:t>‹#›</a:t>
            </a:fld>
            <a:endParaRPr lang="en-US" dirty="0"/>
          </a:p>
        </p:txBody>
      </p:sp>
    </p:spTree>
    <p:extLst>
      <p:ext uri="{BB962C8B-B14F-4D97-AF65-F5344CB8AC3E}">
        <p14:creationId xmlns:p14="http://schemas.microsoft.com/office/powerpoint/2010/main" val="414225776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Standard">
    <p:spTree>
      <p:nvGrpSpPr>
        <p:cNvPr id="1" name=""/>
        <p:cNvGrpSpPr/>
        <p:nvPr/>
      </p:nvGrpSpPr>
      <p:grpSpPr>
        <a:xfrm>
          <a:off x="0" y="0"/>
          <a:ext cx="0" cy="0"/>
          <a:chOff x="0" y="0"/>
          <a:chExt cx="0" cy="0"/>
        </a:xfrm>
      </p:grpSpPr>
      <p:sp>
        <p:nvSpPr>
          <p:cNvPr id="2" name="Title 1"/>
          <p:cNvSpPr>
            <a:spLocks noGrp="1"/>
          </p:cNvSpPr>
          <p:nvPr>
            <p:ph type="title"/>
          </p:nvPr>
        </p:nvSpPr>
        <p:spPr>
          <a:xfrm>
            <a:off x="1543050" y="606652"/>
            <a:ext cx="9820275" cy="457200"/>
          </a:xfrm>
        </p:spPr>
        <p:txBody>
          <a:bodyPr>
            <a:normAutofit/>
          </a:bodyPr>
          <a:lstStyle>
            <a:lvl1pPr>
              <a:defRPr sz="3000">
                <a:latin typeface="Open Sans" panose="020B0606030504020204"/>
              </a:defRPr>
            </a:lvl1pPr>
          </a:lstStyle>
          <a:p>
            <a:r>
              <a:rPr lang="en-US" dirty="0"/>
              <a:t>Click to edit Master title style</a:t>
            </a:r>
          </a:p>
        </p:txBody>
      </p:sp>
      <p:sp>
        <p:nvSpPr>
          <p:cNvPr id="3" name="Content Placeholder 2"/>
          <p:cNvSpPr>
            <a:spLocks noGrp="1"/>
          </p:cNvSpPr>
          <p:nvPr>
            <p:ph idx="1"/>
          </p:nvPr>
        </p:nvSpPr>
        <p:spPr>
          <a:xfrm>
            <a:off x="1543050" y="1685925"/>
            <a:ext cx="9810750" cy="4491038"/>
          </a:xfrm>
        </p:spPr>
        <p:txBody>
          <a:bodyPr>
            <a:normAutofit/>
          </a:bodyPr>
          <a:lstStyle>
            <a:lvl1pPr>
              <a:buNone/>
              <a:defRPr sz="2200">
                <a:latin typeface="Open Sans" panose="020B0606030504020204"/>
              </a:defRPr>
            </a:lvl1pPr>
            <a:lvl2pPr>
              <a:defRPr sz="2200">
                <a:latin typeface="Open Sans" panose="020B0606030504020204"/>
              </a:defRPr>
            </a:lvl2pPr>
            <a:lvl3pPr>
              <a:defRPr sz="2200">
                <a:latin typeface="Open Sans" panose="020B0606030504020204"/>
              </a:defRPr>
            </a:lvl3pPr>
            <a:lvl4pPr>
              <a:defRPr sz="2200">
                <a:latin typeface="Open Sans" panose="020B0606030504020204"/>
              </a:defRPr>
            </a:lvl4pPr>
            <a:lvl5pPr>
              <a:defRPr sz="2200">
                <a:latin typeface="Open Sans" panose="020B0606030504020204"/>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27D722F8-A639-4591-A4DD-E306488FAFD3}" type="datetime1">
              <a:rPr lang="en-US" smtClean="0"/>
              <a:t>12/15/2023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575539-BFBE-477A-BDB6-9CA7B44D81A5}" type="slidenum">
              <a:rPr lang="en-US" smtClean="0"/>
              <a:t>‹#›</a:t>
            </a:fld>
            <a:endParaRPr lang="en-US"/>
          </a:p>
        </p:txBody>
      </p:sp>
      <p:grpSp>
        <p:nvGrpSpPr>
          <p:cNvPr id="12" name="Group 11">
            <a:extLst>
              <a:ext uri="{FF2B5EF4-FFF2-40B4-BE49-F238E27FC236}">
                <a16:creationId xmlns:a16="http://schemas.microsoft.com/office/drawing/2014/main" id="{912408B9-EFD3-4AC7-B5E6-1FBAFB759004}"/>
              </a:ext>
            </a:extLst>
          </p:cNvPr>
          <p:cNvGrpSpPr/>
          <p:nvPr userDrawn="1"/>
        </p:nvGrpSpPr>
        <p:grpSpPr>
          <a:xfrm>
            <a:off x="1629476" y="1116128"/>
            <a:ext cx="8853467" cy="8098"/>
            <a:chOff x="3258951" y="2232255"/>
            <a:chExt cx="17706934" cy="16195"/>
          </a:xfrm>
        </p:grpSpPr>
        <p:cxnSp>
          <p:nvCxnSpPr>
            <p:cNvPr id="13" name="Straight Connector 12">
              <a:extLst>
                <a:ext uri="{FF2B5EF4-FFF2-40B4-BE49-F238E27FC236}">
                  <a16:creationId xmlns:a16="http://schemas.microsoft.com/office/drawing/2014/main" id="{29DFC7E8-C4E4-4BD7-AF4A-5F39B8F48E7B}"/>
                </a:ext>
              </a:extLst>
            </p:cNvPr>
            <p:cNvCxnSpPr/>
            <p:nvPr/>
          </p:nvCxnSpPr>
          <p:spPr>
            <a:xfrm flipV="1">
              <a:off x="3258951" y="2232255"/>
              <a:ext cx="17706934" cy="16195"/>
            </a:xfrm>
            <a:prstGeom prst="line">
              <a:avLst/>
            </a:prstGeom>
            <a:ln w="50800">
              <a:solidFill>
                <a:srgbClr val="507392">
                  <a:alpha val="30000"/>
                </a:srgb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9D0063C-7480-46BD-80DD-82515D985E6A}"/>
                </a:ext>
              </a:extLst>
            </p:cNvPr>
            <p:cNvCxnSpPr/>
            <p:nvPr/>
          </p:nvCxnSpPr>
          <p:spPr>
            <a:xfrm>
              <a:off x="3258951" y="2248450"/>
              <a:ext cx="10964403" cy="0"/>
            </a:xfrm>
            <a:prstGeom prst="line">
              <a:avLst/>
            </a:prstGeom>
            <a:ln w="50800">
              <a:solidFill>
                <a:srgbClr val="003366"/>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1557099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4A3FEB0-09AB-CC43-8BAC-CCAC393C572B}"/>
              </a:ext>
            </a:extLst>
          </p:cNvPr>
          <p:cNvPicPr>
            <a:picLocks noChangeAspect="1"/>
          </p:cNvPicPr>
          <p:nvPr userDrawn="1"/>
        </p:nvPicPr>
        <p:blipFill rotWithShape="1">
          <a:blip r:embed="rId2" cstate="screen">
            <a:alphaModFix amt="5000"/>
            <a:extLst>
              <a:ext uri="{28A0092B-C50C-407E-A947-70E740481C1C}">
                <a14:useLocalDpi xmlns:a14="http://schemas.microsoft.com/office/drawing/2010/main"/>
              </a:ext>
            </a:extLst>
          </a:blip>
          <a:srcRect l="49048" t="963" r="35367" b="1033"/>
          <a:stretch/>
        </p:blipFill>
        <p:spPr>
          <a:xfrm>
            <a:off x="8991599" y="-1"/>
            <a:ext cx="3200401" cy="6858000"/>
          </a:xfrm>
          <a:prstGeom prst="rect">
            <a:avLst/>
          </a:prstGeom>
        </p:spPr>
      </p:pic>
      <p:sp>
        <p:nvSpPr>
          <p:cNvPr id="2" name="Title 1"/>
          <p:cNvSpPr>
            <a:spLocks noGrp="1"/>
          </p:cNvSpPr>
          <p:nvPr>
            <p:ph type="ctrTitle" hasCustomPrompt="1"/>
          </p:nvPr>
        </p:nvSpPr>
        <p:spPr>
          <a:xfrm>
            <a:off x="914400" y="571559"/>
            <a:ext cx="7794171" cy="1340212"/>
          </a:xfrm>
        </p:spPr>
        <p:txBody>
          <a:bodyPr anchor="t" anchorCtr="0">
            <a:normAutofit/>
          </a:bodyPr>
          <a:lstStyle>
            <a:lvl1pPr algn="l">
              <a:defRPr sz="3600" b="1">
                <a:solidFill>
                  <a:schemeClr val="bg1"/>
                </a:solidFill>
              </a:defRPr>
            </a:lvl1pPr>
          </a:lstStyle>
          <a:p>
            <a:r>
              <a:rPr lang="en-US"/>
              <a:t>TITLE, ARIAL BOLD, ALL CAPS</a:t>
            </a:r>
            <a:br>
              <a:rPr lang="en-US"/>
            </a:br>
            <a:r>
              <a:rPr lang="en-US"/>
              <a:t>36 </a:t>
            </a:r>
            <a:r>
              <a:rPr lang="en-US" err="1"/>
              <a:t>pt</a:t>
            </a:r>
            <a:endParaRPr lang="en-US"/>
          </a:p>
        </p:txBody>
      </p:sp>
      <p:sp>
        <p:nvSpPr>
          <p:cNvPr id="3" name="Subtitle 2"/>
          <p:cNvSpPr>
            <a:spLocks noGrp="1"/>
          </p:cNvSpPr>
          <p:nvPr>
            <p:ph type="subTitle" idx="1" hasCustomPrompt="1"/>
          </p:nvPr>
        </p:nvSpPr>
        <p:spPr>
          <a:xfrm>
            <a:off x="914400" y="2064820"/>
            <a:ext cx="7794171" cy="914400"/>
          </a:xfrm>
        </p:spPr>
        <p:txBody>
          <a:bodyPr>
            <a:normAutofit/>
          </a:bodyPr>
          <a:lstStyle>
            <a:lvl1pPr marL="0" indent="0" algn="l">
              <a:buNone/>
              <a:defRPr sz="2800" b="0" baseline="0">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Subtitle, Arial Body, 28pt</a:t>
            </a:r>
          </a:p>
        </p:txBody>
      </p:sp>
      <p:sp>
        <p:nvSpPr>
          <p:cNvPr id="12" name="Rectangle 11">
            <a:extLst>
              <a:ext uri="{FF2B5EF4-FFF2-40B4-BE49-F238E27FC236}">
                <a16:creationId xmlns:a16="http://schemas.microsoft.com/office/drawing/2014/main" id="{03C9A20E-1506-9F4A-9136-E2DB5120F841}"/>
              </a:ext>
            </a:extLst>
          </p:cNvPr>
          <p:cNvSpPr/>
          <p:nvPr userDrawn="1"/>
        </p:nvSpPr>
        <p:spPr>
          <a:xfrm>
            <a:off x="0" y="6267451"/>
            <a:ext cx="12192000" cy="590550"/>
          </a:xfrm>
          <a:prstGeom prst="rect">
            <a:avLst/>
          </a:prstGeom>
          <a:solidFill>
            <a:schemeClr val="tx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descr="A close up of a logo&#10;&#10;Description automatically generated">
            <a:extLst>
              <a:ext uri="{FF2B5EF4-FFF2-40B4-BE49-F238E27FC236}">
                <a16:creationId xmlns:a16="http://schemas.microsoft.com/office/drawing/2014/main" id="{1ED626AE-ECEC-1C40-AF81-F68595D5E9D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684052" y="726729"/>
            <a:ext cx="1860813" cy="1795291"/>
          </a:xfrm>
          <a:prstGeom prst="rect">
            <a:avLst/>
          </a:prstGeom>
        </p:spPr>
      </p:pic>
      <p:sp>
        <p:nvSpPr>
          <p:cNvPr id="5" name="Text Placeholder 4">
            <a:extLst>
              <a:ext uri="{FF2B5EF4-FFF2-40B4-BE49-F238E27FC236}">
                <a16:creationId xmlns:a16="http://schemas.microsoft.com/office/drawing/2014/main" id="{CA9505D0-A6DC-A84B-BBD8-CF7B8C86ED28}"/>
              </a:ext>
            </a:extLst>
          </p:cNvPr>
          <p:cNvSpPr>
            <a:spLocks noGrp="1"/>
          </p:cNvSpPr>
          <p:nvPr>
            <p:ph type="body" sz="quarter" idx="10" hasCustomPrompt="1"/>
          </p:nvPr>
        </p:nvSpPr>
        <p:spPr>
          <a:xfrm>
            <a:off x="323193" y="6368487"/>
            <a:ext cx="3200400" cy="449724"/>
          </a:xfrm>
          <a:ln>
            <a:noFill/>
          </a:ln>
        </p:spPr>
        <p:txBody>
          <a:bodyPr>
            <a:normAutofit/>
          </a:bodyPr>
          <a:lstStyle>
            <a:lvl1pPr marL="0" indent="0">
              <a:buNone/>
              <a:defRPr sz="2000">
                <a:solidFill>
                  <a:schemeClr val="bg1"/>
                </a:solidFill>
              </a:defRPr>
            </a:lvl1pPr>
            <a:lvl2pPr marL="609585" indent="0">
              <a:buNone/>
              <a:defRPr/>
            </a:lvl2pPr>
            <a:lvl3pPr marL="1219170" indent="0">
              <a:buNone/>
              <a:defRPr/>
            </a:lvl3pPr>
            <a:lvl4pPr marL="1828755" indent="0">
              <a:buNone/>
              <a:defRPr/>
            </a:lvl4pPr>
            <a:lvl5pPr marL="2438339" indent="0">
              <a:buNone/>
              <a:defRPr/>
            </a:lvl5pPr>
          </a:lstStyle>
          <a:p>
            <a:pPr lvl="0"/>
            <a:r>
              <a:rPr lang="en-US"/>
              <a:t>Presenter Name, Title</a:t>
            </a:r>
          </a:p>
        </p:txBody>
      </p:sp>
      <p:sp>
        <p:nvSpPr>
          <p:cNvPr id="9" name="Rectangle 8">
            <a:extLst>
              <a:ext uri="{FF2B5EF4-FFF2-40B4-BE49-F238E27FC236}">
                <a16:creationId xmlns:a16="http://schemas.microsoft.com/office/drawing/2014/main" id="{820E09BB-78DA-5741-8D9C-52C42A808F25}"/>
              </a:ext>
            </a:extLst>
          </p:cNvPr>
          <p:cNvSpPr/>
          <p:nvPr userDrawn="1"/>
        </p:nvSpPr>
        <p:spPr>
          <a:xfrm>
            <a:off x="647135" y="726729"/>
            <a:ext cx="62313" cy="1732692"/>
          </a:xfrm>
          <a:prstGeom prst="rect">
            <a:avLst/>
          </a:prstGeom>
          <a:solidFill>
            <a:schemeClr val="bg2"/>
          </a:solidFill>
          <a:ln>
            <a:no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EC5CFADC-A7B0-4146-A67E-51C61D0DCEA6}"/>
              </a:ext>
            </a:extLst>
          </p:cNvPr>
          <p:cNvSpPr/>
          <p:nvPr userDrawn="1"/>
        </p:nvSpPr>
        <p:spPr>
          <a:xfrm>
            <a:off x="407984" y="726729"/>
            <a:ext cx="62313" cy="1732692"/>
          </a:xfrm>
          <a:prstGeom prst="rect">
            <a:avLst/>
          </a:prstGeom>
          <a:solidFill>
            <a:schemeClr val="bg2"/>
          </a:solidFill>
          <a:ln>
            <a:no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Picture Placeholder 5">
            <a:extLst>
              <a:ext uri="{FF2B5EF4-FFF2-40B4-BE49-F238E27FC236}">
                <a16:creationId xmlns:a16="http://schemas.microsoft.com/office/drawing/2014/main" id="{6295800F-821E-6247-83BA-A7A3DCA7EF2B}"/>
              </a:ext>
            </a:extLst>
          </p:cNvPr>
          <p:cNvSpPr>
            <a:spLocks noGrp="1"/>
          </p:cNvSpPr>
          <p:nvPr>
            <p:ph type="pic" sz="quarter" idx="11"/>
          </p:nvPr>
        </p:nvSpPr>
        <p:spPr>
          <a:xfrm>
            <a:off x="0" y="2979737"/>
            <a:ext cx="12192000" cy="3348959"/>
          </a:xfrm>
        </p:spPr>
        <p:txBody>
          <a:bodyPr/>
          <a:lstStyle/>
          <a:p>
            <a:endParaRPr lang="en-US" dirty="0"/>
          </a:p>
        </p:txBody>
      </p:sp>
      <p:sp>
        <p:nvSpPr>
          <p:cNvPr id="14" name="Text Placeholder 4">
            <a:extLst>
              <a:ext uri="{FF2B5EF4-FFF2-40B4-BE49-F238E27FC236}">
                <a16:creationId xmlns:a16="http://schemas.microsoft.com/office/drawing/2014/main" id="{3AA2B0CC-1D78-6643-8ADE-13F5136E625B}"/>
              </a:ext>
            </a:extLst>
          </p:cNvPr>
          <p:cNvSpPr>
            <a:spLocks noGrp="1"/>
          </p:cNvSpPr>
          <p:nvPr>
            <p:ph type="body" sz="quarter" idx="12" hasCustomPrompt="1"/>
          </p:nvPr>
        </p:nvSpPr>
        <p:spPr>
          <a:xfrm>
            <a:off x="8387256" y="6368487"/>
            <a:ext cx="3200400" cy="449724"/>
          </a:xfrm>
          <a:ln>
            <a:noFill/>
          </a:ln>
        </p:spPr>
        <p:txBody>
          <a:bodyPr>
            <a:normAutofit/>
          </a:bodyPr>
          <a:lstStyle>
            <a:lvl1pPr marL="0" indent="0" algn="r">
              <a:buNone/>
              <a:defRPr sz="2000">
                <a:solidFill>
                  <a:schemeClr val="bg1"/>
                </a:solidFill>
              </a:defRPr>
            </a:lvl1pPr>
            <a:lvl2pPr marL="609585" indent="0">
              <a:buNone/>
              <a:defRPr/>
            </a:lvl2pPr>
            <a:lvl3pPr marL="1219170" indent="0">
              <a:buNone/>
              <a:defRPr/>
            </a:lvl3pPr>
            <a:lvl4pPr marL="1828755" indent="0">
              <a:buNone/>
              <a:defRPr/>
            </a:lvl4pPr>
            <a:lvl5pPr marL="2438339" indent="0">
              <a:buNone/>
              <a:defRPr/>
            </a:lvl5pPr>
          </a:lstStyle>
          <a:p>
            <a:pPr lvl="0"/>
            <a:r>
              <a:rPr lang="en-US"/>
              <a:t>Date</a:t>
            </a:r>
          </a:p>
        </p:txBody>
      </p:sp>
    </p:spTree>
    <p:extLst>
      <p:ext uri="{BB962C8B-B14F-4D97-AF65-F5344CB8AC3E}">
        <p14:creationId xmlns:p14="http://schemas.microsoft.com/office/powerpoint/2010/main" val="982943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One Column">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941690"/>
            <a:ext cx="10972800" cy="3752116"/>
          </a:xfrm>
        </p:spPr>
        <p:txBody>
          <a:bodyPr/>
          <a:lstStyle>
            <a:lvl1pPr marL="515938" indent="-280988">
              <a:buClr>
                <a:schemeClr val="accent1"/>
              </a:buClr>
              <a:buSzPct val="125000"/>
              <a:buFont typeface="Arial" panose="020B0604020202020204" pitchFamily="34" charset="0"/>
              <a:buChar char="•"/>
              <a:tabLst/>
              <a:defRPr sz="2200">
                <a:solidFill>
                  <a:schemeClr val="tx1">
                    <a:lumMod val="85000"/>
                    <a:lumOff val="15000"/>
                  </a:schemeClr>
                </a:solidFill>
              </a:defRPr>
            </a:lvl1pPr>
            <a:lvl2pPr marL="976313" indent="-280988">
              <a:buClr>
                <a:schemeClr val="accent1"/>
              </a:buClr>
              <a:buFont typeface="Wingdings" panose="05000000000000000000" pitchFamily="2" charset="2"/>
              <a:buChar char="§"/>
              <a:tabLst/>
              <a:defRPr sz="2000">
                <a:solidFill>
                  <a:schemeClr val="tx1">
                    <a:lumMod val="85000"/>
                    <a:lumOff val="15000"/>
                  </a:schemeClr>
                </a:solidFill>
              </a:defRPr>
            </a:lvl2pPr>
            <a:lvl3pPr marL="1381125" indent="-234950">
              <a:buClr>
                <a:schemeClr val="accent1"/>
              </a:buClr>
              <a:buFont typeface="Wingdings" pitchFamily="2" charset="2"/>
              <a:buChar char="§"/>
              <a:tabLst/>
              <a:defRPr sz="1800">
                <a:solidFill>
                  <a:schemeClr val="tx1">
                    <a:lumMod val="85000"/>
                    <a:lumOff val="15000"/>
                  </a:schemeClr>
                </a:solidFill>
              </a:defRPr>
            </a:lvl3pPr>
          </a:lstStyle>
          <a:p>
            <a:pPr lvl="0"/>
            <a:r>
              <a:rPr lang="en-US"/>
              <a:t>Click to edit Master text styles</a:t>
            </a:r>
          </a:p>
          <a:p>
            <a:pPr lvl="1"/>
            <a:r>
              <a:rPr lang="en-US"/>
              <a:t>Second level</a:t>
            </a:r>
          </a:p>
          <a:p>
            <a:pPr lvl="2"/>
            <a:r>
              <a:rPr lang="en-US"/>
              <a:t>Third level</a:t>
            </a:r>
          </a:p>
          <a:p>
            <a:pPr lvl="0"/>
            <a:endParaRPr lang="en-US"/>
          </a:p>
          <a:p>
            <a:pPr lvl="2"/>
            <a:endParaRPr lang="en-US"/>
          </a:p>
          <a:p>
            <a:pPr lvl="2"/>
            <a:endParaRPr lang="en-US"/>
          </a:p>
        </p:txBody>
      </p:sp>
      <p:cxnSp>
        <p:nvCxnSpPr>
          <p:cNvPr id="15" name="Straight Connector 14">
            <a:extLst>
              <a:ext uri="{FF2B5EF4-FFF2-40B4-BE49-F238E27FC236}">
                <a16:creationId xmlns:a16="http://schemas.microsoft.com/office/drawing/2014/main" id="{28DBD5A7-8F2D-6B4B-8C13-CF5A026A5BDD}"/>
              </a:ext>
            </a:extLst>
          </p:cNvPr>
          <p:cNvCxnSpPr/>
          <p:nvPr userDrawn="1"/>
        </p:nvCxnSpPr>
        <p:spPr>
          <a:xfrm>
            <a:off x="713108" y="449124"/>
            <a:ext cx="948267" cy="0"/>
          </a:xfrm>
          <a:prstGeom prst="line">
            <a:avLst/>
          </a:prstGeom>
          <a:ln w="31750">
            <a:solidFill>
              <a:schemeClr val="bg2"/>
            </a:solidFill>
          </a:ln>
        </p:spPr>
        <p:style>
          <a:lnRef idx="1">
            <a:schemeClr val="accent1"/>
          </a:lnRef>
          <a:fillRef idx="0">
            <a:schemeClr val="accent1"/>
          </a:fillRef>
          <a:effectRef idx="0">
            <a:schemeClr val="accent1"/>
          </a:effectRef>
          <a:fontRef idx="minor">
            <a:schemeClr val="tx1"/>
          </a:fontRef>
        </p:style>
      </p:cxnSp>
      <p:sp>
        <p:nvSpPr>
          <p:cNvPr id="9" name="Text Placeholder 8">
            <a:extLst>
              <a:ext uri="{FF2B5EF4-FFF2-40B4-BE49-F238E27FC236}">
                <a16:creationId xmlns:a16="http://schemas.microsoft.com/office/drawing/2014/main" id="{F0151E5E-4296-8D45-A5A3-08F88EF43960}"/>
              </a:ext>
            </a:extLst>
          </p:cNvPr>
          <p:cNvSpPr>
            <a:spLocks noGrp="1"/>
          </p:cNvSpPr>
          <p:nvPr>
            <p:ph type="body" sz="quarter" idx="11" hasCustomPrompt="1"/>
          </p:nvPr>
        </p:nvSpPr>
        <p:spPr>
          <a:xfrm>
            <a:off x="609600" y="1479550"/>
            <a:ext cx="8647113" cy="360363"/>
          </a:xfrm>
        </p:spPr>
        <p:txBody>
          <a:bodyPr>
            <a:noAutofit/>
          </a:bodyPr>
          <a:lstStyle>
            <a:lvl1pPr marL="0" indent="0">
              <a:buNone/>
              <a:defRPr sz="2400" b="1" i="0">
                <a:solidFill>
                  <a:schemeClr val="accent1"/>
                </a:solidFill>
                <a:latin typeface="Arial" panose="020B0604020202020204" pitchFamily="34" charset="0"/>
                <a:cs typeface="Arial" panose="020B0604020202020204" pitchFamily="34" charset="0"/>
              </a:defRPr>
            </a:lvl1pPr>
          </a:lstStyle>
          <a:p>
            <a:pPr lvl="0"/>
            <a:r>
              <a:rPr lang="en-US"/>
              <a:t>Header, Arial Bold, 24 </a:t>
            </a:r>
            <a:r>
              <a:rPr lang="en-US" err="1"/>
              <a:t>pt</a:t>
            </a:r>
            <a:endParaRPr lang="en-US"/>
          </a:p>
        </p:txBody>
      </p:sp>
      <p:sp>
        <p:nvSpPr>
          <p:cNvPr id="12" name="Title 1">
            <a:extLst>
              <a:ext uri="{FF2B5EF4-FFF2-40B4-BE49-F238E27FC236}">
                <a16:creationId xmlns:a16="http://schemas.microsoft.com/office/drawing/2014/main" id="{0424E232-618D-E24A-9139-2F9D7BA8A855}"/>
              </a:ext>
            </a:extLst>
          </p:cNvPr>
          <p:cNvSpPr>
            <a:spLocks noGrp="1"/>
          </p:cNvSpPr>
          <p:nvPr>
            <p:ph type="title" hasCustomPrompt="1"/>
          </p:nvPr>
        </p:nvSpPr>
        <p:spPr>
          <a:xfrm>
            <a:off x="609600" y="484459"/>
            <a:ext cx="10972800" cy="887356"/>
          </a:xfrm>
        </p:spPr>
        <p:txBody>
          <a:bodyPr anchor="t" anchorCtr="0">
            <a:normAutofit/>
          </a:bodyPr>
          <a:lstStyle>
            <a:lvl1pPr>
              <a:defRPr sz="3200" b="1" baseline="0">
                <a:solidFill>
                  <a:schemeClr val="accent1"/>
                </a:solidFill>
              </a:defRPr>
            </a:lvl1pPr>
          </a:lstStyle>
          <a:p>
            <a:r>
              <a:rPr lang="en-US"/>
              <a:t>DIFFERENT TITLE PER SLIDE, ARIAL 32 PT</a:t>
            </a:r>
          </a:p>
        </p:txBody>
      </p:sp>
      <p:sp>
        <p:nvSpPr>
          <p:cNvPr id="18" name="Rectangle 17">
            <a:extLst>
              <a:ext uri="{FF2B5EF4-FFF2-40B4-BE49-F238E27FC236}">
                <a16:creationId xmlns:a16="http://schemas.microsoft.com/office/drawing/2014/main" id="{071DB286-2393-1641-A757-4135C612D3ED}"/>
              </a:ext>
            </a:extLst>
          </p:cNvPr>
          <p:cNvSpPr/>
          <p:nvPr userDrawn="1"/>
        </p:nvSpPr>
        <p:spPr>
          <a:xfrm>
            <a:off x="0" y="6117996"/>
            <a:ext cx="12192000" cy="74000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Slide Number Placeholder 5">
            <a:extLst>
              <a:ext uri="{FF2B5EF4-FFF2-40B4-BE49-F238E27FC236}">
                <a16:creationId xmlns:a16="http://schemas.microsoft.com/office/drawing/2014/main" id="{0DC4B90D-13EB-0547-9DBA-C27FB09AA47E}"/>
              </a:ext>
            </a:extLst>
          </p:cNvPr>
          <p:cNvSpPr txBox="1">
            <a:spLocks/>
          </p:cNvSpPr>
          <p:nvPr userDrawn="1"/>
        </p:nvSpPr>
        <p:spPr>
          <a:xfrm>
            <a:off x="11195314" y="6370139"/>
            <a:ext cx="711200" cy="259316"/>
          </a:xfrm>
          <a:prstGeom prst="rect">
            <a:avLst/>
          </a:prstGeom>
        </p:spPr>
        <p:txBody>
          <a:bodyPr vert="horz" lIns="121920" tIns="60960" rIns="121920" bIns="6096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085E4B45-3C0D-4DB7-A4A8-89FEB5CAB5B2}" type="slidenum">
              <a:rPr lang="en-US" sz="1333" smtClean="0">
                <a:solidFill>
                  <a:schemeClr val="bg1"/>
                </a:solidFill>
              </a:rPr>
              <a:pPr algn="ctr"/>
              <a:t>‹#›</a:t>
            </a:fld>
            <a:endParaRPr lang="en-US" sz="1333" dirty="0">
              <a:solidFill>
                <a:schemeClr val="bg1"/>
              </a:solidFill>
            </a:endParaRPr>
          </a:p>
        </p:txBody>
      </p:sp>
      <p:pic>
        <p:nvPicPr>
          <p:cNvPr id="25" name="Graphic 24">
            <a:extLst>
              <a:ext uri="{FF2B5EF4-FFF2-40B4-BE49-F238E27FC236}">
                <a16:creationId xmlns:a16="http://schemas.microsoft.com/office/drawing/2014/main" id="{EDEFD197-41A9-4D49-8B1E-F36D7B47357C}"/>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09600" y="6246069"/>
            <a:ext cx="2260600" cy="495300"/>
          </a:xfrm>
          <a:prstGeom prst="rect">
            <a:avLst/>
          </a:prstGeom>
        </p:spPr>
      </p:pic>
      <p:cxnSp>
        <p:nvCxnSpPr>
          <p:cNvPr id="26" name="Straight Connector 25">
            <a:extLst>
              <a:ext uri="{FF2B5EF4-FFF2-40B4-BE49-F238E27FC236}">
                <a16:creationId xmlns:a16="http://schemas.microsoft.com/office/drawing/2014/main" id="{A8862BE3-D8CE-E045-88D4-613894588C36}"/>
              </a:ext>
            </a:extLst>
          </p:cNvPr>
          <p:cNvCxnSpPr/>
          <p:nvPr userDrawn="1"/>
        </p:nvCxnSpPr>
        <p:spPr>
          <a:xfrm>
            <a:off x="11261303" y="6341319"/>
            <a:ext cx="0" cy="30480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7" name="Text Placeholder 3">
            <a:extLst>
              <a:ext uri="{FF2B5EF4-FFF2-40B4-BE49-F238E27FC236}">
                <a16:creationId xmlns:a16="http://schemas.microsoft.com/office/drawing/2014/main" id="{FC93A596-ED5F-EC4F-8C22-4C387485D10A}"/>
              </a:ext>
            </a:extLst>
          </p:cNvPr>
          <p:cNvSpPr>
            <a:spLocks noGrp="1"/>
          </p:cNvSpPr>
          <p:nvPr>
            <p:ph type="body" sz="quarter" idx="10" hasCustomPrompt="1"/>
          </p:nvPr>
        </p:nvSpPr>
        <p:spPr>
          <a:xfrm>
            <a:off x="7222204" y="6341319"/>
            <a:ext cx="3979862" cy="304800"/>
          </a:xfrm>
        </p:spPr>
        <p:txBody>
          <a:bodyPr anchor="ctr" anchorCtr="0">
            <a:noAutofit/>
          </a:bodyPr>
          <a:lstStyle>
            <a:lvl1pPr marL="0" indent="0" algn="r">
              <a:buNone/>
              <a:defRPr sz="1800">
                <a:solidFill>
                  <a:schemeClr val="bg1"/>
                </a:solidFill>
              </a:defRPr>
            </a:lvl1pPr>
          </a:lstStyle>
          <a:p>
            <a:pPr lvl="0"/>
            <a:r>
              <a:rPr lang="en-US"/>
              <a:t>Presentation Title</a:t>
            </a:r>
          </a:p>
        </p:txBody>
      </p:sp>
    </p:spTree>
    <p:extLst>
      <p:ext uri="{BB962C8B-B14F-4D97-AF65-F5344CB8AC3E}">
        <p14:creationId xmlns:p14="http://schemas.microsoft.com/office/powerpoint/2010/main" val="213819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33326D00-486B-F544-A810-6A664A8A10EA}"/>
              </a:ext>
            </a:extLst>
          </p:cNvPr>
          <p:cNvCxnSpPr/>
          <p:nvPr userDrawn="1"/>
        </p:nvCxnSpPr>
        <p:spPr>
          <a:xfrm>
            <a:off x="713108" y="449124"/>
            <a:ext cx="948267" cy="0"/>
          </a:xfrm>
          <a:prstGeom prst="line">
            <a:avLst/>
          </a:prstGeom>
          <a:ln w="31750">
            <a:solidFill>
              <a:schemeClr val="bg2"/>
            </a:solidFill>
          </a:ln>
        </p:spPr>
        <p:style>
          <a:lnRef idx="1">
            <a:schemeClr val="accent1"/>
          </a:lnRef>
          <a:fillRef idx="0">
            <a:schemeClr val="accent1"/>
          </a:fillRef>
          <a:effectRef idx="0">
            <a:schemeClr val="accent1"/>
          </a:effectRef>
          <a:fontRef idx="minor">
            <a:schemeClr val="tx1"/>
          </a:fontRef>
        </p:style>
      </p:cxnSp>
      <p:sp>
        <p:nvSpPr>
          <p:cNvPr id="6" name="Text Placeholder 8">
            <a:extLst>
              <a:ext uri="{FF2B5EF4-FFF2-40B4-BE49-F238E27FC236}">
                <a16:creationId xmlns:a16="http://schemas.microsoft.com/office/drawing/2014/main" id="{924EF95B-E749-F848-97F1-24271ED5B82D}"/>
              </a:ext>
            </a:extLst>
          </p:cNvPr>
          <p:cNvSpPr>
            <a:spLocks noGrp="1"/>
          </p:cNvSpPr>
          <p:nvPr>
            <p:ph type="body" sz="quarter" idx="11" hasCustomPrompt="1"/>
          </p:nvPr>
        </p:nvSpPr>
        <p:spPr>
          <a:xfrm>
            <a:off x="609601" y="1479550"/>
            <a:ext cx="5384800" cy="360363"/>
          </a:xfrm>
        </p:spPr>
        <p:txBody>
          <a:bodyPr>
            <a:noAutofit/>
          </a:bodyPr>
          <a:lstStyle>
            <a:lvl1pPr marL="0" indent="0">
              <a:buNone/>
              <a:defRPr sz="2400" b="1" i="0">
                <a:solidFill>
                  <a:schemeClr val="accent1"/>
                </a:solidFill>
                <a:latin typeface="Arial" panose="020B0604020202020204" pitchFamily="34" charset="0"/>
                <a:cs typeface="Arial" panose="020B0604020202020204" pitchFamily="34" charset="0"/>
              </a:defRPr>
            </a:lvl1pPr>
          </a:lstStyle>
          <a:p>
            <a:pPr lvl="0"/>
            <a:r>
              <a:rPr lang="en-US"/>
              <a:t>Header, Arial Bold, 24 </a:t>
            </a:r>
            <a:r>
              <a:rPr lang="en-US" err="1"/>
              <a:t>pt</a:t>
            </a:r>
            <a:endParaRPr lang="en-US"/>
          </a:p>
        </p:txBody>
      </p:sp>
      <p:sp>
        <p:nvSpPr>
          <p:cNvPr id="7" name="Text Placeholder 8">
            <a:extLst>
              <a:ext uri="{FF2B5EF4-FFF2-40B4-BE49-F238E27FC236}">
                <a16:creationId xmlns:a16="http://schemas.microsoft.com/office/drawing/2014/main" id="{9A6F2590-7AAF-B448-8932-6958800FC7F8}"/>
              </a:ext>
            </a:extLst>
          </p:cNvPr>
          <p:cNvSpPr>
            <a:spLocks noGrp="1"/>
          </p:cNvSpPr>
          <p:nvPr>
            <p:ph type="body" sz="quarter" idx="12" hasCustomPrompt="1"/>
          </p:nvPr>
        </p:nvSpPr>
        <p:spPr>
          <a:xfrm>
            <a:off x="6197601" y="1479550"/>
            <a:ext cx="5384800" cy="360363"/>
          </a:xfrm>
        </p:spPr>
        <p:txBody>
          <a:bodyPr>
            <a:noAutofit/>
          </a:bodyPr>
          <a:lstStyle>
            <a:lvl1pPr marL="0" indent="0">
              <a:buNone/>
              <a:defRPr sz="2400" b="1" i="0">
                <a:solidFill>
                  <a:schemeClr val="accent1"/>
                </a:solidFill>
                <a:latin typeface="Arial" panose="020B0604020202020204" pitchFamily="34" charset="0"/>
                <a:cs typeface="Arial" panose="020B0604020202020204" pitchFamily="34" charset="0"/>
              </a:defRPr>
            </a:lvl1pPr>
          </a:lstStyle>
          <a:p>
            <a:pPr lvl="0"/>
            <a:r>
              <a:rPr lang="en-US"/>
              <a:t>Header, Arial Bold, 24 </a:t>
            </a:r>
            <a:r>
              <a:rPr lang="en-US" err="1"/>
              <a:t>pt</a:t>
            </a:r>
            <a:endParaRPr lang="en-US"/>
          </a:p>
        </p:txBody>
      </p:sp>
      <p:sp>
        <p:nvSpPr>
          <p:cNvPr id="8" name="Content Placeholder 2">
            <a:extLst>
              <a:ext uri="{FF2B5EF4-FFF2-40B4-BE49-F238E27FC236}">
                <a16:creationId xmlns:a16="http://schemas.microsoft.com/office/drawing/2014/main" id="{4728009B-32C3-554E-BBC3-6CE451988224}"/>
              </a:ext>
            </a:extLst>
          </p:cNvPr>
          <p:cNvSpPr>
            <a:spLocks noGrp="1"/>
          </p:cNvSpPr>
          <p:nvPr>
            <p:ph idx="1"/>
          </p:nvPr>
        </p:nvSpPr>
        <p:spPr>
          <a:xfrm>
            <a:off x="609600" y="1941690"/>
            <a:ext cx="5384800" cy="3752116"/>
          </a:xfrm>
        </p:spPr>
        <p:txBody>
          <a:bodyPr/>
          <a:lstStyle>
            <a:lvl1pPr marL="515938" indent="-280988">
              <a:buClr>
                <a:schemeClr val="accent1"/>
              </a:buClr>
              <a:buSzPct val="125000"/>
              <a:buFont typeface="Arial" panose="020B0604020202020204" pitchFamily="34" charset="0"/>
              <a:buChar char="•"/>
              <a:tabLst/>
              <a:defRPr sz="2200">
                <a:solidFill>
                  <a:schemeClr val="tx1">
                    <a:lumMod val="85000"/>
                    <a:lumOff val="15000"/>
                  </a:schemeClr>
                </a:solidFill>
              </a:defRPr>
            </a:lvl1pPr>
            <a:lvl2pPr marL="976313" indent="-280988">
              <a:buClr>
                <a:schemeClr val="accent1"/>
              </a:buClr>
              <a:buFont typeface="Wingdings" panose="05000000000000000000" pitchFamily="2" charset="2"/>
              <a:buChar char="§"/>
              <a:tabLst/>
              <a:defRPr sz="2000">
                <a:solidFill>
                  <a:schemeClr val="tx1">
                    <a:lumMod val="85000"/>
                    <a:lumOff val="15000"/>
                  </a:schemeClr>
                </a:solidFill>
              </a:defRPr>
            </a:lvl2pPr>
            <a:lvl3pPr marL="1381125" indent="-234950">
              <a:buClr>
                <a:schemeClr val="accent1"/>
              </a:buClr>
              <a:buFont typeface="Wingdings" pitchFamily="2" charset="2"/>
              <a:buChar char="§"/>
              <a:tabLst/>
              <a:defRPr sz="1800">
                <a:solidFill>
                  <a:schemeClr val="tx1">
                    <a:lumMod val="85000"/>
                    <a:lumOff val="15000"/>
                  </a:schemeClr>
                </a:solidFill>
              </a:defRPr>
            </a:lvl3pPr>
          </a:lstStyle>
          <a:p>
            <a:pPr lvl="0"/>
            <a:r>
              <a:rPr lang="en-US"/>
              <a:t>Click to edit Master text styles</a:t>
            </a:r>
          </a:p>
          <a:p>
            <a:pPr lvl="1"/>
            <a:r>
              <a:rPr lang="en-US"/>
              <a:t>Second level</a:t>
            </a:r>
          </a:p>
          <a:p>
            <a:pPr lvl="2"/>
            <a:r>
              <a:rPr lang="en-US"/>
              <a:t>Third level</a:t>
            </a:r>
          </a:p>
          <a:p>
            <a:pPr lvl="0"/>
            <a:endParaRPr lang="en-US"/>
          </a:p>
          <a:p>
            <a:pPr lvl="2"/>
            <a:endParaRPr lang="en-US"/>
          </a:p>
          <a:p>
            <a:pPr lvl="2"/>
            <a:endParaRPr lang="en-US"/>
          </a:p>
        </p:txBody>
      </p:sp>
      <p:sp>
        <p:nvSpPr>
          <p:cNvPr id="9" name="Content Placeholder 2">
            <a:extLst>
              <a:ext uri="{FF2B5EF4-FFF2-40B4-BE49-F238E27FC236}">
                <a16:creationId xmlns:a16="http://schemas.microsoft.com/office/drawing/2014/main" id="{8BD0CD79-0A88-6F4A-9DE1-A5B60346B1AC}"/>
              </a:ext>
            </a:extLst>
          </p:cNvPr>
          <p:cNvSpPr>
            <a:spLocks noGrp="1"/>
          </p:cNvSpPr>
          <p:nvPr>
            <p:ph idx="13"/>
          </p:nvPr>
        </p:nvSpPr>
        <p:spPr>
          <a:xfrm>
            <a:off x="6197600" y="1941690"/>
            <a:ext cx="5384800" cy="3752116"/>
          </a:xfrm>
        </p:spPr>
        <p:txBody>
          <a:bodyPr/>
          <a:lstStyle>
            <a:lvl1pPr marL="515938" indent="-280988">
              <a:buClr>
                <a:schemeClr val="accent1"/>
              </a:buClr>
              <a:buSzPct val="125000"/>
              <a:buFont typeface="Arial" panose="020B0604020202020204" pitchFamily="34" charset="0"/>
              <a:buChar char="•"/>
              <a:tabLst/>
              <a:defRPr sz="2200">
                <a:solidFill>
                  <a:schemeClr val="tx1">
                    <a:lumMod val="85000"/>
                    <a:lumOff val="15000"/>
                  </a:schemeClr>
                </a:solidFill>
              </a:defRPr>
            </a:lvl1pPr>
            <a:lvl2pPr marL="976313" indent="-280988">
              <a:buClr>
                <a:schemeClr val="accent1"/>
              </a:buClr>
              <a:buFont typeface="Wingdings" panose="05000000000000000000" pitchFamily="2" charset="2"/>
              <a:buChar char="§"/>
              <a:tabLst/>
              <a:defRPr sz="2000">
                <a:solidFill>
                  <a:schemeClr val="tx1">
                    <a:lumMod val="85000"/>
                    <a:lumOff val="15000"/>
                  </a:schemeClr>
                </a:solidFill>
              </a:defRPr>
            </a:lvl2pPr>
            <a:lvl3pPr marL="1381125" indent="-234950">
              <a:buClr>
                <a:schemeClr val="accent1"/>
              </a:buClr>
              <a:buFont typeface="Wingdings" pitchFamily="2" charset="2"/>
              <a:buChar char="§"/>
              <a:tabLst/>
              <a:defRPr sz="1800">
                <a:solidFill>
                  <a:schemeClr val="tx1">
                    <a:lumMod val="85000"/>
                    <a:lumOff val="15000"/>
                  </a:schemeClr>
                </a:solidFill>
              </a:defRPr>
            </a:lvl3pPr>
          </a:lstStyle>
          <a:p>
            <a:pPr lvl="0"/>
            <a:r>
              <a:rPr lang="en-US"/>
              <a:t>Click to edit Master text styles</a:t>
            </a:r>
          </a:p>
          <a:p>
            <a:pPr lvl="1"/>
            <a:r>
              <a:rPr lang="en-US"/>
              <a:t>Second level</a:t>
            </a:r>
          </a:p>
          <a:p>
            <a:pPr lvl="2"/>
            <a:r>
              <a:rPr lang="en-US"/>
              <a:t>Third level</a:t>
            </a:r>
          </a:p>
          <a:p>
            <a:pPr lvl="0"/>
            <a:endParaRPr lang="en-US"/>
          </a:p>
          <a:p>
            <a:pPr lvl="2"/>
            <a:endParaRPr lang="en-US"/>
          </a:p>
          <a:p>
            <a:pPr lvl="2"/>
            <a:endParaRPr lang="en-US"/>
          </a:p>
        </p:txBody>
      </p:sp>
      <p:sp>
        <p:nvSpPr>
          <p:cNvPr id="19" name="Title 1">
            <a:extLst>
              <a:ext uri="{FF2B5EF4-FFF2-40B4-BE49-F238E27FC236}">
                <a16:creationId xmlns:a16="http://schemas.microsoft.com/office/drawing/2014/main" id="{F4AA8F56-8114-0645-AE64-8E42161E1C8A}"/>
              </a:ext>
            </a:extLst>
          </p:cNvPr>
          <p:cNvSpPr>
            <a:spLocks noGrp="1"/>
          </p:cNvSpPr>
          <p:nvPr>
            <p:ph type="title" hasCustomPrompt="1"/>
          </p:nvPr>
        </p:nvSpPr>
        <p:spPr>
          <a:xfrm>
            <a:off x="609600" y="484458"/>
            <a:ext cx="10972800" cy="887356"/>
          </a:xfrm>
        </p:spPr>
        <p:txBody>
          <a:bodyPr anchor="t" anchorCtr="0">
            <a:normAutofit/>
          </a:bodyPr>
          <a:lstStyle>
            <a:lvl1pPr>
              <a:defRPr sz="3200" b="1" baseline="0">
                <a:solidFill>
                  <a:schemeClr val="accent1"/>
                </a:solidFill>
              </a:defRPr>
            </a:lvl1pPr>
          </a:lstStyle>
          <a:p>
            <a:r>
              <a:rPr lang="en-US"/>
              <a:t>DIFFERENT TITLE PER SLIDE, ARIAL 32 PT</a:t>
            </a:r>
          </a:p>
        </p:txBody>
      </p:sp>
      <p:sp>
        <p:nvSpPr>
          <p:cNvPr id="20" name="Rectangle 19">
            <a:extLst>
              <a:ext uri="{FF2B5EF4-FFF2-40B4-BE49-F238E27FC236}">
                <a16:creationId xmlns:a16="http://schemas.microsoft.com/office/drawing/2014/main" id="{34B8B072-DDDA-F14B-A37B-9E2975BB5F00}"/>
              </a:ext>
            </a:extLst>
          </p:cNvPr>
          <p:cNvSpPr/>
          <p:nvPr userDrawn="1"/>
        </p:nvSpPr>
        <p:spPr>
          <a:xfrm>
            <a:off x="0" y="6117996"/>
            <a:ext cx="12192000" cy="74000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Slide Number Placeholder 5">
            <a:extLst>
              <a:ext uri="{FF2B5EF4-FFF2-40B4-BE49-F238E27FC236}">
                <a16:creationId xmlns:a16="http://schemas.microsoft.com/office/drawing/2014/main" id="{CCD2B8BF-30BB-754F-9DA4-B739C4E87EDF}"/>
              </a:ext>
            </a:extLst>
          </p:cNvPr>
          <p:cNvSpPr txBox="1">
            <a:spLocks/>
          </p:cNvSpPr>
          <p:nvPr userDrawn="1"/>
        </p:nvSpPr>
        <p:spPr>
          <a:xfrm>
            <a:off x="11195314" y="6370139"/>
            <a:ext cx="711200" cy="259316"/>
          </a:xfrm>
          <a:prstGeom prst="rect">
            <a:avLst/>
          </a:prstGeom>
        </p:spPr>
        <p:txBody>
          <a:bodyPr vert="horz" lIns="121920" tIns="60960" rIns="121920" bIns="6096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085E4B45-3C0D-4DB7-A4A8-89FEB5CAB5B2}" type="slidenum">
              <a:rPr lang="en-US" sz="1333" smtClean="0">
                <a:solidFill>
                  <a:schemeClr val="bg1"/>
                </a:solidFill>
              </a:rPr>
              <a:pPr algn="ctr"/>
              <a:t>‹#›</a:t>
            </a:fld>
            <a:endParaRPr lang="en-US" sz="1333" dirty="0">
              <a:solidFill>
                <a:schemeClr val="bg1"/>
              </a:solidFill>
            </a:endParaRPr>
          </a:p>
        </p:txBody>
      </p:sp>
      <p:pic>
        <p:nvPicPr>
          <p:cNvPr id="23" name="Graphic 22">
            <a:extLst>
              <a:ext uri="{FF2B5EF4-FFF2-40B4-BE49-F238E27FC236}">
                <a16:creationId xmlns:a16="http://schemas.microsoft.com/office/drawing/2014/main" id="{3832E2F6-DAE8-3541-8467-7B04338EC680}"/>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09600" y="6246069"/>
            <a:ext cx="2260600" cy="495300"/>
          </a:xfrm>
          <a:prstGeom prst="rect">
            <a:avLst/>
          </a:prstGeom>
        </p:spPr>
      </p:pic>
      <p:cxnSp>
        <p:nvCxnSpPr>
          <p:cNvPr id="24" name="Straight Connector 23">
            <a:extLst>
              <a:ext uri="{FF2B5EF4-FFF2-40B4-BE49-F238E27FC236}">
                <a16:creationId xmlns:a16="http://schemas.microsoft.com/office/drawing/2014/main" id="{6F217AE5-A9C8-6D4B-83AE-2A10BF6462AA}"/>
              </a:ext>
            </a:extLst>
          </p:cNvPr>
          <p:cNvCxnSpPr/>
          <p:nvPr userDrawn="1"/>
        </p:nvCxnSpPr>
        <p:spPr>
          <a:xfrm>
            <a:off x="11261303" y="6341319"/>
            <a:ext cx="0" cy="30480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5" name="Text Placeholder 3">
            <a:extLst>
              <a:ext uri="{FF2B5EF4-FFF2-40B4-BE49-F238E27FC236}">
                <a16:creationId xmlns:a16="http://schemas.microsoft.com/office/drawing/2014/main" id="{9298D1DB-E7F7-8A4D-AF1D-0ED5E5D17F60}"/>
              </a:ext>
            </a:extLst>
          </p:cNvPr>
          <p:cNvSpPr>
            <a:spLocks noGrp="1"/>
          </p:cNvSpPr>
          <p:nvPr>
            <p:ph type="body" sz="quarter" idx="10" hasCustomPrompt="1"/>
          </p:nvPr>
        </p:nvSpPr>
        <p:spPr>
          <a:xfrm>
            <a:off x="7222204" y="6341319"/>
            <a:ext cx="3979862" cy="304800"/>
          </a:xfrm>
        </p:spPr>
        <p:txBody>
          <a:bodyPr anchor="ctr" anchorCtr="0">
            <a:noAutofit/>
          </a:bodyPr>
          <a:lstStyle>
            <a:lvl1pPr marL="0" indent="0" algn="r">
              <a:buNone/>
              <a:defRPr sz="1800">
                <a:solidFill>
                  <a:schemeClr val="bg1"/>
                </a:solidFill>
              </a:defRPr>
            </a:lvl1pPr>
          </a:lstStyle>
          <a:p>
            <a:pPr lvl="0"/>
            <a:r>
              <a:rPr lang="en-US"/>
              <a:t>Presentation Title</a:t>
            </a:r>
          </a:p>
        </p:txBody>
      </p:sp>
    </p:spTree>
    <p:extLst>
      <p:ext uri="{BB962C8B-B14F-4D97-AF65-F5344CB8AC3E}">
        <p14:creationId xmlns:p14="http://schemas.microsoft.com/office/powerpoint/2010/main" val="2075114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ontent with Imag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9CABA801-8FBD-1443-BFFA-88017638CC24}"/>
              </a:ext>
            </a:extLst>
          </p:cNvPr>
          <p:cNvSpPr>
            <a:spLocks noGrp="1"/>
          </p:cNvSpPr>
          <p:nvPr>
            <p:ph type="pic" sz="quarter" idx="11"/>
          </p:nvPr>
        </p:nvSpPr>
        <p:spPr>
          <a:xfrm>
            <a:off x="8343900" y="0"/>
            <a:ext cx="3848100" cy="6112774"/>
          </a:xfrm>
        </p:spPr>
        <p:txBody>
          <a:bodyPr/>
          <a:lstStyle/>
          <a:p>
            <a:endParaRPr lang="en-US" dirty="0"/>
          </a:p>
        </p:txBody>
      </p:sp>
      <p:cxnSp>
        <p:nvCxnSpPr>
          <p:cNvPr id="23" name="Straight Connector 22">
            <a:extLst>
              <a:ext uri="{FF2B5EF4-FFF2-40B4-BE49-F238E27FC236}">
                <a16:creationId xmlns:a16="http://schemas.microsoft.com/office/drawing/2014/main" id="{BDAA0027-432C-6244-840D-4FBFDD96A598}"/>
              </a:ext>
            </a:extLst>
          </p:cNvPr>
          <p:cNvCxnSpPr/>
          <p:nvPr userDrawn="1"/>
        </p:nvCxnSpPr>
        <p:spPr>
          <a:xfrm>
            <a:off x="713108" y="449124"/>
            <a:ext cx="948267" cy="0"/>
          </a:xfrm>
          <a:prstGeom prst="line">
            <a:avLst/>
          </a:prstGeom>
          <a:ln w="31750">
            <a:solidFill>
              <a:schemeClr val="bg2"/>
            </a:solidFill>
          </a:ln>
        </p:spPr>
        <p:style>
          <a:lnRef idx="1">
            <a:schemeClr val="accent1"/>
          </a:lnRef>
          <a:fillRef idx="0">
            <a:schemeClr val="accent1"/>
          </a:fillRef>
          <a:effectRef idx="0">
            <a:schemeClr val="accent1"/>
          </a:effectRef>
          <a:fontRef idx="minor">
            <a:schemeClr val="tx1"/>
          </a:fontRef>
        </p:style>
      </p:cxnSp>
      <p:sp>
        <p:nvSpPr>
          <p:cNvPr id="43" name="Text Placeholder 42">
            <a:extLst>
              <a:ext uri="{FF2B5EF4-FFF2-40B4-BE49-F238E27FC236}">
                <a16:creationId xmlns:a16="http://schemas.microsoft.com/office/drawing/2014/main" id="{454EB662-8970-3548-9C1E-15940E99A469}"/>
              </a:ext>
            </a:extLst>
          </p:cNvPr>
          <p:cNvSpPr>
            <a:spLocks noGrp="1"/>
          </p:cNvSpPr>
          <p:nvPr>
            <p:ph type="body" sz="quarter" idx="12"/>
          </p:nvPr>
        </p:nvSpPr>
        <p:spPr>
          <a:xfrm>
            <a:off x="609600" y="1601513"/>
            <a:ext cx="7581900" cy="406400"/>
          </a:xfrm>
        </p:spPr>
        <p:txBody>
          <a:bodyPr>
            <a:noAutofit/>
          </a:bodyPr>
          <a:lstStyle>
            <a:lvl1pPr marL="0" indent="0">
              <a:buNone/>
              <a:defRPr sz="2400" b="1" i="0">
                <a:solidFill>
                  <a:schemeClr val="accent1"/>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44" name="Content Placeholder 2">
            <a:extLst>
              <a:ext uri="{FF2B5EF4-FFF2-40B4-BE49-F238E27FC236}">
                <a16:creationId xmlns:a16="http://schemas.microsoft.com/office/drawing/2014/main" id="{9C634B4E-4653-3846-85AD-42C20DC5FB51}"/>
              </a:ext>
            </a:extLst>
          </p:cNvPr>
          <p:cNvSpPr>
            <a:spLocks noGrp="1"/>
          </p:cNvSpPr>
          <p:nvPr>
            <p:ph idx="1"/>
          </p:nvPr>
        </p:nvSpPr>
        <p:spPr>
          <a:xfrm>
            <a:off x="609600" y="2120803"/>
            <a:ext cx="7581900" cy="3880562"/>
          </a:xfrm>
        </p:spPr>
        <p:txBody>
          <a:bodyPr/>
          <a:lstStyle>
            <a:lvl1pPr marL="515938" indent="-280988">
              <a:buClr>
                <a:schemeClr val="accent1"/>
              </a:buClr>
              <a:buSzPct val="125000"/>
              <a:buFont typeface="Arial" panose="020B0604020202020204" pitchFamily="34" charset="0"/>
              <a:buChar char="•"/>
              <a:tabLst/>
              <a:defRPr sz="2200">
                <a:solidFill>
                  <a:schemeClr val="tx1">
                    <a:lumMod val="85000"/>
                    <a:lumOff val="15000"/>
                  </a:schemeClr>
                </a:solidFill>
              </a:defRPr>
            </a:lvl1pPr>
            <a:lvl2pPr marL="976313" indent="-280988">
              <a:buClr>
                <a:schemeClr val="accent1"/>
              </a:buClr>
              <a:buFont typeface="Wingdings" panose="05000000000000000000" pitchFamily="2" charset="2"/>
              <a:buChar char="§"/>
              <a:tabLst/>
              <a:defRPr sz="2000">
                <a:solidFill>
                  <a:schemeClr val="tx1">
                    <a:lumMod val="85000"/>
                    <a:lumOff val="15000"/>
                  </a:schemeClr>
                </a:solidFill>
              </a:defRPr>
            </a:lvl2pPr>
            <a:lvl3pPr marL="1381125" indent="-234950">
              <a:buClr>
                <a:schemeClr val="accent1"/>
              </a:buClr>
              <a:buFont typeface="Wingdings" pitchFamily="2" charset="2"/>
              <a:buChar char="§"/>
              <a:tabLst/>
              <a:defRPr sz="1800">
                <a:solidFill>
                  <a:schemeClr val="tx1">
                    <a:lumMod val="85000"/>
                    <a:lumOff val="15000"/>
                  </a:schemeClr>
                </a:solidFill>
              </a:defRPr>
            </a:lvl3pPr>
          </a:lstStyle>
          <a:p>
            <a:pPr lvl="0"/>
            <a:r>
              <a:rPr lang="en-US"/>
              <a:t>Click to edit Master text styles</a:t>
            </a:r>
          </a:p>
          <a:p>
            <a:pPr lvl="1"/>
            <a:r>
              <a:rPr lang="en-US"/>
              <a:t>Second level</a:t>
            </a:r>
          </a:p>
          <a:p>
            <a:pPr lvl="2"/>
            <a:r>
              <a:rPr lang="en-US"/>
              <a:t>Third level</a:t>
            </a:r>
          </a:p>
          <a:p>
            <a:pPr lvl="0"/>
            <a:endParaRPr lang="en-US"/>
          </a:p>
          <a:p>
            <a:pPr lvl="2"/>
            <a:endParaRPr lang="en-US"/>
          </a:p>
          <a:p>
            <a:pPr lvl="2"/>
            <a:endParaRPr lang="en-US"/>
          </a:p>
        </p:txBody>
      </p:sp>
      <p:sp>
        <p:nvSpPr>
          <p:cNvPr id="15" name="Title 1">
            <a:extLst>
              <a:ext uri="{FF2B5EF4-FFF2-40B4-BE49-F238E27FC236}">
                <a16:creationId xmlns:a16="http://schemas.microsoft.com/office/drawing/2014/main" id="{8577A86C-776B-E547-A6C5-969E9A7865BD}"/>
              </a:ext>
            </a:extLst>
          </p:cNvPr>
          <p:cNvSpPr>
            <a:spLocks noGrp="1"/>
          </p:cNvSpPr>
          <p:nvPr>
            <p:ph type="title" hasCustomPrompt="1"/>
          </p:nvPr>
        </p:nvSpPr>
        <p:spPr>
          <a:xfrm>
            <a:off x="609600" y="484458"/>
            <a:ext cx="7581900" cy="1000424"/>
          </a:xfrm>
        </p:spPr>
        <p:txBody>
          <a:bodyPr anchor="t" anchorCtr="0">
            <a:noAutofit/>
          </a:bodyPr>
          <a:lstStyle>
            <a:lvl1pPr>
              <a:defRPr sz="3200" b="1" baseline="0">
                <a:solidFill>
                  <a:schemeClr val="accent1"/>
                </a:solidFill>
              </a:defRPr>
            </a:lvl1pPr>
          </a:lstStyle>
          <a:p>
            <a:r>
              <a:rPr lang="en-US"/>
              <a:t>DIFFERENT TITLE PER SLIDE, </a:t>
            </a:r>
            <a:br>
              <a:rPr lang="en-US"/>
            </a:br>
            <a:r>
              <a:rPr lang="en-US"/>
              <a:t>ARIAL 32 PT</a:t>
            </a:r>
          </a:p>
        </p:txBody>
      </p:sp>
      <p:sp>
        <p:nvSpPr>
          <p:cNvPr id="30" name="Rectangle 29">
            <a:extLst>
              <a:ext uri="{FF2B5EF4-FFF2-40B4-BE49-F238E27FC236}">
                <a16:creationId xmlns:a16="http://schemas.microsoft.com/office/drawing/2014/main" id="{C2BF3CEB-349B-9B43-B746-9CCF08DD2D70}"/>
              </a:ext>
            </a:extLst>
          </p:cNvPr>
          <p:cNvSpPr/>
          <p:nvPr userDrawn="1"/>
        </p:nvSpPr>
        <p:spPr>
          <a:xfrm>
            <a:off x="0" y="6117996"/>
            <a:ext cx="12192000" cy="74000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Slide Number Placeholder 5">
            <a:extLst>
              <a:ext uri="{FF2B5EF4-FFF2-40B4-BE49-F238E27FC236}">
                <a16:creationId xmlns:a16="http://schemas.microsoft.com/office/drawing/2014/main" id="{7FD54241-466E-224B-B253-D275ACDE7919}"/>
              </a:ext>
            </a:extLst>
          </p:cNvPr>
          <p:cNvSpPr txBox="1">
            <a:spLocks/>
          </p:cNvSpPr>
          <p:nvPr userDrawn="1"/>
        </p:nvSpPr>
        <p:spPr>
          <a:xfrm>
            <a:off x="11195314" y="6370139"/>
            <a:ext cx="711200" cy="259316"/>
          </a:xfrm>
          <a:prstGeom prst="rect">
            <a:avLst/>
          </a:prstGeom>
        </p:spPr>
        <p:txBody>
          <a:bodyPr vert="horz" lIns="121920" tIns="60960" rIns="121920" bIns="6096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085E4B45-3C0D-4DB7-A4A8-89FEB5CAB5B2}" type="slidenum">
              <a:rPr lang="en-US" sz="1333" smtClean="0">
                <a:solidFill>
                  <a:schemeClr val="bg1"/>
                </a:solidFill>
              </a:rPr>
              <a:pPr algn="ctr"/>
              <a:t>‹#›</a:t>
            </a:fld>
            <a:endParaRPr lang="en-US" sz="1333" dirty="0">
              <a:solidFill>
                <a:schemeClr val="bg1"/>
              </a:solidFill>
            </a:endParaRPr>
          </a:p>
        </p:txBody>
      </p:sp>
      <p:pic>
        <p:nvPicPr>
          <p:cNvPr id="32" name="Graphic 31">
            <a:extLst>
              <a:ext uri="{FF2B5EF4-FFF2-40B4-BE49-F238E27FC236}">
                <a16:creationId xmlns:a16="http://schemas.microsoft.com/office/drawing/2014/main" id="{F07774A4-F463-6143-9CA1-7716CA9F9F46}"/>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09600" y="6246069"/>
            <a:ext cx="2260600" cy="495300"/>
          </a:xfrm>
          <a:prstGeom prst="rect">
            <a:avLst/>
          </a:prstGeom>
        </p:spPr>
      </p:pic>
      <p:cxnSp>
        <p:nvCxnSpPr>
          <p:cNvPr id="33" name="Straight Connector 32">
            <a:extLst>
              <a:ext uri="{FF2B5EF4-FFF2-40B4-BE49-F238E27FC236}">
                <a16:creationId xmlns:a16="http://schemas.microsoft.com/office/drawing/2014/main" id="{CC68A604-8BB6-794F-ACB5-D78699FCB3B0}"/>
              </a:ext>
            </a:extLst>
          </p:cNvPr>
          <p:cNvCxnSpPr/>
          <p:nvPr userDrawn="1"/>
        </p:nvCxnSpPr>
        <p:spPr>
          <a:xfrm>
            <a:off x="11261303" y="6341319"/>
            <a:ext cx="0" cy="30480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4" name="Text Placeholder 3">
            <a:extLst>
              <a:ext uri="{FF2B5EF4-FFF2-40B4-BE49-F238E27FC236}">
                <a16:creationId xmlns:a16="http://schemas.microsoft.com/office/drawing/2014/main" id="{18B6C446-C05E-D94C-AD80-ADBF74A37C55}"/>
              </a:ext>
            </a:extLst>
          </p:cNvPr>
          <p:cNvSpPr>
            <a:spLocks noGrp="1"/>
          </p:cNvSpPr>
          <p:nvPr>
            <p:ph type="body" sz="quarter" idx="10" hasCustomPrompt="1"/>
          </p:nvPr>
        </p:nvSpPr>
        <p:spPr>
          <a:xfrm>
            <a:off x="7222204" y="6341319"/>
            <a:ext cx="3979862" cy="304800"/>
          </a:xfrm>
        </p:spPr>
        <p:txBody>
          <a:bodyPr anchor="ctr" anchorCtr="0">
            <a:noAutofit/>
          </a:bodyPr>
          <a:lstStyle>
            <a:lvl1pPr marL="0" indent="0" algn="r">
              <a:buNone/>
              <a:defRPr sz="1800">
                <a:solidFill>
                  <a:schemeClr val="bg1"/>
                </a:solidFill>
              </a:defRPr>
            </a:lvl1pPr>
          </a:lstStyle>
          <a:p>
            <a:pPr lvl="0"/>
            <a:r>
              <a:rPr lang="en-US"/>
              <a:t>Presentation Title</a:t>
            </a:r>
          </a:p>
        </p:txBody>
      </p:sp>
    </p:spTree>
    <p:extLst>
      <p:ext uri="{BB962C8B-B14F-4D97-AF65-F5344CB8AC3E}">
        <p14:creationId xmlns:p14="http://schemas.microsoft.com/office/powerpoint/2010/main" val="1280846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Content with Imag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9CABA801-8FBD-1443-BFFA-88017638CC24}"/>
              </a:ext>
            </a:extLst>
          </p:cNvPr>
          <p:cNvSpPr>
            <a:spLocks noGrp="1"/>
          </p:cNvSpPr>
          <p:nvPr>
            <p:ph type="pic" sz="quarter" idx="11"/>
          </p:nvPr>
        </p:nvSpPr>
        <p:spPr>
          <a:xfrm>
            <a:off x="8343900" y="0"/>
            <a:ext cx="3848100" cy="6112774"/>
          </a:xfrm>
        </p:spPr>
        <p:txBody>
          <a:bodyPr/>
          <a:lstStyle/>
          <a:p>
            <a:endParaRPr lang="en-US" dirty="0"/>
          </a:p>
        </p:txBody>
      </p:sp>
      <p:cxnSp>
        <p:nvCxnSpPr>
          <p:cNvPr id="23" name="Straight Connector 22">
            <a:extLst>
              <a:ext uri="{FF2B5EF4-FFF2-40B4-BE49-F238E27FC236}">
                <a16:creationId xmlns:a16="http://schemas.microsoft.com/office/drawing/2014/main" id="{BDAA0027-432C-6244-840D-4FBFDD96A598}"/>
              </a:ext>
            </a:extLst>
          </p:cNvPr>
          <p:cNvCxnSpPr/>
          <p:nvPr userDrawn="1"/>
        </p:nvCxnSpPr>
        <p:spPr>
          <a:xfrm>
            <a:off x="713108" y="449124"/>
            <a:ext cx="948267" cy="0"/>
          </a:xfrm>
          <a:prstGeom prst="line">
            <a:avLst/>
          </a:prstGeom>
          <a:ln w="31750">
            <a:solidFill>
              <a:schemeClr val="bg2"/>
            </a:solidFill>
          </a:ln>
        </p:spPr>
        <p:style>
          <a:lnRef idx="1">
            <a:schemeClr val="accent1"/>
          </a:lnRef>
          <a:fillRef idx="0">
            <a:schemeClr val="accent1"/>
          </a:fillRef>
          <a:effectRef idx="0">
            <a:schemeClr val="accent1"/>
          </a:effectRef>
          <a:fontRef idx="minor">
            <a:schemeClr val="tx1"/>
          </a:fontRef>
        </p:style>
      </p:cxnSp>
      <p:sp>
        <p:nvSpPr>
          <p:cNvPr id="43" name="Text Placeholder 42">
            <a:extLst>
              <a:ext uri="{FF2B5EF4-FFF2-40B4-BE49-F238E27FC236}">
                <a16:creationId xmlns:a16="http://schemas.microsoft.com/office/drawing/2014/main" id="{454EB662-8970-3548-9C1E-15940E99A469}"/>
              </a:ext>
            </a:extLst>
          </p:cNvPr>
          <p:cNvSpPr>
            <a:spLocks noGrp="1"/>
          </p:cNvSpPr>
          <p:nvPr>
            <p:ph type="body" sz="quarter" idx="12"/>
          </p:nvPr>
        </p:nvSpPr>
        <p:spPr>
          <a:xfrm>
            <a:off x="609600" y="1601513"/>
            <a:ext cx="7581900" cy="406400"/>
          </a:xfrm>
        </p:spPr>
        <p:txBody>
          <a:bodyPr>
            <a:noAutofit/>
          </a:bodyPr>
          <a:lstStyle>
            <a:lvl1pPr marL="0" indent="0">
              <a:buNone/>
              <a:defRPr sz="2400" b="1" i="0">
                <a:solidFill>
                  <a:schemeClr val="accent1"/>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44" name="Content Placeholder 2">
            <a:extLst>
              <a:ext uri="{FF2B5EF4-FFF2-40B4-BE49-F238E27FC236}">
                <a16:creationId xmlns:a16="http://schemas.microsoft.com/office/drawing/2014/main" id="{9C634B4E-4653-3846-85AD-42C20DC5FB51}"/>
              </a:ext>
            </a:extLst>
          </p:cNvPr>
          <p:cNvSpPr>
            <a:spLocks noGrp="1"/>
          </p:cNvSpPr>
          <p:nvPr>
            <p:ph idx="1"/>
          </p:nvPr>
        </p:nvSpPr>
        <p:spPr>
          <a:xfrm>
            <a:off x="609600" y="2120803"/>
            <a:ext cx="7581900" cy="3880562"/>
          </a:xfrm>
        </p:spPr>
        <p:txBody>
          <a:bodyPr/>
          <a:lstStyle>
            <a:lvl1pPr marL="515938" indent="-280988">
              <a:buClr>
                <a:schemeClr val="accent1"/>
              </a:buClr>
              <a:buSzPct val="125000"/>
              <a:buFont typeface="Arial" panose="020B0604020202020204" pitchFamily="34" charset="0"/>
              <a:buChar char="•"/>
              <a:tabLst/>
              <a:defRPr sz="2200">
                <a:solidFill>
                  <a:schemeClr val="tx1">
                    <a:lumMod val="85000"/>
                    <a:lumOff val="15000"/>
                  </a:schemeClr>
                </a:solidFill>
              </a:defRPr>
            </a:lvl1pPr>
            <a:lvl2pPr marL="976313" indent="-280988">
              <a:buClr>
                <a:schemeClr val="accent1"/>
              </a:buClr>
              <a:buFont typeface="Wingdings" panose="05000000000000000000" pitchFamily="2" charset="2"/>
              <a:buChar char="§"/>
              <a:tabLst/>
              <a:defRPr sz="2000">
                <a:solidFill>
                  <a:schemeClr val="tx1">
                    <a:lumMod val="85000"/>
                    <a:lumOff val="15000"/>
                  </a:schemeClr>
                </a:solidFill>
              </a:defRPr>
            </a:lvl2pPr>
            <a:lvl3pPr marL="1381125" indent="-234950">
              <a:buClr>
                <a:schemeClr val="accent1"/>
              </a:buClr>
              <a:buFont typeface="Wingdings" pitchFamily="2" charset="2"/>
              <a:buChar char="§"/>
              <a:tabLst/>
              <a:defRPr sz="1800">
                <a:solidFill>
                  <a:schemeClr val="tx1">
                    <a:lumMod val="85000"/>
                    <a:lumOff val="15000"/>
                  </a:schemeClr>
                </a:solidFill>
              </a:defRPr>
            </a:lvl3pPr>
          </a:lstStyle>
          <a:p>
            <a:pPr lvl="0"/>
            <a:r>
              <a:rPr lang="en-US"/>
              <a:t>Click to edit Master text styles</a:t>
            </a:r>
          </a:p>
          <a:p>
            <a:pPr lvl="1"/>
            <a:r>
              <a:rPr lang="en-US"/>
              <a:t>Second level</a:t>
            </a:r>
          </a:p>
          <a:p>
            <a:pPr lvl="2"/>
            <a:r>
              <a:rPr lang="en-US"/>
              <a:t>Third level</a:t>
            </a:r>
          </a:p>
          <a:p>
            <a:pPr lvl="0"/>
            <a:endParaRPr lang="en-US"/>
          </a:p>
          <a:p>
            <a:pPr lvl="2"/>
            <a:endParaRPr lang="en-US"/>
          </a:p>
          <a:p>
            <a:pPr lvl="2"/>
            <a:endParaRPr lang="en-US"/>
          </a:p>
        </p:txBody>
      </p:sp>
      <p:sp>
        <p:nvSpPr>
          <p:cNvPr id="15" name="Title 1">
            <a:extLst>
              <a:ext uri="{FF2B5EF4-FFF2-40B4-BE49-F238E27FC236}">
                <a16:creationId xmlns:a16="http://schemas.microsoft.com/office/drawing/2014/main" id="{8577A86C-776B-E547-A6C5-969E9A7865BD}"/>
              </a:ext>
            </a:extLst>
          </p:cNvPr>
          <p:cNvSpPr>
            <a:spLocks noGrp="1"/>
          </p:cNvSpPr>
          <p:nvPr>
            <p:ph type="title" hasCustomPrompt="1"/>
          </p:nvPr>
        </p:nvSpPr>
        <p:spPr>
          <a:xfrm>
            <a:off x="609600" y="484458"/>
            <a:ext cx="7581900" cy="1000424"/>
          </a:xfrm>
        </p:spPr>
        <p:txBody>
          <a:bodyPr anchor="t" anchorCtr="0">
            <a:noAutofit/>
          </a:bodyPr>
          <a:lstStyle>
            <a:lvl1pPr>
              <a:defRPr sz="3200" b="1" baseline="0">
                <a:solidFill>
                  <a:schemeClr val="accent1"/>
                </a:solidFill>
              </a:defRPr>
            </a:lvl1pPr>
          </a:lstStyle>
          <a:p>
            <a:r>
              <a:rPr lang="en-US"/>
              <a:t>DIFFERENT TITLE PER SLIDE, </a:t>
            </a:r>
            <a:br>
              <a:rPr lang="en-US"/>
            </a:br>
            <a:r>
              <a:rPr lang="en-US"/>
              <a:t>ARIAL 32 PT</a:t>
            </a:r>
          </a:p>
        </p:txBody>
      </p:sp>
      <p:sp>
        <p:nvSpPr>
          <p:cNvPr id="30" name="Rectangle 29">
            <a:extLst>
              <a:ext uri="{FF2B5EF4-FFF2-40B4-BE49-F238E27FC236}">
                <a16:creationId xmlns:a16="http://schemas.microsoft.com/office/drawing/2014/main" id="{C2BF3CEB-349B-9B43-B746-9CCF08DD2D70}"/>
              </a:ext>
            </a:extLst>
          </p:cNvPr>
          <p:cNvSpPr/>
          <p:nvPr userDrawn="1"/>
        </p:nvSpPr>
        <p:spPr>
          <a:xfrm>
            <a:off x="0" y="6117996"/>
            <a:ext cx="12192000" cy="74000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Slide Number Placeholder 5">
            <a:extLst>
              <a:ext uri="{FF2B5EF4-FFF2-40B4-BE49-F238E27FC236}">
                <a16:creationId xmlns:a16="http://schemas.microsoft.com/office/drawing/2014/main" id="{7FD54241-466E-224B-B253-D275ACDE7919}"/>
              </a:ext>
            </a:extLst>
          </p:cNvPr>
          <p:cNvSpPr txBox="1">
            <a:spLocks/>
          </p:cNvSpPr>
          <p:nvPr userDrawn="1"/>
        </p:nvSpPr>
        <p:spPr>
          <a:xfrm>
            <a:off x="11195314" y="6370139"/>
            <a:ext cx="711200" cy="259316"/>
          </a:xfrm>
          <a:prstGeom prst="rect">
            <a:avLst/>
          </a:prstGeom>
        </p:spPr>
        <p:txBody>
          <a:bodyPr vert="horz" lIns="121920" tIns="60960" rIns="121920" bIns="6096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085E4B45-3C0D-4DB7-A4A8-89FEB5CAB5B2}" type="slidenum">
              <a:rPr lang="en-US" sz="1333" smtClean="0">
                <a:solidFill>
                  <a:schemeClr val="bg1"/>
                </a:solidFill>
              </a:rPr>
              <a:pPr algn="ctr"/>
              <a:t>‹#›</a:t>
            </a:fld>
            <a:endParaRPr lang="en-US" sz="1333" dirty="0">
              <a:solidFill>
                <a:schemeClr val="bg1"/>
              </a:solidFill>
            </a:endParaRPr>
          </a:p>
        </p:txBody>
      </p:sp>
      <p:pic>
        <p:nvPicPr>
          <p:cNvPr id="32" name="Graphic 31">
            <a:extLst>
              <a:ext uri="{FF2B5EF4-FFF2-40B4-BE49-F238E27FC236}">
                <a16:creationId xmlns:a16="http://schemas.microsoft.com/office/drawing/2014/main" id="{F07774A4-F463-6143-9CA1-7716CA9F9F46}"/>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09600" y="6246069"/>
            <a:ext cx="2260600" cy="495300"/>
          </a:xfrm>
          <a:prstGeom prst="rect">
            <a:avLst/>
          </a:prstGeom>
        </p:spPr>
      </p:pic>
      <p:cxnSp>
        <p:nvCxnSpPr>
          <p:cNvPr id="33" name="Straight Connector 32">
            <a:extLst>
              <a:ext uri="{FF2B5EF4-FFF2-40B4-BE49-F238E27FC236}">
                <a16:creationId xmlns:a16="http://schemas.microsoft.com/office/drawing/2014/main" id="{CC68A604-8BB6-794F-ACB5-D78699FCB3B0}"/>
              </a:ext>
            </a:extLst>
          </p:cNvPr>
          <p:cNvCxnSpPr/>
          <p:nvPr userDrawn="1"/>
        </p:nvCxnSpPr>
        <p:spPr>
          <a:xfrm>
            <a:off x="11261303" y="6341319"/>
            <a:ext cx="0" cy="30480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4" name="Text Placeholder 3">
            <a:extLst>
              <a:ext uri="{FF2B5EF4-FFF2-40B4-BE49-F238E27FC236}">
                <a16:creationId xmlns:a16="http://schemas.microsoft.com/office/drawing/2014/main" id="{18B6C446-C05E-D94C-AD80-ADBF74A37C55}"/>
              </a:ext>
            </a:extLst>
          </p:cNvPr>
          <p:cNvSpPr>
            <a:spLocks noGrp="1"/>
          </p:cNvSpPr>
          <p:nvPr>
            <p:ph type="body" sz="quarter" idx="10" hasCustomPrompt="1"/>
          </p:nvPr>
        </p:nvSpPr>
        <p:spPr>
          <a:xfrm>
            <a:off x="7222204" y="6341319"/>
            <a:ext cx="3979862" cy="304800"/>
          </a:xfrm>
        </p:spPr>
        <p:txBody>
          <a:bodyPr anchor="ctr" anchorCtr="0">
            <a:noAutofit/>
          </a:bodyPr>
          <a:lstStyle>
            <a:lvl1pPr marL="0" indent="0" algn="r">
              <a:buNone/>
              <a:defRPr sz="1800">
                <a:solidFill>
                  <a:schemeClr val="bg1"/>
                </a:solidFill>
              </a:defRPr>
            </a:lvl1pPr>
          </a:lstStyle>
          <a:p>
            <a:pPr lvl="0"/>
            <a:r>
              <a:rPr lang="en-US"/>
              <a:t>Presentation Title</a:t>
            </a:r>
          </a:p>
        </p:txBody>
      </p:sp>
    </p:spTree>
    <p:extLst>
      <p:ext uri="{BB962C8B-B14F-4D97-AF65-F5344CB8AC3E}">
        <p14:creationId xmlns:p14="http://schemas.microsoft.com/office/powerpoint/2010/main" val="2558754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Agenda Slide">
    <p:bg>
      <p:bgPr>
        <a:solidFill>
          <a:schemeClr val="accent1"/>
        </a:solid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E20DE676-5A7C-8E4A-A4B6-6E698D17865E}"/>
              </a:ext>
            </a:extLst>
          </p:cNvPr>
          <p:cNvPicPr>
            <a:picLocks noChangeAspect="1"/>
          </p:cNvPicPr>
          <p:nvPr userDrawn="1"/>
        </p:nvPicPr>
        <p:blipFill rotWithShape="1">
          <a:blip r:embed="rId2" cstate="screen">
            <a:alphaModFix amt="5000"/>
            <a:extLst>
              <a:ext uri="{28A0092B-C50C-407E-A947-70E740481C1C}">
                <a14:useLocalDpi xmlns:a14="http://schemas.microsoft.com/office/drawing/2010/main"/>
              </a:ext>
            </a:extLst>
          </a:blip>
          <a:srcRect l="20991" t="279" r="33495" b="1867"/>
          <a:stretch/>
        </p:blipFill>
        <p:spPr>
          <a:xfrm>
            <a:off x="3848099" y="-71120"/>
            <a:ext cx="8440981" cy="6183895"/>
          </a:xfrm>
          <a:prstGeom prst="rect">
            <a:avLst/>
          </a:prstGeom>
        </p:spPr>
      </p:pic>
      <p:sp>
        <p:nvSpPr>
          <p:cNvPr id="4" name="Slide Number Placeholder 5">
            <a:extLst>
              <a:ext uri="{FF2B5EF4-FFF2-40B4-BE49-F238E27FC236}">
                <a16:creationId xmlns:a16="http://schemas.microsoft.com/office/drawing/2014/main" id="{7DBF9CD3-72F1-6D4C-8B35-8755693DCD4D}"/>
              </a:ext>
            </a:extLst>
          </p:cNvPr>
          <p:cNvSpPr txBox="1">
            <a:spLocks/>
          </p:cNvSpPr>
          <p:nvPr userDrawn="1"/>
        </p:nvSpPr>
        <p:spPr>
          <a:xfrm>
            <a:off x="11195314" y="6370139"/>
            <a:ext cx="711200" cy="259316"/>
          </a:xfrm>
          <a:prstGeom prst="rect">
            <a:avLst/>
          </a:prstGeom>
        </p:spPr>
        <p:txBody>
          <a:bodyPr vert="horz" lIns="121920" tIns="60960" rIns="121920" bIns="6096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085E4B45-3C0D-4DB7-A4A8-89FEB5CAB5B2}" type="slidenum">
              <a:rPr lang="en-US" sz="1333" smtClean="0">
                <a:solidFill>
                  <a:schemeClr val="bg1"/>
                </a:solidFill>
              </a:rPr>
              <a:pPr algn="ctr"/>
              <a:t>‹#›</a:t>
            </a:fld>
            <a:endParaRPr lang="en-US" sz="1333" dirty="0">
              <a:solidFill>
                <a:schemeClr val="bg1"/>
              </a:solidFill>
            </a:endParaRPr>
          </a:p>
        </p:txBody>
      </p:sp>
      <p:pic>
        <p:nvPicPr>
          <p:cNvPr id="5" name="Graphic 4">
            <a:extLst>
              <a:ext uri="{FF2B5EF4-FFF2-40B4-BE49-F238E27FC236}">
                <a16:creationId xmlns:a16="http://schemas.microsoft.com/office/drawing/2014/main" id="{77300BC6-E090-4649-9031-DFDA75FE9E0E}"/>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09600" y="6246069"/>
            <a:ext cx="2260600" cy="495300"/>
          </a:xfrm>
          <a:prstGeom prst="rect">
            <a:avLst/>
          </a:prstGeom>
        </p:spPr>
      </p:pic>
      <p:cxnSp>
        <p:nvCxnSpPr>
          <p:cNvPr id="6" name="Straight Connector 5">
            <a:extLst>
              <a:ext uri="{FF2B5EF4-FFF2-40B4-BE49-F238E27FC236}">
                <a16:creationId xmlns:a16="http://schemas.microsoft.com/office/drawing/2014/main" id="{1FD622D0-F4FC-D14D-8584-5D90889DC8C5}"/>
              </a:ext>
            </a:extLst>
          </p:cNvPr>
          <p:cNvCxnSpPr/>
          <p:nvPr userDrawn="1"/>
        </p:nvCxnSpPr>
        <p:spPr>
          <a:xfrm>
            <a:off x="11261303" y="6341319"/>
            <a:ext cx="0" cy="30480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7" name="Text Placeholder 3">
            <a:extLst>
              <a:ext uri="{FF2B5EF4-FFF2-40B4-BE49-F238E27FC236}">
                <a16:creationId xmlns:a16="http://schemas.microsoft.com/office/drawing/2014/main" id="{8E7067B5-143E-374D-81E4-1ECDEA8DA6D5}"/>
              </a:ext>
            </a:extLst>
          </p:cNvPr>
          <p:cNvSpPr>
            <a:spLocks noGrp="1"/>
          </p:cNvSpPr>
          <p:nvPr>
            <p:ph type="body" sz="quarter" idx="10" hasCustomPrompt="1"/>
          </p:nvPr>
        </p:nvSpPr>
        <p:spPr>
          <a:xfrm>
            <a:off x="7222204" y="6341319"/>
            <a:ext cx="3979862" cy="304800"/>
          </a:xfrm>
        </p:spPr>
        <p:txBody>
          <a:bodyPr anchor="ctr" anchorCtr="0">
            <a:noAutofit/>
          </a:bodyPr>
          <a:lstStyle>
            <a:lvl1pPr marL="0" indent="0" algn="r">
              <a:buNone/>
              <a:defRPr sz="1800">
                <a:solidFill>
                  <a:schemeClr val="bg1"/>
                </a:solidFill>
              </a:defRPr>
            </a:lvl1pPr>
          </a:lstStyle>
          <a:p>
            <a:pPr lvl="0"/>
            <a:r>
              <a:rPr lang="en-US"/>
              <a:t>Presentation Title</a:t>
            </a:r>
          </a:p>
        </p:txBody>
      </p:sp>
      <p:sp>
        <p:nvSpPr>
          <p:cNvPr id="8" name="Picture Placeholder 8">
            <a:extLst>
              <a:ext uri="{FF2B5EF4-FFF2-40B4-BE49-F238E27FC236}">
                <a16:creationId xmlns:a16="http://schemas.microsoft.com/office/drawing/2014/main" id="{2CE02DCB-40A2-9245-800B-60AAC4FAFC93}"/>
              </a:ext>
            </a:extLst>
          </p:cNvPr>
          <p:cNvSpPr>
            <a:spLocks noGrp="1"/>
          </p:cNvSpPr>
          <p:nvPr>
            <p:ph type="pic" sz="quarter" idx="11"/>
          </p:nvPr>
        </p:nvSpPr>
        <p:spPr>
          <a:xfrm>
            <a:off x="0" y="0"/>
            <a:ext cx="3848100" cy="6112774"/>
          </a:xfrm>
        </p:spPr>
        <p:txBody>
          <a:bodyPr/>
          <a:lstStyle/>
          <a:p>
            <a:endParaRPr lang="en-US" dirty="0"/>
          </a:p>
        </p:txBody>
      </p:sp>
      <p:cxnSp>
        <p:nvCxnSpPr>
          <p:cNvPr id="9" name="Straight Connector 8">
            <a:extLst>
              <a:ext uri="{FF2B5EF4-FFF2-40B4-BE49-F238E27FC236}">
                <a16:creationId xmlns:a16="http://schemas.microsoft.com/office/drawing/2014/main" id="{D25518BB-58AA-AA44-8F78-6FB6BA906A6B}"/>
              </a:ext>
            </a:extLst>
          </p:cNvPr>
          <p:cNvCxnSpPr/>
          <p:nvPr userDrawn="1"/>
        </p:nvCxnSpPr>
        <p:spPr>
          <a:xfrm>
            <a:off x="4633312" y="449124"/>
            <a:ext cx="948267" cy="0"/>
          </a:xfrm>
          <a:prstGeom prst="line">
            <a:avLst/>
          </a:prstGeom>
          <a:ln w="31750">
            <a:solidFill>
              <a:schemeClr val="bg2"/>
            </a:solidFill>
          </a:ln>
        </p:spPr>
        <p:style>
          <a:lnRef idx="1">
            <a:schemeClr val="accent1"/>
          </a:lnRef>
          <a:fillRef idx="0">
            <a:schemeClr val="accent1"/>
          </a:fillRef>
          <a:effectRef idx="0">
            <a:schemeClr val="accent1"/>
          </a:effectRef>
          <a:fontRef idx="minor">
            <a:schemeClr val="tx1"/>
          </a:fontRef>
        </p:style>
      </p:cxnSp>
      <p:sp>
        <p:nvSpPr>
          <p:cNvPr id="10" name="Text Placeholder 8">
            <a:extLst>
              <a:ext uri="{FF2B5EF4-FFF2-40B4-BE49-F238E27FC236}">
                <a16:creationId xmlns:a16="http://schemas.microsoft.com/office/drawing/2014/main" id="{C542555F-F18A-8242-BBB3-CEF73CDA69FB}"/>
              </a:ext>
            </a:extLst>
          </p:cNvPr>
          <p:cNvSpPr>
            <a:spLocks noGrp="1"/>
          </p:cNvSpPr>
          <p:nvPr>
            <p:ph type="body" sz="quarter" idx="12" hasCustomPrompt="1"/>
          </p:nvPr>
        </p:nvSpPr>
        <p:spPr>
          <a:xfrm>
            <a:off x="4529805" y="1479550"/>
            <a:ext cx="5384800" cy="360363"/>
          </a:xfrm>
        </p:spPr>
        <p:txBody>
          <a:bodyPr>
            <a:noAutofit/>
          </a:bodyPr>
          <a:lstStyle>
            <a:lvl1pPr marL="0" indent="0">
              <a:buNone/>
              <a:defRPr sz="2400" b="1" i="0">
                <a:solidFill>
                  <a:schemeClr val="bg1"/>
                </a:solidFill>
                <a:latin typeface="Arial" panose="020B0604020202020204" pitchFamily="34" charset="0"/>
                <a:cs typeface="Arial" panose="020B0604020202020204" pitchFamily="34" charset="0"/>
              </a:defRPr>
            </a:lvl1pPr>
          </a:lstStyle>
          <a:p>
            <a:pPr lvl="0"/>
            <a:r>
              <a:rPr lang="en-US"/>
              <a:t>Header, Arial Bold, 24 </a:t>
            </a:r>
            <a:r>
              <a:rPr lang="en-US" err="1"/>
              <a:t>pt</a:t>
            </a:r>
            <a:endParaRPr lang="en-US"/>
          </a:p>
        </p:txBody>
      </p:sp>
      <p:sp>
        <p:nvSpPr>
          <p:cNvPr id="11" name="Content Placeholder 2">
            <a:extLst>
              <a:ext uri="{FF2B5EF4-FFF2-40B4-BE49-F238E27FC236}">
                <a16:creationId xmlns:a16="http://schemas.microsoft.com/office/drawing/2014/main" id="{A1FDD6B2-508F-EA4A-87D7-31ADD248E10D}"/>
              </a:ext>
            </a:extLst>
          </p:cNvPr>
          <p:cNvSpPr>
            <a:spLocks noGrp="1"/>
          </p:cNvSpPr>
          <p:nvPr>
            <p:ph idx="1"/>
          </p:nvPr>
        </p:nvSpPr>
        <p:spPr>
          <a:xfrm>
            <a:off x="4529804" y="1941690"/>
            <a:ext cx="5384800" cy="3752116"/>
          </a:xfrm>
        </p:spPr>
        <p:txBody>
          <a:bodyPr/>
          <a:lstStyle>
            <a:lvl1pPr marL="515938" indent="-280988">
              <a:buClr>
                <a:schemeClr val="bg2"/>
              </a:buClr>
              <a:buSzPct val="125000"/>
              <a:buFont typeface="Arial" panose="020B0604020202020204" pitchFamily="34" charset="0"/>
              <a:buChar char="•"/>
              <a:tabLst/>
              <a:defRPr sz="2200">
                <a:solidFill>
                  <a:schemeClr val="bg1"/>
                </a:solidFill>
              </a:defRPr>
            </a:lvl1pPr>
            <a:lvl2pPr marL="976313" indent="-280988">
              <a:buClr>
                <a:schemeClr val="accent1"/>
              </a:buClr>
              <a:buFont typeface="Wingdings" panose="05000000000000000000" pitchFamily="2" charset="2"/>
              <a:buChar char="§"/>
              <a:tabLst/>
              <a:defRPr sz="2000">
                <a:solidFill>
                  <a:schemeClr val="bg1"/>
                </a:solidFill>
              </a:defRPr>
            </a:lvl2pPr>
            <a:lvl3pPr marL="1381125" indent="-234950">
              <a:buClr>
                <a:schemeClr val="accent1"/>
              </a:buClr>
              <a:buFont typeface="Wingdings" pitchFamily="2" charset="2"/>
              <a:buChar char="§"/>
              <a:tabLst/>
              <a:defRPr sz="1800">
                <a:solidFill>
                  <a:schemeClr val="bg1"/>
                </a:solidFill>
              </a:defRPr>
            </a:lvl3pPr>
          </a:lstStyle>
          <a:p>
            <a:pPr lvl="0"/>
            <a:r>
              <a:rPr lang="en-US"/>
              <a:t>Click to edit Master text styles</a:t>
            </a:r>
          </a:p>
          <a:p>
            <a:pPr lvl="1"/>
            <a:r>
              <a:rPr lang="en-US"/>
              <a:t>Second level</a:t>
            </a:r>
          </a:p>
          <a:p>
            <a:pPr lvl="2"/>
            <a:r>
              <a:rPr lang="en-US"/>
              <a:t>Third level</a:t>
            </a:r>
          </a:p>
          <a:p>
            <a:pPr lvl="0"/>
            <a:endParaRPr lang="en-US"/>
          </a:p>
          <a:p>
            <a:pPr lvl="2"/>
            <a:endParaRPr lang="en-US"/>
          </a:p>
          <a:p>
            <a:pPr lvl="2"/>
            <a:endParaRPr lang="en-US"/>
          </a:p>
        </p:txBody>
      </p:sp>
      <p:sp>
        <p:nvSpPr>
          <p:cNvPr id="12" name="Title 1">
            <a:extLst>
              <a:ext uri="{FF2B5EF4-FFF2-40B4-BE49-F238E27FC236}">
                <a16:creationId xmlns:a16="http://schemas.microsoft.com/office/drawing/2014/main" id="{6D0CB6B6-F640-684D-AABC-37F9ECD6E052}"/>
              </a:ext>
            </a:extLst>
          </p:cNvPr>
          <p:cNvSpPr>
            <a:spLocks noGrp="1"/>
          </p:cNvSpPr>
          <p:nvPr>
            <p:ph type="title" hasCustomPrompt="1"/>
          </p:nvPr>
        </p:nvSpPr>
        <p:spPr>
          <a:xfrm>
            <a:off x="4529804" y="484458"/>
            <a:ext cx="6849387" cy="887356"/>
          </a:xfrm>
        </p:spPr>
        <p:txBody>
          <a:bodyPr anchor="t" anchorCtr="0">
            <a:normAutofit/>
          </a:bodyPr>
          <a:lstStyle>
            <a:lvl1pPr>
              <a:defRPr sz="3200" b="1" baseline="0">
                <a:solidFill>
                  <a:schemeClr val="bg1"/>
                </a:solidFill>
              </a:defRPr>
            </a:lvl1pPr>
          </a:lstStyle>
          <a:p>
            <a:r>
              <a:rPr lang="en-US"/>
              <a:t>DIFFERENT TITLE PER SLIDE, ARIAL 32 PT</a:t>
            </a:r>
          </a:p>
        </p:txBody>
      </p:sp>
    </p:spTree>
    <p:extLst>
      <p:ext uri="{BB962C8B-B14F-4D97-AF65-F5344CB8AC3E}">
        <p14:creationId xmlns:p14="http://schemas.microsoft.com/office/powerpoint/2010/main" val="1415858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Content with Graphic">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508C5BCF-1094-B94D-A6B4-3BA4D385EDAD}"/>
              </a:ext>
            </a:extLst>
          </p:cNvPr>
          <p:cNvCxnSpPr/>
          <p:nvPr userDrawn="1"/>
        </p:nvCxnSpPr>
        <p:spPr>
          <a:xfrm>
            <a:off x="713108" y="449124"/>
            <a:ext cx="948267" cy="0"/>
          </a:xfrm>
          <a:prstGeom prst="line">
            <a:avLst/>
          </a:prstGeom>
          <a:ln w="31750">
            <a:solidFill>
              <a:schemeClr val="bg2"/>
            </a:solidFill>
          </a:ln>
        </p:spPr>
        <p:style>
          <a:lnRef idx="1">
            <a:schemeClr val="accent1"/>
          </a:lnRef>
          <a:fillRef idx="0">
            <a:schemeClr val="accent1"/>
          </a:fillRef>
          <a:effectRef idx="0">
            <a:schemeClr val="accent1"/>
          </a:effectRef>
          <a:fontRef idx="minor">
            <a:schemeClr val="tx1"/>
          </a:fontRef>
        </p:style>
      </p:cxnSp>
      <p:sp>
        <p:nvSpPr>
          <p:cNvPr id="24" name="Content Placeholder 23">
            <a:extLst>
              <a:ext uri="{FF2B5EF4-FFF2-40B4-BE49-F238E27FC236}">
                <a16:creationId xmlns:a16="http://schemas.microsoft.com/office/drawing/2014/main" id="{340F56E4-F8A1-4D4D-9E61-5CABD197FB01}"/>
              </a:ext>
            </a:extLst>
          </p:cNvPr>
          <p:cNvSpPr>
            <a:spLocks noGrp="1"/>
          </p:cNvSpPr>
          <p:nvPr>
            <p:ph sz="quarter" idx="13"/>
          </p:nvPr>
        </p:nvSpPr>
        <p:spPr>
          <a:xfrm>
            <a:off x="6230938" y="1554378"/>
            <a:ext cx="5238750" cy="43517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1">
            <a:extLst>
              <a:ext uri="{FF2B5EF4-FFF2-40B4-BE49-F238E27FC236}">
                <a16:creationId xmlns:a16="http://schemas.microsoft.com/office/drawing/2014/main" id="{848D99A2-1D1C-984A-A263-5F663DD24984}"/>
              </a:ext>
            </a:extLst>
          </p:cNvPr>
          <p:cNvSpPr>
            <a:spLocks noGrp="1"/>
          </p:cNvSpPr>
          <p:nvPr>
            <p:ph type="title" hasCustomPrompt="1"/>
          </p:nvPr>
        </p:nvSpPr>
        <p:spPr>
          <a:xfrm>
            <a:off x="609600" y="484458"/>
            <a:ext cx="10972800" cy="825051"/>
          </a:xfrm>
        </p:spPr>
        <p:txBody>
          <a:bodyPr anchor="t" anchorCtr="0">
            <a:normAutofit/>
          </a:bodyPr>
          <a:lstStyle>
            <a:lvl1pPr>
              <a:defRPr sz="3200" b="1" baseline="0">
                <a:solidFill>
                  <a:schemeClr val="accent1"/>
                </a:solidFill>
              </a:defRPr>
            </a:lvl1pPr>
          </a:lstStyle>
          <a:p>
            <a:r>
              <a:rPr lang="en-US"/>
              <a:t>DIFFERENT TITLE PER SLIDE, ARIAL 32 PT</a:t>
            </a:r>
          </a:p>
        </p:txBody>
      </p:sp>
      <p:sp>
        <p:nvSpPr>
          <p:cNvPr id="31" name="Rectangle 30">
            <a:extLst>
              <a:ext uri="{FF2B5EF4-FFF2-40B4-BE49-F238E27FC236}">
                <a16:creationId xmlns:a16="http://schemas.microsoft.com/office/drawing/2014/main" id="{117DD378-629D-E840-B370-54259EE82100}"/>
              </a:ext>
            </a:extLst>
          </p:cNvPr>
          <p:cNvSpPr/>
          <p:nvPr userDrawn="1"/>
        </p:nvSpPr>
        <p:spPr>
          <a:xfrm>
            <a:off x="0" y="6117996"/>
            <a:ext cx="12192000" cy="74000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Slide Number Placeholder 5">
            <a:extLst>
              <a:ext uri="{FF2B5EF4-FFF2-40B4-BE49-F238E27FC236}">
                <a16:creationId xmlns:a16="http://schemas.microsoft.com/office/drawing/2014/main" id="{2798D922-0933-1043-98C8-522ED9BC98EE}"/>
              </a:ext>
            </a:extLst>
          </p:cNvPr>
          <p:cNvSpPr txBox="1">
            <a:spLocks/>
          </p:cNvSpPr>
          <p:nvPr userDrawn="1"/>
        </p:nvSpPr>
        <p:spPr>
          <a:xfrm>
            <a:off x="11195314" y="6370139"/>
            <a:ext cx="711200" cy="259316"/>
          </a:xfrm>
          <a:prstGeom prst="rect">
            <a:avLst/>
          </a:prstGeom>
        </p:spPr>
        <p:txBody>
          <a:bodyPr vert="horz" lIns="121920" tIns="60960" rIns="121920" bIns="6096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085E4B45-3C0D-4DB7-A4A8-89FEB5CAB5B2}" type="slidenum">
              <a:rPr lang="en-US" sz="1333" smtClean="0">
                <a:solidFill>
                  <a:schemeClr val="bg1"/>
                </a:solidFill>
              </a:rPr>
              <a:pPr algn="ctr"/>
              <a:t>‹#›</a:t>
            </a:fld>
            <a:endParaRPr lang="en-US" sz="1333" dirty="0">
              <a:solidFill>
                <a:schemeClr val="bg1"/>
              </a:solidFill>
            </a:endParaRPr>
          </a:p>
        </p:txBody>
      </p:sp>
      <p:pic>
        <p:nvPicPr>
          <p:cNvPr id="33" name="Graphic 32">
            <a:extLst>
              <a:ext uri="{FF2B5EF4-FFF2-40B4-BE49-F238E27FC236}">
                <a16:creationId xmlns:a16="http://schemas.microsoft.com/office/drawing/2014/main" id="{576D76D2-5186-1145-81B6-C978F0FD5B22}"/>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09600" y="6246069"/>
            <a:ext cx="2260600" cy="495300"/>
          </a:xfrm>
          <a:prstGeom prst="rect">
            <a:avLst/>
          </a:prstGeom>
        </p:spPr>
      </p:pic>
      <p:cxnSp>
        <p:nvCxnSpPr>
          <p:cNvPr id="34" name="Straight Connector 33">
            <a:extLst>
              <a:ext uri="{FF2B5EF4-FFF2-40B4-BE49-F238E27FC236}">
                <a16:creationId xmlns:a16="http://schemas.microsoft.com/office/drawing/2014/main" id="{AFF4CCCA-CC14-5F4F-85F8-E9E43CBD83C3}"/>
              </a:ext>
            </a:extLst>
          </p:cNvPr>
          <p:cNvCxnSpPr/>
          <p:nvPr userDrawn="1"/>
        </p:nvCxnSpPr>
        <p:spPr>
          <a:xfrm>
            <a:off x="11261303" y="6341319"/>
            <a:ext cx="0" cy="30480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5" name="Text Placeholder 3">
            <a:extLst>
              <a:ext uri="{FF2B5EF4-FFF2-40B4-BE49-F238E27FC236}">
                <a16:creationId xmlns:a16="http://schemas.microsoft.com/office/drawing/2014/main" id="{D27E2174-87D8-A34D-A2C1-AD7CA740738F}"/>
              </a:ext>
            </a:extLst>
          </p:cNvPr>
          <p:cNvSpPr>
            <a:spLocks noGrp="1"/>
          </p:cNvSpPr>
          <p:nvPr>
            <p:ph type="body" sz="quarter" idx="10" hasCustomPrompt="1"/>
          </p:nvPr>
        </p:nvSpPr>
        <p:spPr>
          <a:xfrm>
            <a:off x="7222204" y="6341319"/>
            <a:ext cx="3979862" cy="304800"/>
          </a:xfrm>
        </p:spPr>
        <p:txBody>
          <a:bodyPr anchor="ctr" anchorCtr="0">
            <a:noAutofit/>
          </a:bodyPr>
          <a:lstStyle>
            <a:lvl1pPr marL="0" indent="0" algn="r">
              <a:buNone/>
              <a:defRPr sz="1800">
                <a:solidFill>
                  <a:schemeClr val="bg1"/>
                </a:solidFill>
              </a:defRPr>
            </a:lvl1pPr>
          </a:lstStyle>
          <a:p>
            <a:pPr lvl="0"/>
            <a:r>
              <a:rPr lang="en-US"/>
              <a:t>Presentation Title</a:t>
            </a:r>
          </a:p>
        </p:txBody>
      </p:sp>
      <p:sp>
        <p:nvSpPr>
          <p:cNvPr id="36" name="Content Placeholder 23">
            <a:extLst>
              <a:ext uri="{FF2B5EF4-FFF2-40B4-BE49-F238E27FC236}">
                <a16:creationId xmlns:a16="http://schemas.microsoft.com/office/drawing/2014/main" id="{33C51EF8-3A4A-BF43-91AD-F7ED3A3ADF15}"/>
              </a:ext>
            </a:extLst>
          </p:cNvPr>
          <p:cNvSpPr>
            <a:spLocks noGrp="1"/>
          </p:cNvSpPr>
          <p:nvPr>
            <p:ph sz="quarter" idx="14"/>
          </p:nvPr>
        </p:nvSpPr>
        <p:spPr>
          <a:xfrm>
            <a:off x="630238" y="1554378"/>
            <a:ext cx="5238750" cy="43517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58878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Content with PPT Chart">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66783A4B-93AD-574C-BB9F-CCFFDA76DA3B}"/>
              </a:ext>
            </a:extLst>
          </p:cNvPr>
          <p:cNvSpPr>
            <a:spLocks noGrp="1"/>
          </p:cNvSpPr>
          <p:nvPr>
            <p:ph type="chart" sz="quarter" idx="10"/>
          </p:nvPr>
        </p:nvSpPr>
        <p:spPr>
          <a:xfrm>
            <a:off x="609600" y="1622864"/>
            <a:ext cx="10968038" cy="4283251"/>
          </a:xfrm>
        </p:spPr>
        <p:txBody>
          <a:bodyPr/>
          <a:lstStyle/>
          <a:p>
            <a:endParaRPr lang="en-US" dirty="0"/>
          </a:p>
        </p:txBody>
      </p:sp>
      <p:cxnSp>
        <p:nvCxnSpPr>
          <p:cNvPr id="19" name="Straight Connector 18">
            <a:extLst>
              <a:ext uri="{FF2B5EF4-FFF2-40B4-BE49-F238E27FC236}">
                <a16:creationId xmlns:a16="http://schemas.microsoft.com/office/drawing/2014/main" id="{DD7A90AB-F918-D841-92EA-FF682489E30B}"/>
              </a:ext>
            </a:extLst>
          </p:cNvPr>
          <p:cNvCxnSpPr/>
          <p:nvPr userDrawn="1"/>
        </p:nvCxnSpPr>
        <p:spPr>
          <a:xfrm>
            <a:off x="713108" y="449124"/>
            <a:ext cx="948267" cy="0"/>
          </a:xfrm>
          <a:prstGeom prst="line">
            <a:avLst/>
          </a:prstGeom>
          <a:ln w="31750">
            <a:solidFill>
              <a:schemeClr val="bg2"/>
            </a:solidFil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C35FA206-A2EA-8343-A005-2B63047D2274}"/>
              </a:ext>
            </a:extLst>
          </p:cNvPr>
          <p:cNvSpPr>
            <a:spLocks noGrp="1"/>
          </p:cNvSpPr>
          <p:nvPr>
            <p:ph type="title" hasCustomPrompt="1"/>
          </p:nvPr>
        </p:nvSpPr>
        <p:spPr>
          <a:xfrm>
            <a:off x="609600" y="484458"/>
            <a:ext cx="10972800" cy="974991"/>
          </a:xfrm>
        </p:spPr>
        <p:txBody>
          <a:bodyPr anchor="t" anchorCtr="0">
            <a:normAutofit/>
          </a:bodyPr>
          <a:lstStyle>
            <a:lvl1pPr>
              <a:defRPr sz="3200" b="1" baseline="0">
                <a:solidFill>
                  <a:schemeClr val="accent1"/>
                </a:solidFill>
              </a:defRPr>
            </a:lvl1pPr>
          </a:lstStyle>
          <a:p>
            <a:r>
              <a:rPr lang="en-US"/>
              <a:t>DIFFERENT TITLE PER SLIDE, ARIAL 32 PT</a:t>
            </a:r>
          </a:p>
        </p:txBody>
      </p:sp>
      <p:sp>
        <p:nvSpPr>
          <p:cNvPr id="26" name="Rectangle 25">
            <a:extLst>
              <a:ext uri="{FF2B5EF4-FFF2-40B4-BE49-F238E27FC236}">
                <a16:creationId xmlns:a16="http://schemas.microsoft.com/office/drawing/2014/main" id="{F3DDD418-8000-C543-8D48-F8E5450BDDC0}"/>
              </a:ext>
            </a:extLst>
          </p:cNvPr>
          <p:cNvSpPr/>
          <p:nvPr userDrawn="1"/>
        </p:nvSpPr>
        <p:spPr>
          <a:xfrm>
            <a:off x="0" y="6117996"/>
            <a:ext cx="12192000" cy="74000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Slide Number Placeholder 5">
            <a:extLst>
              <a:ext uri="{FF2B5EF4-FFF2-40B4-BE49-F238E27FC236}">
                <a16:creationId xmlns:a16="http://schemas.microsoft.com/office/drawing/2014/main" id="{FF16A477-2FDE-B844-89E5-53567EFF47B3}"/>
              </a:ext>
            </a:extLst>
          </p:cNvPr>
          <p:cNvSpPr txBox="1">
            <a:spLocks/>
          </p:cNvSpPr>
          <p:nvPr userDrawn="1"/>
        </p:nvSpPr>
        <p:spPr>
          <a:xfrm>
            <a:off x="11195314" y="6370139"/>
            <a:ext cx="711200" cy="259316"/>
          </a:xfrm>
          <a:prstGeom prst="rect">
            <a:avLst/>
          </a:prstGeom>
        </p:spPr>
        <p:txBody>
          <a:bodyPr vert="horz" lIns="121920" tIns="60960" rIns="121920" bIns="6096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085E4B45-3C0D-4DB7-A4A8-89FEB5CAB5B2}" type="slidenum">
              <a:rPr lang="en-US" sz="1333" smtClean="0">
                <a:solidFill>
                  <a:schemeClr val="bg1"/>
                </a:solidFill>
              </a:rPr>
              <a:pPr algn="ctr"/>
              <a:t>‹#›</a:t>
            </a:fld>
            <a:endParaRPr lang="en-US" sz="1333" dirty="0">
              <a:solidFill>
                <a:schemeClr val="bg1"/>
              </a:solidFill>
            </a:endParaRPr>
          </a:p>
        </p:txBody>
      </p:sp>
      <p:pic>
        <p:nvPicPr>
          <p:cNvPr id="28" name="Graphic 27">
            <a:extLst>
              <a:ext uri="{FF2B5EF4-FFF2-40B4-BE49-F238E27FC236}">
                <a16:creationId xmlns:a16="http://schemas.microsoft.com/office/drawing/2014/main" id="{A2BA51FD-6863-B44B-B3CC-8DE6F23B7E50}"/>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09600" y="6246069"/>
            <a:ext cx="2260600" cy="495300"/>
          </a:xfrm>
          <a:prstGeom prst="rect">
            <a:avLst/>
          </a:prstGeom>
        </p:spPr>
      </p:pic>
      <p:cxnSp>
        <p:nvCxnSpPr>
          <p:cNvPr id="29" name="Straight Connector 28">
            <a:extLst>
              <a:ext uri="{FF2B5EF4-FFF2-40B4-BE49-F238E27FC236}">
                <a16:creationId xmlns:a16="http://schemas.microsoft.com/office/drawing/2014/main" id="{D3E8422D-7B3C-8247-A6B7-560541E2F024}"/>
              </a:ext>
            </a:extLst>
          </p:cNvPr>
          <p:cNvCxnSpPr/>
          <p:nvPr userDrawn="1"/>
        </p:nvCxnSpPr>
        <p:spPr>
          <a:xfrm>
            <a:off x="11261303" y="6341319"/>
            <a:ext cx="0" cy="30480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0" name="Text Placeholder 3">
            <a:extLst>
              <a:ext uri="{FF2B5EF4-FFF2-40B4-BE49-F238E27FC236}">
                <a16:creationId xmlns:a16="http://schemas.microsoft.com/office/drawing/2014/main" id="{ECDE6A3D-E118-2F48-B970-DA33892D5B6F}"/>
              </a:ext>
            </a:extLst>
          </p:cNvPr>
          <p:cNvSpPr>
            <a:spLocks noGrp="1"/>
          </p:cNvSpPr>
          <p:nvPr>
            <p:ph type="body" sz="quarter" idx="11" hasCustomPrompt="1"/>
          </p:nvPr>
        </p:nvSpPr>
        <p:spPr>
          <a:xfrm>
            <a:off x="7222204" y="6341319"/>
            <a:ext cx="3979862" cy="304800"/>
          </a:xfrm>
        </p:spPr>
        <p:txBody>
          <a:bodyPr anchor="ctr" anchorCtr="0">
            <a:noAutofit/>
          </a:bodyPr>
          <a:lstStyle>
            <a:lvl1pPr marL="0" indent="0" algn="r">
              <a:buNone/>
              <a:defRPr sz="1800">
                <a:solidFill>
                  <a:schemeClr val="bg1"/>
                </a:solidFill>
              </a:defRPr>
            </a:lvl1pPr>
          </a:lstStyle>
          <a:p>
            <a:pPr lvl="0"/>
            <a:r>
              <a:rPr lang="en-US"/>
              <a:t>Presentation Title</a:t>
            </a:r>
          </a:p>
        </p:txBody>
      </p:sp>
    </p:spTree>
    <p:extLst>
      <p:ext uri="{BB962C8B-B14F-4D97-AF65-F5344CB8AC3E}">
        <p14:creationId xmlns:p14="http://schemas.microsoft.com/office/powerpoint/2010/main" val="1737435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Content with Large Image/Graphic">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0705CBE4-EE8C-A74D-87A4-DE173750744F}"/>
              </a:ext>
            </a:extLst>
          </p:cNvPr>
          <p:cNvSpPr>
            <a:spLocks noGrp="1"/>
          </p:cNvSpPr>
          <p:nvPr>
            <p:ph type="pic" sz="quarter" idx="12"/>
          </p:nvPr>
        </p:nvSpPr>
        <p:spPr>
          <a:xfrm>
            <a:off x="609601" y="1667733"/>
            <a:ext cx="10972800" cy="4221718"/>
          </a:xfrm>
        </p:spPr>
        <p:txBody>
          <a:bodyPr/>
          <a:lstStyle/>
          <a:p>
            <a:endParaRPr lang="en-US" dirty="0"/>
          </a:p>
        </p:txBody>
      </p:sp>
      <p:cxnSp>
        <p:nvCxnSpPr>
          <p:cNvPr id="13" name="Straight Connector 12">
            <a:extLst>
              <a:ext uri="{FF2B5EF4-FFF2-40B4-BE49-F238E27FC236}">
                <a16:creationId xmlns:a16="http://schemas.microsoft.com/office/drawing/2014/main" id="{E5D6EDFE-9BCC-7241-BE79-C3C97886BF10}"/>
              </a:ext>
            </a:extLst>
          </p:cNvPr>
          <p:cNvCxnSpPr/>
          <p:nvPr userDrawn="1"/>
        </p:nvCxnSpPr>
        <p:spPr>
          <a:xfrm>
            <a:off x="713108" y="449124"/>
            <a:ext cx="948267" cy="0"/>
          </a:xfrm>
          <a:prstGeom prst="line">
            <a:avLst/>
          </a:prstGeom>
          <a:ln w="31750">
            <a:solidFill>
              <a:schemeClr val="bg2"/>
            </a:solidFill>
          </a:ln>
        </p:spPr>
        <p:style>
          <a:lnRef idx="1">
            <a:schemeClr val="accent1"/>
          </a:lnRef>
          <a:fillRef idx="0">
            <a:schemeClr val="accent1"/>
          </a:fillRef>
          <a:effectRef idx="0">
            <a:schemeClr val="accent1"/>
          </a:effectRef>
          <a:fontRef idx="minor">
            <a:schemeClr val="tx1"/>
          </a:fontRef>
        </p:style>
      </p:cxnSp>
      <p:sp>
        <p:nvSpPr>
          <p:cNvPr id="12" name="Title 1">
            <a:extLst>
              <a:ext uri="{FF2B5EF4-FFF2-40B4-BE49-F238E27FC236}">
                <a16:creationId xmlns:a16="http://schemas.microsoft.com/office/drawing/2014/main" id="{30B7E887-57A5-1B48-AE15-22374E11DD61}"/>
              </a:ext>
            </a:extLst>
          </p:cNvPr>
          <p:cNvSpPr>
            <a:spLocks noGrp="1"/>
          </p:cNvSpPr>
          <p:nvPr>
            <p:ph type="title" hasCustomPrompt="1"/>
          </p:nvPr>
        </p:nvSpPr>
        <p:spPr>
          <a:xfrm>
            <a:off x="609600" y="484458"/>
            <a:ext cx="10972800" cy="974989"/>
          </a:xfrm>
        </p:spPr>
        <p:txBody>
          <a:bodyPr anchor="t" anchorCtr="0">
            <a:normAutofit/>
          </a:bodyPr>
          <a:lstStyle>
            <a:lvl1pPr>
              <a:defRPr sz="3200" b="1" baseline="0">
                <a:solidFill>
                  <a:schemeClr val="accent1"/>
                </a:solidFill>
              </a:defRPr>
            </a:lvl1pPr>
          </a:lstStyle>
          <a:p>
            <a:r>
              <a:rPr lang="en-US"/>
              <a:t>DIFFERENT TITLE PER SLIDE, ARIAL 32 PT</a:t>
            </a:r>
          </a:p>
        </p:txBody>
      </p:sp>
      <p:sp>
        <p:nvSpPr>
          <p:cNvPr id="26" name="Rectangle 25">
            <a:extLst>
              <a:ext uri="{FF2B5EF4-FFF2-40B4-BE49-F238E27FC236}">
                <a16:creationId xmlns:a16="http://schemas.microsoft.com/office/drawing/2014/main" id="{0A0DF808-4C38-3849-B5B7-4E3001375694}"/>
              </a:ext>
            </a:extLst>
          </p:cNvPr>
          <p:cNvSpPr/>
          <p:nvPr userDrawn="1"/>
        </p:nvSpPr>
        <p:spPr>
          <a:xfrm>
            <a:off x="0" y="6117996"/>
            <a:ext cx="12192000" cy="74000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Slide Number Placeholder 5">
            <a:extLst>
              <a:ext uri="{FF2B5EF4-FFF2-40B4-BE49-F238E27FC236}">
                <a16:creationId xmlns:a16="http://schemas.microsoft.com/office/drawing/2014/main" id="{EEC23946-B628-904A-A109-D9C3DF530852}"/>
              </a:ext>
            </a:extLst>
          </p:cNvPr>
          <p:cNvSpPr txBox="1">
            <a:spLocks/>
          </p:cNvSpPr>
          <p:nvPr userDrawn="1"/>
        </p:nvSpPr>
        <p:spPr>
          <a:xfrm>
            <a:off x="11195314" y="6370139"/>
            <a:ext cx="711200" cy="259316"/>
          </a:xfrm>
          <a:prstGeom prst="rect">
            <a:avLst/>
          </a:prstGeom>
        </p:spPr>
        <p:txBody>
          <a:bodyPr vert="horz" lIns="121920" tIns="60960" rIns="121920" bIns="6096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085E4B45-3C0D-4DB7-A4A8-89FEB5CAB5B2}" type="slidenum">
              <a:rPr lang="en-US" sz="1333" smtClean="0">
                <a:solidFill>
                  <a:schemeClr val="bg1"/>
                </a:solidFill>
              </a:rPr>
              <a:pPr algn="ctr"/>
              <a:t>‹#›</a:t>
            </a:fld>
            <a:endParaRPr lang="en-US" sz="1333" dirty="0">
              <a:solidFill>
                <a:schemeClr val="bg1"/>
              </a:solidFill>
            </a:endParaRPr>
          </a:p>
        </p:txBody>
      </p:sp>
      <p:pic>
        <p:nvPicPr>
          <p:cNvPr id="28" name="Graphic 27">
            <a:extLst>
              <a:ext uri="{FF2B5EF4-FFF2-40B4-BE49-F238E27FC236}">
                <a16:creationId xmlns:a16="http://schemas.microsoft.com/office/drawing/2014/main" id="{564CD507-EEDB-6948-930D-9B84E47A6F8F}"/>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09600" y="6246069"/>
            <a:ext cx="2260600" cy="495300"/>
          </a:xfrm>
          <a:prstGeom prst="rect">
            <a:avLst/>
          </a:prstGeom>
        </p:spPr>
      </p:pic>
      <p:cxnSp>
        <p:nvCxnSpPr>
          <p:cNvPr id="29" name="Straight Connector 28">
            <a:extLst>
              <a:ext uri="{FF2B5EF4-FFF2-40B4-BE49-F238E27FC236}">
                <a16:creationId xmlns:a16="http://schemas.microsoft.com/office/drawing/2014/main" id="{99C370B9-4ACE-AE45-89BE-88F87F4C2D25}"/>
              </a:ext>
            </a:extLst>
          </p:cNvPr>
          <p:cNvCxnSpPr/>
          <p:nvPr userDrawn="1"/>
        </p:nvCxnSpPr>
        <p:spPr>
          <a:xfrm>
            <a:off x="11261303" y="6341319"/>
            <a:ext cx="0" cy="30480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0" name="Text Placeholder 3">
            <a:extLst>
              <a:ext uri="{FF2B5EF4-FFF2-40B4-BE49-F238E27FC236}">
                <a16:creationId xmlns:a16="http://schemas.microsoft.com/office/drawing/2014/main" id="{3BC5AB0D-1D51-AE43-8724-1EF32D916C1A}"/>
              </a:ext>
            </a:extLst>
          </p:cNvPr>
          <p:cNvSpPr>
            <a:spLocks noGrp="1"/>
          </p:cNvSpPr>
          <p:nvPr>
            <p:ph type="body" sz="quarter" idx="10" hasCustomPrompt="1"/>
          </p:nvPr>
        </p:nvSpPr>
        <p:spPr>
          <a:xfrm>
            <a:off x="7222204" y="6341319"/>
            <a:ext cx="3979862" cy="304800"/>
          </a:xfrm>
        </p:spPr>
        <p:txBody>
          <a:bodyPr anchor="ctr" anchorCtr="0">
            <a:noAutofit/>
          </a:bodyPr>
          <a:lstStyle>
            <a:lvl1pPr marL="0" indent="0" algn="r">
              <a:buNone/>
              <a:defRPr sz="1800">
                <a:solidFill>
                  <a:schemeClr val="bg1"/>
                </a:solidFill>
              </a:defRPr>
            </a:lvl1pPr>
          </a:lstStyle>
          <a:p>
            <a:pPr lvl="0"/>
            <a:r>
              <a:rPr lang="en-US"/>
              <a:t>Presentation Title</a:t>
            </a:r>
          </a:p>
        </p:txBody>
      </p:sp>
    </p:spTree>
    <p:extLst>
      <p:ext uri="{BB962C8B-B14F-4D97-AF65-F5344CB8AC3E}">
        <p14:creationId xmlns:p14="http://schemas.microsoft.com/office/powerpoint/2010/main" val="2238393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00A5C9A-4A11-784F-957D-6444814FA726}"/>
              </a:ext>
            </a:extLst>
          </p:cNvPr>
          <p:cNvSpPr/>
          <p:nvPr userDrawn="1"/>
        </p:nvSpPr>
        <p:spPr>
          <a:xfrm>
            <a:off x="7545" y="0"/>
            <a:ext cx="12179195" cy="29802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EDCE8E7C-6EA8-5E4A-98DA-197608A078BB}"/>
              </a:ext>
            </a:extLst>
          </p:cNvPr>
          <p:cNvPicPr>
            <a:picLocks noChangeAspect="1"/>
          </p:cNvPicPr>
          <p:nvPr userDrawn="1"/>
        </p:nvPicPr>
        <p:blipFill rotWithShape="1">
          <a:blip r:embed="rId2" cstate="screen">
            <a:alphaModFix amt="5000"/>
            <a:extLst>
              <a:ext uri="{28A0092B-C50C-407E-A947-70E740481C1C}">
                <a14:useLocalDpi xmlns:a14="http://schemas.microsoft.com/office/drawing/2010/main"/>
              </a:ext>
            </a:extLst>
          </a:blip>
          <a:srcRect l="215" t="279" r="34047" b="51444"/>
          <a:stretch/>
        </p:blipFill>
        <p:spPr>
          <a:xfrm>
            <a:off x="-5259" y="-71119"/>
            <a:ext cx="12192000" cy="3050858"/>
          </a:xfrm>
          <a:prstGeom prst="rect">
            <a:avLst/>
          </a:prstGeom>
        </p:spPr>
      </p:pic>
      <p:sp>
        <p:nvSpPr>
          <p:cNvPr id="10" name="Rectangle 9">
            <a:extLst>
              <a:ext uri="{FF2B5EF4-FFF2-40B4-BE49-F238E27FC236}">
                <a16:creationId xmlns:a16="http://schemas.microsoft.com/office/drawing/2014/main" id="{C8D70E64-FE79-E246-A2DA-42EE90A704EF}"/>
              </a:ext>
            </a:extLst>
          </p:cNvPr>
          <p:cNvSpPr/>
          <p:nvPr userDrawn="1"/>
        </p:nvSpPr>
        <p:spPr>
          <a:xfrm>
            <a:off x="-1" y="1201193"/>
            <a:ext cx="9985249" cy="1470025"/>
          </a:xfrm>
          <a:prstGeom prst="rect">
            <a:avLst/>
          </a:prstGeom>
          <a:solidFill>
            <a:schemeClr val="tx2">
              <a:lumMod val="10000"/>
            </a:schemeClr>
          </a:solidFill>
          <a:ln cmpd="sng">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1">
            <a:extLst>
              <a:ext uri="{FF2B5EF4-FFF2-40B4-BE49-F238E27FC236}">
                <a16:creationId xmlns:a16="http://schemas.microsoft.com/office/drawing/2014/main" id="{DA4C386B-3E03-9A45-8365-ACE91E7D8F0D}"/>
              </a:ext>
            </a:extLst>
          </p:cNvPr>
          <p:cNvSpPr>
            <a:spLocks noGrp="1"/>
          </p:cNvSpPr>
          <p:nvPr>
            <p:ph type="ctrTitle" hasCustomPrompt="1"/>
          </p:nvPr>
        </p:nvSpPr>
        <p:spPr>
          <a:xfrm>
            <a:off x="914400" y="1201193"/>
            <a:ext cx="7794171" cy="1470025"/>
          </a:xfrm>
        </p:spPr>
        <p:txBody>
          <a:bodyPr>
            <a:normAutofit/>
          </a:bodyPr>
          <a:lstStyle>
            <a:lvl1pPr algn="l">
              <a:defRPr sz="3200" b="1">
                <a:solidFill>
                  <a:schemeClr val="bg1"/>
                </a:solidFill>
              </a:defRPr>
            </a:lvl1pPr>
          </a:lstStyle>
          <a:p>
            <a:r>
              <a:rPr lang="en-US"/>
              <a:t>Section Title, Arial Bold, 32 </a:t>
            </a:r>
            <a:r>
              <a:rPr lang="en-US" err="1"/>
              <a:t>pt</a:t>
            </a:r>
            <a:endParaRPr lang="en-US"/>
          </a:p>
        </p:txBody>
      </p:sp>
      <p:sp>
        <p:nvSpPr>
          <p:cNvPr id="17" name="Picture Placeholder 16">
            <a:extLst>
              <a:ext uri="{FF2B5EF4-FFF2-40B4-BE49-F238E27FC236}">
                <a16:creationId xmlns:a16="http://schemas.microsoft.com/office/drawing/2014/main" id="{DAE0E53C-0779-1B43-86E7-21148BDEE6C5}"/>
              </a:ext>
            </a:extLst>
          </p:cNvPr>
          <p:cNvSpPr>
            <a:spLocks noGrp="1"/>
          </p:cNvSpPr>
          <p:nvPr>
            <p:ph type="pic" sz="quarter" idx="10"/>
          </p:nvPr>
        </p:nvSpPr>
        <p:spPr>
          <a:xfrm>
            <a:off x="0" y="2979738"/>
            <a:ext cx="12192000" cy="3878262"/>
          </a:xfrm>
        </p:spPr>
        <p:txBody>
          <a:bodyPr/>
          <a:lstStyle/>
          <a:p>
            <a:endParaRPr lang="en-US" dirty="0"/>
          </a:p>
        </p:txBody>
      </p:sp>
      <p:sp>
        <p:nvSpPr>
          <p:cNvPr id="12" name="Rectangle 11">
            <a:extLst>
              <a:ext uri="{FF2B5EF4-FFF2-40B4-BE49-F238E27FC236}">
                <a16:creationId xmlns:a16="http://schemas.microsoft.com/office/drawing/2014/main" id="{984B987E-0BBF-BA42-A491-9976991B47A3}"/>
              </a:ext>
            </a:extLst>
          </p:cNvPr>
          <p:cNvSpPr/>
          <p:nvPr userDrawn="1"/>
        </p:nvSpPr>
        <p:spPr>
          <a:xfrm>
            <a:off x="664172" y="1201193"/>
            <a:ext cx="81906" cy="1470025"/>
          </a:xfrm>
          <a:prstGeom prst="rect">
            <a:avLst/>
          </a:prstGeom>
          <a:solidFill>
            <a:schemeClr val="bg2"/>
          </a:solidFill>
          <a:ln>
            <a:no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1BFC7608-7677-3E47-9925-1C93BC6DCED2}"/>
              </a:ext>
            </a:extLst>
          </p:cNvPr>
          <p:cNvSpPr/>
          <p:nvPr userDrawn="1"/>
        </p:nvSpPr>
        <p:spPr>
          <a:xfrm>
            <a:off x="425021" y="1201193"/>
            <a:ext cx="81906" cy="1470025"/>
          </a:xfrm>
          <a:prstGeom prst="rect">
            <a:avLst/>
          </a:prstGeom>
          <a:solidFill>
            <a:schemeClr val="bg2"/>
          </a:solidFill>
          <a:ln>
            <a:no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992791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chemeClr val="accent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63E065F-9071-E840-93FC-0FFF2AD44CA3}"/>
              </a:ext>
            </a:extLst>
          </p:cNvPr>
          <p:cNvPicPr>
            <a:picLocks noChangeAspect="1"/>
          </p:cNvPicPr>
          <p:nvPr userDrawn="1"/>
        </p:nvPicPr>
        <p:blipFill rotWithShape="1">
          <a:blip r:embed="rId2" cstate="screen">
            <a:alphaModFix amt="5000"/>
            <a:extLst>
              <a:ext uri="{28A0092B-C50C-407E-A947-70E740481C1C}">
                <a14:useLocalDpi xmlns:a14="http://schemas.microsoft.com/office/drawing/2010/main"/>
              </a:ext>
            </a:extLst>
          </a:blip>
          <a:srcRect l="215" t="279" r="34047" b="51444"/>
          <a:stretch/>
        </p:blipFill>
        <p:spPr>
          <a:xfrm>
            <a:off x="-5259" y="-71119"/>
            <a:ext cx="12192000" cy="3050858"/>
          </a:xfrm>
          <a:prstGeom prst="rect">
            <a:avLst/>
          </a:prstGeom>
        </p:spPr>
      </p:pic>
      <p:sp>
        <p:nvSpPr>
          <p:cNvPr id="4" name="Rectangle 3">
            <a:extLst>
              <a:ext uri="{FF2B5EF4-FFF2-40B4-BE49-F238E27FC236}">
                <a16:creationId xmlns:a16="http://schemas.microsoft.com/office/drawing/2014/main" id="{31BAE4F3-67AD-5046-BA17-23EF3507710F}"/>
              </a:ext>
            </a:extLst>
          </p:cNvPr>
          <p:cNvSpPr/>
          <p:nvPr userDrawn="1"/>
        </p:nvSpPr>
        <p:spPr>
          <a:xfrm>
            <a:off x="-1" y="1201193"/>
            <a:ext cx="9985249" cy="1470025"/>
          </a:xfrm>
          <a:prstGeom prst="rect">
            <a:avLst/>
          </a:prstGeom>
          <a:solidFill>
            <a:schemeClr val="tx2">
              <a:lumMod val="10000"/>
            </a:schemeClr>
          </a:solidFill>
          <a:ln cmpd="sng">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1">
            <a:extLst>
              <a:ext uri="{FF2B5EF4-FFF2-40B4-BE49-F238E27FC236}">
                <a16:creationId xmlns:a16="http://schemas.microsoft.com/office/drawing/2014/main" id="{8DB5D6DC-3286-9547-8661-3FE447A52094}"/>
              </a:ext>
            </a:extLst>
          </p:cNvPr>
          <p:cNvSpPr>
            <a:spLocks noGrp="1"/>
          </p:cNvSpPr>
          <p:nvPr>
            <p:ph type="ctrTitle" hasCustomPrompt="1"/>
          </p:nvPr>
        </p:nvSpPr>
        <p:spPr>
          <a:xfrm>
            <a:off x="914400" y="1201193"/>
            <a:ext cx="7794171" cy="1470025"/>
          </a:xfrm>
        </p:spPr>
        <p:txBody>
          <a:bodyPr>
            <a:normAutofit/>
          </a:bodyPr>
          <a:lstStyle>
            <a:lvl1pPr algn="l">
              <a:defRPr sz="3200" b="1">
                <a:solidFill>
                  <a:schemeClr val="bg1"/>
                </a:solidFill>
              </a:defRPr>
            </a:lvl1pPr>
          </a:lstStyle>
          <a:p>
            <a:r>
              <a:rPr lang="en-US"/>
              <a:t>Section Title, Arial Bold, 32 </a:t>
            </a:r>
            <a:r>
              <a:rPr lang="en-US" err="1"/>
              <a:t>pt</a:t>
            </a:r>
            <a:endParaRPr lang="en-US"/>
          </a:p>
        </p:txBody>
      </p:sp>
      <p:sp>
        <p:nvSpPr>
          <p:cNvPr id="8" name="Rectangle 7">
            <a:extLst>
              <a:ext uri="{FF2B5EF4-FFF2-40B4-BE49-F238E27FC236}">
                <a16:creationId xmlns:a16="http://schemas.microsoft.com/office/drawing/2014/main" id="{592067DB-9389-8148-9AD4-338B1FA93EC2}"/>
              </a:ext>
            </a:extLst>
          </p:cNvPr>
          <p:cNvSpPr/>
          <p:nvPr userDrawn="1"/>
        </p:nvSpPr>
        <p:spPr>
          <a:xfrm>
            <a:off x="664172" y="1201193"/>
            <a:ext cx="81906" cy="1470025"/>
          </a:xfrm>
          <a:prstGeom prst="rect">
            <a:avLst/>
          </a:prstGeom>
          <a:solidFill>
            <a:schemeClr val="bg2"/>
          </a:solidFill>
          <a:ln>
            <a:no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6396F6A5-C238-444C-9134-545435D8BE69}"/>
              </a:ext>
            </a:extLst>
          </p:cNvPr>
          <p:cNvSpPr/>
          <p:nvPr userDrawn="1"/>
        </p:nvSpPr>
        <p:spPr>
          <a:xfrm>
            <a:off x="425021" y="1201193"/>
            <a:ext cx="81906" cy="1470025"/>
          </a:xfrm>
          <a:prstGeom prst="rect">
            <a:avLst/>
          </a:prstGeom>
          <a:solidFill>
            <a:schemeClr val="bg2"/>
          </a:solidFill>
          <a:ln>
            <a:no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62984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chemeClr val="accent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39E7165-FEAA-4443-8CF8-E28F2D999B5D}"/>
              </a:ext>
            </a:extLst>
          </p:cNvPr>
          <p:cNvPicPr>
            <a:picLocks noChangeAspect="1"/>
          </p:cNvPicPr>
          <p:nvPr userDrawn="1"/>
        </p:nvPicPr>
        <p:blipFill rotWithShape="1">
          <a:blip r:embed="rId2" cstate="screen">
            <a:alphaModFix amt="5000"/>
            <a:extLst>
              <a:ext uri="{28A0092B-C50C-407E-A947-70E740481C1C}">
                <a14:useLocalDpi xmlns:a14="http://schemas.microsoft.com/office/drawing/2010/main"/>
              </a:ext>
            </a:extLst>
          </a:blip>
          <a:srcRect l="49048" t="3916" r="33495" b="-8079"/>
          <a:stretch/>
        </p:blipFill>
        <p:spPr>
          <a:xfrm>
            <a:off x="8818880" y="0"/>
            <a:ext cx="3373120" cy="6857999"/>
          </a:xfrm>
          <a:prstGeom prst="rect">
            <a:avLst/>
          </a:prstGeom>
        </p:spPr>
      </p:pic>
      <p:sp>
        <p:nvSpPr>
          <p:cNvPr id="6" name="Title 1">
            <a:extLst>
              <a:ext uri="{FF2B5EF4-FFF2-40B4-BE49-F238E27FC236}">
                <a16:creationId xmlns:a16="http://schemas.microsoft.com/office/drawing/2014/main" id="{6574E564-D362-C144-80D5-D67E98E10F2A}"/>
              </a:ext>
            </a:extLst>
          </p:cNvPr>
          <p:cNvSpPr>
            <a:spLocks noGrp="1"/>
          </p:cNvSpPr>
          <p:nvPr>
            <p:ph type="ctrTitle" hasCustomPrompt="1"/>
          </p:nvPr>
        </p:nvSpPr>
        <p:spPr>
          <a:xfrm>
            <a:off x="914400" y="1582194"/>
            <a:ext cx="4613275" cy="708520"/>
          </a:xfrm>
        </p:spPr>
        <p:txBody>
          <a:bodyPr anchor="t" anchorCtr="0">
            <a:normAutofit/>
          </a:bodyPr>
          <a:lstStyle>
            <a:lvl1pPr algn="l">
              <a:defRPr sz="3200" b="1">
                <a:solidFill>
                  <a:schemeClr val="bg1"/>
                </a:solidFill>
              </a:defRPr>
            </a:lvl1pPr>
          </a:lstStyle>
          <a:p>
            <a:r>
              <a:rPr lang="en-US"/>
              <a:t>Thank You, 32 </a:t>
            </a:r>
            <a:r>
              <a:rPr lang="en-US" err="1"/>
              <a:t>pt</a:t>
            </a:r>
            <a:endParaRPr lang="en-US"/>
          </a:p>
        </p:txBody>
      </p:sp>
      <p:cxnSp>
        <p:nvCxnSpPr>
          <p:cNvPr id="7" name="Straight Connector 6">
            <a:extLst>
              <a:ext uri="{FF2B5EF4-FFF2-40B4-BE49-F238E27FC236}">
                <a16:creationId xmlns:a16="http://schemas.microsoft.com/office/drawing/2014/main" id="{E3D6C17C-37C8-6949-A675-DD8193329926}"/>
              </a:ext>
            </a:extLst>
          </p:cNvPr>
          <p:cNvCxnSpPr/>
          <p:nvPr userDrawn="1"/>
        </p:nvCxnSpPr>
        <p:spPr>
          <a:xfrm>
            <a:off x="1008529" y="1490133"/>
            <a:ext cx="948267" cy="0"/>
          </a:xfrm>
          <a:prstGeom prst="line">
            <a:avLst/>
          </a:prstGeom>
          <a:ln w="31750">
            <a:solidFill>
              <a:schemeClr val="bg2"/>
            </a:soli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708C9353-1B12-1D4B-AEAA-C4FE7D2CC431}"/>
              </a:ext>
            </a:extLst>
          </p:cNvPr>
          <p:cNvSpPr>
            <a:spLocks noGrp="1"/>
          </p:cNvSpPr>
          <p:nvPr>
            <p:ph type="body" sz="quarter" idx="10" hasCustomPrompt="1"/>
          </p:nvPr>
        </p:nvSpPr>
        <p:spPr>
          <a:xfrm>
            <a:off x="914400" y="2507561"/>
            <a:ext cx="4613275" cy="1881271"/>
          </a:xfrm>
        </p:spPr>
        <p:txBody>
          <a:bodyPr>
            <a:normAutofit/>
          </a:bodyPr>
          <a:lstStyle>
            <a:lvl1pPr marL="0" indent="0">
              <a:buNone/>
              <a:defRPr sz="2400">
                <a:solidFill>
                  <a:schemeClr val="bg1"/>
                </a:solidFill>
              </a:defRPr>
            </a:lvl1pPr>
          </a:lstStyle>
          <a:p>
            <a:pPr lvl="0"/>
            <a:r>
              <a:rPr lang="en-US"/>
              <a:t>Name</a:t>
            </a:r>
          </a:p>
          <a:p>
            <a:pPr lvl="0"/>
            <a:r>
              <a:rPr lang="en-US"/>
              <a:t>Title</a:t>
            </a:r>
          </a:p>
          <a:p>
            <a:pPr lvl="0"/>
            <a:r>
              <a:rPr lang="en-US"/>
              <a:t>Phone number</a:t>
            </a:r>
          </a:p>
          <a:p>
            <a:pPr lvl="0"/>
            <a:r>
              <a:rPr lang="en-US"/>
              <a:t>Email</a:t>
            </a:r>
          </a:p>
        </p:txBody>
      </p:sp>
      <p:pic>
        <p:nvPicPr>
          <p:cNvPr id="14" name="Graphic 13">
            <a:extLst>
              <a:ext uri="{FF2B5EF4-FFF2-40B4-BE49-F238E27FC236}">
                <a16:creationId xmlns:a16="http://schemas.microsoft.com/office/drawing/2014/main" id="{D6BC4E00-1CAA-6D45-A1AE-5F409A830B55}"/>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69381" y="4735517"/>
            <a:ext cx="3233758" cy="708520"/>
          </a:xfrm>
          <a:prstGeom prst="rect">
            <a:avLst/>
          </a:prstGeom>
        </p:spPr>
      </p:pic>
      <p:sp>
        <p:nvSpPr>
          <p:cNvPr id="15" name="Rectangle 14">
            <a:extLst>
              <a:ext uri="{FF2B5EF4-FFF2-40B4-BE49-F238E27FC236}">
                <a16:creationId xmlns:a16="http://schemas.microsoft.com/office/drawing/2014/main" id="{9557C841-2B2B-3946-AECA-0AD3DB9BBC9F}"/>
              </a:ext>
            </a:extLst>
          </p:cNvPr>
          <p:cNvSpPr/>
          <p:nvPr userDrawn="1"/>
        </p:nvSpPr>
        <p:spPr>
          <a:xfrm>
            <a:off x="0" y="6244617"/>
            <a:ext cx="12192000" cy="613383"/>
          </a:xfrm>
          <a:prstGeom prst="rect">
            <a:avLst/>
          </a:prstGeom>
          <a:solidFill>
            <a:schemeClr val="tx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2">
            <a:extLst>
              <a:ext uri="{FF2B5EF4-FFF2-40B4-BE49-F238E27FC236}">
                <a16:creationId xmlns:a16="http://schemas.microsoft.com/office/drawing/2014/main" id="{9E287AA1-09CB-2C48-ADEB-9CAAEF0D7B1A}"/>
              </a:ext>
            </a:extLst>
          </p:cNvPr>
          <p:cNvSpPr>
            <a:spLocks noGrp="1"/>
          </p:cNvSpPr>
          <p:nvPr>
            <p:ph type="body" sz="quarter" idx="11" hasCustomPrompt="1"/>
          </p:nvPr>
        </p:nvSpPr>
        <p:spPr>
          <a:xfrm>
            <a:off x="914400" y="6304548"/>
            <a:ext cx="1842193" cy="506317"/>
          </a:xfrm>
        </p:spPr>
        <p:txBody>
          <a:bodyPr>
            <a:normAutofit/>
          </a:bodyPr>
          <a:lstStyle>
            <a:lvl1pPr marL="0" indent="0">
              <a:buNone/>
              <a:defRPr sz="2400" b="0" i="0">
                <a:solidFill>
                  <a:schemeClr val="bg1"/>
                </a:solidFill>
                <a:latin typeface="Arial" panose="020B0604020202020204" pitchFamily="34" charset="0"/>
                <a:cs typeface="Arial" panose="020B0604020202020204" pitchFamily="34" charset="0"/>
              </a:defRPr>
            </a:lvl1pPr>
          </a:lstStyle>
          <a:p>
            <a:pPr lvl="0"/>
            <a:r>
              <a:rPr lang="en-US" err="1"/>
              <a:t>usphs.gov</a:t>
            </a:r>
            <a:endParaRPr lang="en-US"/>
          </a:p>
        </p:txBody>
      </p:sp>
      <p:pic>
        <p:nvPicPr>
          <p:cNvPr id="12" name="Picture 11">
            <a:hlinkClick r:id="rId5"/>
            <a:extLst>
              <a:ext uri="{FF2B5EF4-FFF2-40B4-BE49-F238E27FC236}">
                <a16:creationId xmlns:a16="http://schemas.microsoft.com/office/drawing/2014/main" id="{9455115D-B7D0-0949-AE1E-9FC77B7A4E05}"/>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0420612" y="6378435"/>
            <a:ext cx="143650" cy="307463"/>
          </a:xfrm>
          <a:prstGeom prst="rect">
            <a:avLst/>
          </a:prstGeom>
        </p:spPr>
      </p:pic>
      <p:pic>
        <p:nvPicPr>
          <p:cNvPr id="13" name="Picture 12">
            <a:hlinkClick r:id="rId7"/>
            <a:extLst>
              <a:ext uri="{FF2B5EF4-FFF2-40B4-BE49-F238E27FC236}">
                <a16:creationId xmlns:a16="http://schemas.microsoft.com/office/drawing/2014/main" id="{20961C35-B147-F84C-B564-43A3F538E86B}"/>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10963829" y="6425243"/>
            <a:ext cx="302422" cy="245718"/>
          </a:xfrm>
          <a:prstGeom prst="rect">
            <a:avLst/>
          </a:prstGeom>
        </p:spPr>
      </p:pic>
    </p:spTree>
    <p:extLst>
      <p:ext uri="{BB962C8B-B14F-4D97-AF65-F5344CB8AC3E}">
        <p14:creationId xmlns:p14="http://schemas.microsoft.com/office/powerpoint/2010/main" val="219133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5BDECBA-F0E0-4EF4-ADEC-2BB0BE0951BE}" type="datetime1">
              <a:rPr lang="en-US" smtClean="0"/>
              <a:t>12/15/2023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BC8961D-26C9-4717-B69C-B946CA4BED2A}" type="slidenum">
              <a:rPr lang="en-US" smtClean="0"/>
              <a:t>‹#›</a:t>
            </a:fld>
            <a:endParaRPr lang="en-US" dirty="0"/>
          </a:p>
        </p:txBody>
      </p:sp>
    </p:spTree>
    <p:extLst>
      <p:ext uri="{BB962C8B-B14F-4D97-AF65-F5344CB8AC3E}">
        <p14:creationId xmlns:p14="http://schemas.microsoft.com/office/powerpoint/2010/main" val="98040701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4A3FEB0-09AB-CC43-8BAC-CCAC393C572B}"/>
              </a:ext>
            </a:extLst>
          </p:cNvPr>
          <p:cNvPicPr>
            <a:picLocks noChangeAspect="1"/>
          </p:cNvPicPr>
          <p:nvPr userDrawn="1"/>
        </p:nvPicPr>
        <p:blipFill rotWithShape="1">
          <a:blip r:embed="rId2" cstate="screen">
            <a:alphaModFix amt="5000"/>
            <a:extLst>
              <a:ext uri="{28A0092B-C50C-407E-A947-70E740481C1C}">
                <a14:useLocalDpi xmlns:a14="http://schemas.microsoft.com/office/drawing/2010/main"/>
              </a:ext>
            </a:extLst>
          </a:blip>
          <a:srcRect l="49048" t="963" r="35367" b="1033"/>
          <a:stretch/>
        </p:blipFill>
        <p:spPr>
          <a:xfrm>
            <a:off x="8991599" y="-1"/>
            <a:ext cx="3200401" cy="6858000"/>
          </a:xfrm>
          <a:prstGeom prst="rect">
            <a:avLst/>
          </a:prstGeom>
        </p:spPr>
      </p:pic>
      <p:sp>
        <p:nvSpPr>
          <p:cNvPr id="2" name="Title 1"/>
          <p:cNvSpPr>
            <a:spLocks noGrp="1"/>
          </p:cNvSpPr>
          <p:nvPr>
            <p:ph type="ctrTitle" hasCustomPrompt="1"/>
          </p:nvPr>
        </p:nvSpPr>
        <p:spPr>
          <a:xfrm>
            <a:off x="914400" y="571559"/>
            <a:ext cx="7794171" cy="1340212"/>
          </a:xfrm>
        </p:spPr>
        <p:txBody>
          <a:bodyPr anchor="t" anchorCtr="0">
            <a:normAutofit/>
          </a:bodyPr>
          <a:lstStyle>
            <a:lvl1pPr algn="l">
              <a:defRPr sz="3600" b="1">
                <a:solidFill>
                  <a:schemeClr val="bg1"/>
                </a:solidFill>
              </a:defRPr>
            </a:lvl1pPr>
          </a:lstStyle>
          <a:p>
            <a:r>
              <a:rPr lang="en-US"/>
              <a:t>TITLE, ARIAL BOLD, ALL CAPS</a:t>
            </a:r>
            <a:br>
              <a:rPr lang="en-US"/>
            </a:br>
            <a:r>
              <a:rPr lang="en-US"/>
              <a:t>36 </a:t>
            </a:r>
            <a:r>
              <a:rPr lang="en-US" err="1"/>
              <a:t>pt</a:t>
            </a:r>
            <a:endParaRPr lang="en-US"/>
          </a:p>
        </p:txBody>
      </p:sp>
      <p:sp>
        <p:nvSpPr>
          <p:cNvPr id="3" name="Subtitle 2"/>
          <p:cNvSpPr>
            <a:spLocks noGrp="1"/>
          </p:cNvSpPr>
          <p:nvPr>
            <p:ph type="subTitle" idx="1" hasCustomPrompt="1"/>
          </p:nvPr>
        </p:nvSpPr>
        <p:spPr>
          <a:xfrm>
            <a:off x="914400" y="2064820"/>
            <a:ext cx="7794171" cy="914400"/>
          </a:xfrm>
        </p:spPr>
        <p:txBody>
          <a:bodyPr>
            <a:normAutofit/>
          </a:bodyPr>
          <a:lstStyle>
            <a:lvl1pPr marL="0" indent="0" algn="l">
              <a:buNone/>
              <a:defRPr sz="2800" b="0" baseline="0">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Subtitle, Arial Body, 28pt</a:t>
            </a:r>
          </a:p>
        </p:txBody>
      </p:sp>
      <p:sp>
        <p:nvSpPr>
          <p:cNvPr id="12" name="Rectangle 11">
            <a:extLst>
              <a:ext uri="{FF2B5EF4-FFF2-40B4-BE49-F238E27FC236}">
                <a16:creationId xmlns:a16="http://schemas.microsoft.com/office/drawing/2014/main" id="{03C9A20E-1506-9F4A-9136-E2DB5120F841}"/>
              </a:ext>
            </a:extLst>
          </p:cNvPr>
          <p:cNvSpPr/>
          <p:nvPr userDrawn="1"/>
        </p:nvSpPr>
        <p:spPr>
          <a:xfrm>
            <a:off x="0" y="6267451"/>
            <a:ext cx="12192000" cy="590550"/>
          </a:xfrm>
          <a:prstGeom prst="rect">
            <a:avLst/>
          </a:prstGeom>
          <a:solidFill>
            <a:schemeClr val="tx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descr="A close up of a logo&#10;&#10;Description automatically generated">
            <a:extLst>
              <a:ext uri="{FF2B5EF4-FFF2-40B4-BE49-F238E27FC236}">
                <a16:creationId xmlns:a16="http://schemas.microsoft.com/office/drawing/2014/main" id="{1ED626AE-ECEC-1C40-AF81-F68595D5E9D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684052" y="726729"/>
            <a:ext cx="1860813" cy="1795291"/>
          </a:xfrm>
          <a:prstGeom prst="rect">
            <a:avLst/>
          </a:prstGeom>
        </p:spPr>
      </p:pic>
      <p:sp>
        <p:nvSpPr>
          <p:cNvPr id="5" name="Text Placeholder 4">
            <a:extLst>
              <a:ext uri="{FF2B5EF4-FFF2-40B4-BE49-F238E27FC236}">
                <a16:creationId xmlns:a16="http://schemas.microsoft.com/office/drawing/2014/main" id="{CA9505D0-A6DC-A84B-BBD8-CF7B8C86ED28}"/>
              </a:ext>
            </a:extLst>
          </p:cNvPr>
          <p:cNvSpPr>
            <a:spLocks noGrp="1"/>
          </p:cNvSpPr>
          <p:nvPr>
            <p:ph type="body" sz="quarter" idx="10" hasCustomPrompt="1"/>
          </p:nvPr>
        </p:nvSpPr>
        <p:spPr>
          <a:xfrm>
            <a:off x="323193" y="6368487"/>
            <a:ext cx="3200400" cy="449724"/>
          </a:xfrm>
          <a:ln>
            <a:noFill/>
          </a:ln>
        </p:spPr>
        <p:txBody>
          <a:bodyPr>
            <a:normAutofit/>
          </a:bodyPr>
          <a:lstStyle>
            <a:lvl1pPr marL="0" indent="0">
              <a:buNone/>
              <a:defRPr sz="2000">
                <a:solidFill>
                  <a:schemeClr val="bg1"/>
                </a:solidFill>
              </a:defRPr>
            </a:lvl1pPr>
            <a:lvl2pPr marL="609585" indent="0">
              <a:buNone/>
              <a:defRPr/>
            </a:lvl2pPr>
            <a:lvl3pPr marL="1219170" indent="0">
              <a:buNone/>
              <a:defRPr/>
            </a:lvl3pPr>
            <a:lvl4pPr marL="1828755" indent="0">
              <a:buNone/>
              <a:defRPr/>
            </a:lvl4pPr>
            <a:lvl5pPr marL="2438339" indent="0">
              <a:buNone/>
              <a:defRPr/>
            </a:lvl5pPr>
          </a:lstStyle>
          <a:p>
            <a:pPr lvl="0"/>
            <a:r>
              <a:rPr lang="en-US"/>
              <a:t>Presenter Name, Title</a:t>
            </a:r>
          </a:p>
        </p:txBody>
      </p:sp>
      <p:sp>
        <p:nvSpPr>
          <p:cNvPr id="9" name="Rectangle 8">
            <a:extLst>
              <a:ext uri="{FF2B5EF4-FFF2-40B4-BE49-F238E27FC236}">
                <a16:creationId xmlns:a16="http://schemas.microsoft.com/office/drawing/2014/main" id="{820E09BB-78DA-5741-8D9C-52C42A808F25}"/>
              </a:ext>
            </a:extLst>
          </p:cNvPr>
          <p:cNvSpPr/>
          <p:nvPr userDrawn="1"/>
        </p:nvSpPr>
        <p:spPr>
          <a:xfrm>
            <a:off x="647135" y="726729"/>
            <a:ext cx="62313" cy="1732692"/>
          </a:xfrm>
          <a:prstGeom prst="rect">
            <a:avLst/>
          </a:prstGeom>
          <a:solidFill>
            <a:schemeClr val="bg2"/>
          </a:solidFill>
          <a:ln>
            <a:no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EC5CFADC-A7B0-4146-A67E-51C61D0DCEA6}"/>
              </a:ext>
            </a:extLst>
          </p:cNvPr>
          <p:cNvSpPr/>
          <p:nvPr userDrawn="1"/>
        </p:nvSpPr>
        <p:spPr>
          <a:xfrm>
            <a:off x="407984" y="726729"/>
            <a:ext cx="62313" cy="1732692"/>
          </a:xfrm>
          <a:prstGeom prst="rect">
            <a:avLst/>
          </a:prstGeom>
          <a:solidFill>
            <a:schemeClr val="bg2"/>
          </a:solidFill>
          <a:ln>
            <a:no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Picture Placeholder 5">
            <a:extLst>
              <a:ext uri="{FF2B5EF4-FFF2-40B4-BE49-F238E27FC236}">
                <a16:creationId xmlns:a16="http://schemas.microsoft.com/office/drawing/2014/main" id="{6295800F-821E-6247-83BA-A7A3DCA7EF2B}"/>
              </a:ext>
            </a:extLst>
          </p:cNvPr>
          <p:cNvSpPr>
            <a:spLocks noGrp="1"/>
          </p:cNvSpPr>
          <p:nvPr>
            <p:ph type="pic" sz="quarter" idx="11"/>
          </p:nvPr>
        </p:nvSpPr>
        <p:spPr>
          <a:xfrm>
            <a:off x="0" y="2979737"/>
            <a:ext cx="12192000" cy="3348959"/>
          </a:xfrm>
        </p:spPr>
        <p:txBody>
          <a:bodyPr/>
          <a:lstStyle/>
          <a:p>
            <a:endParaRPr lang="en-US" dirty="0"/>
          </a:p>
        </p:txBody>
      </p:sp>
      <p:sp>
        <p:nvSpPr>
          <p:cNvPr id="14" name="Text Placeholder 4">
            <a:extLst>
              <a:ext uri="{FF2B5EF4-FFF2-40B4-BE49-F238E27FC236}">
                <a16:creationId xmlns:a16="http://schemas.microsoft.com/office/drawing/2014/main" id="{3AA2B0CC-1D78-6643-8ADE-13F5136E625B}"/>
              </a:ext>
            </a:extLst>
          </p:cNvPr>
          <p:cNvSpPr>
            <a:spLocks noGrp="1"/>
          </p:cNvSpPr>
          <p:nvPr>
            <p:ph type="body" sz="quarter" idx="12" hasCustomPrompt="1"/>
          </p:nvPr>
        </p:nvSpPr>
        <p:spPr>
          <a:xfrm>
            <a:off x="8387256" y="6368487"/>
            <a:ext cx="3200400" cy="449724"/>
          </a:xfrm>
          <a:ln>
            <a:noFill/>
          </a:ln>
        </p:spPr>
        <p:txBody>
          <a:bodyPr>
            <a:normAutofit/>
          </a:bodyPr>
          <a:lstStyle>
            <a:lvl1pPr marL="0" indent="0" algn="r">
              <a:buNone/>
              <a:defRPr sz="2000">
                <a:solidFill>
                  <a:schemeClr val="bg1"/>
                </a:solidFill>
              </a:defRPr>
            </a:lvl1pPr>
            <a:lvl2pPr marL="609585" indent="0">
              <a:buNone/>
              <a:defRPr/>
            </a:lvl2pPr>
            <a:lvl3pPr marL="1219170" indent="0">
              <a:buNone/>
              <a:defRPr/>
            </a:lvl3pPr>
            <a:lvl4pPr marL="1828755" indent="0">
              <a:buNone/>
              <a:defRPr/>
            </a:lvl4pPr>
            <a:lvl5pPr marL="2438339" indent="0">
              <a:buNone/>
              <a:defRPr/>
            </a:lvl5pPr>
          </a:lstStyle>
          <a:p>
            <a:pPr lvl="0"/>
            <a:r>
              <a:rPr lang="en-US"/>
              <a:t>Date</a:t>
            </a:r>
          </a:p>
        </p:txBody>
      </p:sp>
    </p:spTree>
    <p:extLst>
      <p:ext uri="{BB962C8B-B14F-4D97-AF65-F5344CB8AC3E}">
        <p14:creationId xmlns:p14="http://schemas.microsoft.com/office/powerpoint/2010/main" val="2192156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genda Slide">
    <p:bg>
      <p:bgPr>
        <a:solidFill>
          <a:schemeClr val="accent1"/>
        </a:solid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E20DE676-5A7C-8E4A-A4B6-6E698D17865E}"/>
              </a:ext>
            </a:extLst>
          </p:cNvPr>
          <p:cNvPicPr>
            <a:picLocks noChangeAspect="1"/>
          </p:cNvPicPr>
          <p:nvPr userDrawn="1"/>
        </p:nvPicPr>
        <p:blipFill rotWithShape="1">
          <a:blip r:embed="rId2" cstate="screen">
            <a:alphaModFix amt="5000"/>
            <a:extLst>
              <a:ext uri="{28A0092B-C50C-407E-A947-70E740481C1C}">
                <a14:useLocalDpi xmlns:a14="http://schemas.microsoft.com/office/drawing/2010/main"/>
              </a:ext>
            </a:extLst>
          </a:blip>
          <a:srcRect l="20991" t="279" r="33495" b="1867"/>
          <a:stretch/>
        </p:blipFill>
        <p:spPr>
          <a:xfrm>
            <a:off x="3848099" y="-71120"/>
            <a:ext cx="8440981" cy="6183895"/>
          </a:xfrm>
          <a:prstGeom prst="rect">
            <a:avLst/>
          </a:prstGeom>
        </p:spPr>
      </p:pic>
      <p:sp>
        <p:nvSpPr>
          <p:cNvPr id="4" name="Slide Number Placeholder 5">
            <a:extLst>
              <a:ext uri="{FF2B5EF4-FFF2-40B4-BE49-F238E27FC236}">
                <a16:creationId xmlns:a16="http://schemas.microsoft.com/office/drawing/2014/main" id="{7DBF9CD3-72F1-6D4C-8B35-8755693DCD4D}"/>
              </a:ext>
            </a:extLst>
          </p:cNvPr>
          <p:cNvSpPr txBox="1">
            <a:spLocks/>
          </p:cNvSpPr>
          <p:nvPr userDrawn="1"/>
        </p:nvSpPr>
        <p:spPr>
          <a:xfrm>
            <a:off x="11195314" y="6370139"/>
            <a:ext cx="711200" cy="259316"/>
          </a:xfrm>
          <a:prstGeom prst="rect">
            <a:avLst/>
          </a:prstGeom>
        </p:spPr>
        <p:txBody>
          <a:bodyPr vert="horz" lIns="121920" tIns="60960" rIns="121920" bIns="6096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085E4B45-3C0D-4DB7-A4A8-89FEB5CAB5B2}" type="slidenum">
              <a:rPr lang="en-US" sz="1333" smtClean="0">
                <a:solidFill>
                  <a:schemeClr val="bg1"/>
                </a:solidFill>
              </a:rPr>
              <a:pPr algn="ctr"/>
              <a:t>‹#›</a:t>
            </a:fld>
            <a:endParaRPr lang="en-US" sz="1333" dirty="0">
              <a:solidFill>
                <a:schemeClr val="bg1"/>
              </a:solidFill>
            </a:endParaRPr>
          </a:p>
        </p:txBody>
      </p:sp>
      <p:pic>
        <p:nvPicPr>
          <p:cNvPr id="5" name="Graphic 4">
            <a:extLst>
              <a:ext uri="{FF2B5EF4-FFF2-40B4-BE49-F238E27FC236}">
                <a16:creationId xmlns:a16="http://schemas.microsoft.com/office/drawing/2014/main" id="{77300BC6-E090-4649-9031-DFDA75FE9E0E}"/>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09600" y="6246069"/>
            <a:ext cx="2260600" cy="495300"/>
          </a:xfrm>
          <a:prstGeom prst="rect">
            <a:avLst/>
          </a:prstGeom>
        </p:spPr>
      </p:pic>
      <p:cxnSp>
        <p:nvCxnSpPr>
          <p:cNvPr id="6" name="Straight Connector 5">
            <a:extLst>
              <a:ext uri="{FF2B5EF4-FFF2-40B4-BE49-F238E27FC236}">
                <a16:creationId xmlns:a16="http://schemas.microsoft.com/office/drawing/2014/main" id="{1FD622D0-F4FC-D14D-8584-5D90889DC8C5}"/>
              </a:ext>
            </a:extLst>
          </p:cNvPr>
          <p:cNvCxnSpPr/>
          <p:nvPr userDrawn="1"/>
        </p:nvCxnSpPr>
        <p:spPr>
          <a:xfrm>
            <a:off x="11261303" y="6341319"/>
            <a:ext cx="0" cy="30480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7" name="Text Placeholder 3">
            <a:extLst>
              <a:ext uri="{FF2B5EF4-FFF2-40B4-BE49-F238E27FC236}">
                <a16:creationId xmlns:a16="http://schemas.microsoft.com/office/drawing/2014/main" id="{8E7067B5-143E-374D-81E4-1ECDEA8DA6D5}"/>
              </a:ext>
            </a:extLst>
          </p:cNvPr>
          <p:cNvSpPr>
            <a:spLocks noGrp="1"/>
          </p:cNvSpPr>
          <p:nvPr>
            <p:ph type="body" sz="quarter" idx="10" hasCustomPrompt="1"/>
          </p:nvPr>
        </p:nvSpPr>
        <p:spPr>
          <a:xfrm>
            <a:off x="7222204" y="6341319"/>
            <a:ext cx="3979862" cy="304800"/>
          </a:xfrm>
        </p:spPr>
        <p:txBody>
          <a:bodyPr anchor="ctr" anchorCtr="0">
            <a:noAutofit/>
          </a:bodyPr>
          <a:lstStyle>
            <a:lvl1pPr marL="0" indent="0" algn="r">
              <a:buNone/>
              <a:defRPr sz="1800">
                <a:solidFill>
                  <a:schemeClr val="bg1"/>
                </a:solidFill>
              </a:defRPr>
            </a:lvl1pPr>
          </a:lstStyle>
          <a:p>
            <a:pPr lvl="0"/>
            <a:r>
              <a:rPr lang="en-US"/>
              <a:t>Presentation Title</a:t>
            </a:r>
          </a:p>
        </p:txBody>
      </p:sp>
      <p:sp>
        <p:nvSpPr>
          <p:cNvPr id="8" name="Picture Placeholder 8">
            <a:extLst>
              <a:ext uri="{FF2B5EF4-FFF2-40B4-BE49-F238E27FC236}">
                <a16:creationId xmlns:a16="http://schemas.microsoft.com/office/drawing/2014/main" id="{2CE02DCB-40A2-9245-800B-60AAC4FAFC93}"/>
              </a:ext>
            </a:extLst>
          </p:cNvPr>
          <p:cNvSpPr>
            <a:spLocks noGrp="1"/>
          </p:cNvSpPr>
          <p:nvPr>
            <p:ph type="pic" sz="quarter" idx="11"/>
          </p:nvPr>
        </p:nvSpPr>
        <p:spPr>
          <a:xfrm>
            <a:off x="0" y="0"/>
            <a:ext cx="3848100" cy="6112774"/>
          </a:xfrm>
        </p:spPr>
        <p:txBody>
          <a:bodyPr/>
          <a:lstStyle/>
          <a:p>
            <a:endParaRPr lang="en-US" dirty="0"/>
          </a:p>
        </p:txBody>
      </p:sp>
      <p:cxnSp>
        <p:nvCxnSpPr>
          <p:cNvPr id="9" name="Straight Connector 8">
            <a:extLst>
              <a:ext uri="{FF2B5EF4-FFF2-40B4-BE49-F238E27FC236}">
                <a16:creationId xmlns:a16="http://schemas.microsoft.com/office/drawing/2014/main" id="{D25518BB-58AA-AA44-8F78-6FB6BA906A6B}"/>
              </a:ext>
            </a:extLst>
          </p:cNvPr>
          <p:cNvCxnSpPr/>
          <p:nvPr userDrawn="1"/>
        </p:nvCxnSpPr>
        <p:spPr>
          <a:xfrm>
            <a:off x="4633312" y="449124"/>
            <a:ext cx="948267" cy="0"/>
          </a:xfrm>
          <a:prstGeom prst="line">
            <a:avLst/>
          </a:prstGeom>
          <a:ln w="31750">
            <a:solidFill>
              <a:schemeClr val="bg2"/>
            </a:solidFill>
          </a:ln>
        </p:spPr>
        <p:style>
          <a:lnRef idx="1">
            <a:schemeClr val="accent1"/>
          </a:lnRef>
          <a:fillRef idx="0">
            <a:schemeClr val="accent1"/>
          </a:fillRef>
          <a:effectRef idx="0">
            <a:schemeClr val="accent1"/>
          </a:effectRef>
          <a:fontRef idx="minor">
            <a:schemeClr val="tx1"/>
          </a:fontRef>
        </p:style>
      </p:cxnSp>
      <p:sp>
        <p:nvSpPr>
          <p:cNvPr id="10" name="Text Placeholder 8">
            <a:extLst>
              <a:ext uri="{FF2B5EF4-FFF2-40B4-BE49-F238E27FC236}">
                <a16:creationId xmlns:a16="http://schemas.microsoft.com/office/drawing/2014/main" id="{C542555F-F18A-8242-BBB3-CEF73CDA69FB}"/>
              </a:ext>
            </a:extLst>
          </p:cNvPr>
          <p:cNvSpPr>
            <a:spLocks noGrp="1"/>
          </p:cNvSpPr>
          <p:nvPr>
            <p:ph type="body" sz="quarter" idx="12" hasCustomPrompt="1"/>
          </p:nvPr>
        </p:nvSpPr>
        <p:spPr>
          <a:xfrm>
            <a:off x="4529805" y="1479550"/>
            <a:ext cx="5384800" cy="360363"/>
          </a:xfrm>
        </p:spPr>
        <p:txBody>
          <a:bodyPr>
            <a:noAutofit/>
          </a:bodyPr>
          <a:lstStyle>
            <a:lvl1pPr marL="0" indent="0">
              <a:buNone/>
              <a:defRPr sz="2400" b="1" i="0">
                <a:solidFill>
                  <a:schemeClr val="bg1"/>
                </a:solidFill>
                <a:latin typeface="Arial" panose="020B0604020202020204" pitchFamily="34" charset="0"/>
                <a:cs typeface="Arial" panose="020B0604020202020204" pitchFamily="34" charset="0"/>
              </a:defRPr>
            </a:lvl1pPr>
          </a:lstStyle>
          <a:p>
            <a:pPr lvl="0"/>
            <a:r>
              <a:rPr lang="en-US"/>
              <a:t>Header, Arial Bold, 24 </a:t>
            </a:r>
            <a:r>
              <a:rPr lang="en-US" err="1"/>
              <a:t>pt</a:t>
            </a:r>
            <a:endParaRPr lang="en-US"/>
          </a:p>
        </p:txBody>
      </p:sp>
      <p:sp>
        <p:nvSpPr>
          <p:cNvPr id="11" name="Content Placeholder 2">
            <a:extLst>
              <a:ext uri="{FF2B5EF4-FFF2-40B4-BE49-F238E27FC236}">
                <a16:creationId xmlns:a16="http://schemas.microsoft.com/office/drawing/2014/main" id="{A1FDD6B2-508F-EA4A-87D7-31ADD248E10D}"/>
              </a:ext>
            </a:extLst>
          </p:cNvPr>
          <p:cNvSpPr>
            <a:spLocks noGrp="1"/>
          </p:cNvSpPr>
          <p:nvPr>
            <p:ph idx="1"/>
          </p:nvPr>
        </p:nvSpPr>
        <p:spPr>
          <a:xfrm>
            <a:off x="4529804" y="1941690"/>
            <a:ext cx="5384800" cy="3752116"/>
          </a:xfrm>
        </p:spPr>
        <p:txBody>
          <a:bodyPr/>
          <a:lstStyle>
            <a:lvl1pPr marL="515938" indent="-280988">
              <a:buClr>
                <a:schemeClr val="bg2"/>
              </a:buClr>
              <a:buSzPct val="125000"/>
              <a:buFont typeface="Arial" panose="020B0604020202020204" pitchFamily="34" charset="0"/>
              <a:buChar char="•"/>
              <a:tabLst/>
              <a:defRPr sz="2200">
                <a:solidFill>
                  <a:schemeClr val="bg1"/>
                </a:solidFill>
              </a:defRPr>
            </a:lvl1pPr>
            <a:lvl2pPr marL="976313" indent="-280988">
              <a:buClr>
                <a:schemeClr val="accent1"/>
              </a:buClr>
              <a:buFont typeface="Wingdings" panose="05000000000000000000" pitchFamily="2" charset="2"/>
              <a:buChar char="§"/>
              <a:tabLst/>
              <a:defRPr sz="2000">
                <a:solidFill>
                  <a:schemeClr val="bg1"/>
                </a:solidFill>
              </a:defRPr>
            </a:lvl2pPr>
            <a:lvl3pPr marL="1381125" indent="-234950">
              <a:buClr>
                <a:schemeClr val="accent1"/>
              </a:buClr>
              <a:buFont typeface="Wingdings" pitchFamily="2" charset="2"/>
              <a:buChar char="§"/>
              <a:tabLst/>
              <a:defRPr sz="1800">
                <a:solidFill>
                  <a:schemeClr val="bg1"/>
                </a:solidFill>
              </a:defRPr>
            </a:lvl3pPr>
          </a:lstStyle>
          <a:p>
            <a:pPr lvl="0"/>
            <a:r>
              <a:rPr lang="en-US"/>
              <a:t>Click to edit Master text styles</a:t>
            </a:r>
          </a:p>
          <a:p>
            <a:pPr lvl="1"/>
            <a:r>
              <a:rPr lang="en-US"/>
              <a:t>Second level</a:t>
            </a:r>
          </a:p>
          <a:p>
            <a:pPr lvl="2"/>
            <a:r>
              <a:rPr lang="en-US"/>
              <a:t>Third level</a:t>
            </a:r>
          </a:p>
          <a:p>
            <a:pPr lvl="0"/>
            <a:endParaRPr lang="en-US"/>
          </a:p>
          <a:p>
            <a:pPr lvl="2"/>
            <a:endParaRPr lang="en-US"/>
          </a:p>
          <a:p>
            <a:pPr lvl="2"/>
            <a:endParaRPr lang="en-US"/>
          </a:p>
        </p:txBody>
      </p:sp>
      <p:sp>
        <p:nvSpPr>
          <p:cNvPr id="12" name="Title 1">
            <a:extLst>
              <a:ext uri="{FF2B5EF4-FFF2-40B4-BE49-F238E27FC236}">
                <a16:creationId xmlns:a16="http://schemas.microsoft.com/office/drawing/2014/main" id="{6D0CB6B6-F640-684D-AABC-37F9ECD6E052}"/>
              </a:ext>
            </a:extLst>
          </p:cNvPr>
          <p:cNvSpPr>
            <a:spLocks noGrp="1"/>
          </p:cNvSpPr>
          <p:nvPr>
            <p:ph type="title" hasCustomPrompt="1"/>
          </p:nvPr>
        </p:nvSpPr>
        <p:spPr>
          <a:xfrm>
            <a:off x="4529804" y="484458"/>
            <a:ext cx="6849387" cy="887356"/>
          </a:xfrm>
        </p:spPr>
        <p:txBody>
          <a:bodyPr anchor="t" anchorCtr="0">
            <a:normAutofit/>
          </a:bodyPr>
          <a:lstStyle>
            <a:lvl1pPr>
              <a:defRPr sz="3200" b="1" baseline="0">
                <a:solidFill>
                  <a:schemeClr val="bg1"/>
                </a:solidFill>
              </a:defRPr>
            </a:lvl1pPr>
          </a:lstStyle>
          <a:p>
            <a:r>
              <a:rPr lang="en-US"/>
              <a:t>DIFFERENT TITLE PER SLIDE, ARIAL 32 PT</a:t>
            </a:r>
          </a:p>
        </p:txBody>
      </p:sp>
    </p:spTree>
    <p:extLst>
      <p:ext uri="{BB962C8B-B14F-4D97-AF65-F5344CB8AC3E}">
        <p14:creationId xmlns:p14="http://schemas.microsoft.com/office/powerpoint/2010/main" val="766269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One Column">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941690"/>
            <a:ext cx="10972800" cy="3752116"/>
          </a:xfrm>
        </p:spPr>
        <p:txBody>
          <a:bodyPr/>
          <a:lstStyle>
            <a:lvl1pPr marL="515938" indent="-280988">
              <a:buClr>
                <a:schemeClr val="accent1"/>
              </a:buClr>
              <a:buSzPct val="125000"/>
              <a:buFont typeface="Arial" panose="020B0604020202020204" pitchFamily="34" charset="0"/>
              <a:buChar char="•"/>
              <a:tabLst/>
              <a:defRPr sz="2200">
                <a:solidFill>
                  <a:schemeClr val="tx1">
                    <a:lumMod val="85000"/>
                    <a:lumOff val="15000"/>
                  </a:schemeClr>
                </a:solidFill>
              </a:defRPr>
            </a:lvl1pPr>
            <a:lvl2pPr marL="976313" indent="-280988">
              <a:buClr>
                <a:schemeClr val="accent1"/>
              </a:buClr>
              <a:buFont typeface="Wingdings" panose="05000000000000000000" pitchFamily="2" charset="2"/>
              <a:buChar char="§"/>
              <a:tabLst/>
              <a:defRPr sz="2000">
                <a:solidFill>
                  <a:schemeClr val="tx1">
                    <a:lumMod val="85000"/>
                    <a:lumOff val="15000"/>
                  </a:schemeClr>
                </a:solidFill>
              </a:defRPr>
            </a:lvl2pPr>
            <a:lvl3pPr marL="1381125" indent="-234950">
              <a:buClr>
                <a:schemeClr val="accent1"/>
              </a:buClr>
              <a:buFont typeface="Wingdings" pitchFamily="2" charset="2"/>
              <a:buChar char="§"/>
              <a:tabLst/>
              <a:defRPr sz="1800">
                <a:solidFill>
                  <a:schemeClr val="tx1">
                    <a:lumMod val="85000"/>
                    <a:lumOff val="15000"/>
                  </a:schemeClr>
                </a:solidFill>
              </a:defRPr>
            </a:lvl3pPr>
          </a:lstStyle>
          <a:p>
            <a:pPr lvl="0"/>
            <a:r>
              <a:rPr lang="en-US"/>
              <a:t>Click to edit Master text styles</a:t>
            </a:r>
          </a:p>
          <a:p>
            <a:pPr lvl="1"/>
            <a:r>
              <a:rPr lang="en-US"/>
              <a:t>Second level</a:t>
            </a:r>
          </a:p>
          <a:p>
            <a:pPr lvl="2"/>
            <a:r>
              <a:rPr lang="en-US"/>
              <a:t>Third level</a:t>
            </a:r>
          </a:p>
          <a:p>
            <a:pPr lvl="0"/>
            <a:endParaRPr lang="en-US"/>
          </a:p>
          <a:p>
            <a:pPr lvl="2"/>
            <a:endParaRPr lang="en-US"/>
          </a:p>
          <a:p>
            <a:pPr lvl="2"/>
            <a:endParaRPr lang="en-US"/>
          </a:p>
        </p:txBody>
      </p:sp>
      <p:cxnSp>
        <p:nvCxnSpPr>
          <p:cNvPr id="15" name="Straight Connector 14">
            <a:extLst>
              <a:ext uri="{FF2B5EF4-FFF2-40B4-BE49-F238E27FC236}">
                <a16:creationId xmlns:a16="http://schemas.microsoft.com/office/drawing/2014/main" id="{28DBD5A7-8F2D-6B4B-8C13-CF5A026A5BDD}"/>
              </a:ext>
            </a:extLst>
          </p:cNvPr>
          <p:cNvCxnSpPr/>
          <p:nvPr userDrawn="1"/>
        </p:nvCxnSpPr>
        <p:spPr>
          <a:xfrm>
            <a:off x="713108" y="449124"/>
            <a:ext cx="948267" cy="0"/>
          </a:xfrm>
          <a:prstGeom prst="line">
            <a:avLst/>
          </a:prstGeom>
          <a:ln w="31750">
            <a:solidFill>
              <a:schemeClr val="bg2"/>
            </a:solidFill>
          </a:ln>
        </p:spPr>
        <p:style>
          <a:lnRef idx="1">
            <a:schemeClr val="accent1"/>
          </a:lnRef>
          <a:fillRef idx="0">
            <a:schemeClr val="accent1"/>
          </a:fillRef>
          <a:effectRef idx="0">
            <a:schemeClr val="accent1"/>
          </a:effectRef>
          <a:fontRef idx="minor">
            <a:schemeClr val="tx1"/>
          </a:fontRef>
        </p:style>
      </p:cxnSp>
      <p:sp>
        <p:nvSpPr>
          <p:cNvPr id="9" name="Text Placeholder 8">
            <a:extLst>
              <a:ext uri="{FF2B5EF4-FFF2-40B4-BE49-F238E27FC236}">
                <a16:creationId xmlns:a16="http://schemas.microsoft.com/office/drawing/2014/main" id="{F0151E5E-4296-8D45-A5A3-08F88EF43960}"/>
              </a:ext>
            </a:extLst>
          </p:cNvPr>
          <p:cNvSpPr>
            <a:spLocks noGrp="1"/>
          </p:cNvSpPr>
          <p:nvPr>
            <p:ph type="body" sz="quarter" idx="11" hasCustomPrompt="1"/>
          </p:nvPr>
        </p:nvSpPr>
        <p:spPr>
          <a:xfrm>
            <a:off x="609600" y="1479550"/>
            <a:ext cx="8647113" cy="360363"/>
          </a:xfrm>
        </p:spPr>
        <p:txBody>
          <a:bodyPr>
            <a:noAutofit/>
          </a:bodyPr>
          <a:lstStyle>
            <a:lvl1pPr marL="0" indent="0">
              <a:buNone/>
              <a:defRPr sz="2400" b="1" i="0">
                <a:solidFill>
                  <a:schemeClr val="accent1"/>
                </a:solidFill>
                <a:latin typeface="Arial" panose="020B0604020202020204" pitchFamily="34" charset="0"/>
                <a:cs typeface="Arial" panose="020B0604020202020204" pitchFamily="34" charset="0"/>
              </a:defRPr>
            </a:lvl1pPr>
          </a:lstStyle>
          <a:p>
            <a:pPr lvl="0"/>
            <a:r>
              <a:rPr lang="en-US"/>
              <a:t>Header, Arial Bold, 24 </a:t>
            </a:r>
            <a:r>
              <a:rPr lang="en-US" err="1"/>
              <a:t>pt</a:t>
            </a:r>
            <a:endParaRPr lang="en-US"/>
          </a:p>
        </p:txBody>
      </p:sp>
      <p:sp>
        <p:nvSpPr>
          <p:cNvPr id="12" name="Title 1">
            <a:extLst>
              <a:ext uri="{FF2B5EF4-FFF2-40B4-BE49-F238E27FC236}">
                <a16:creationId xmlns:a16="http://schemas.microsoft.com/office/drawing/2014/main" id="{0424E232-618D-E24A-9139-2F9D7BA8A855}"/>
              </a:ext>
            </a:extLst>
          </p:cNvPr>
          <p:cNvSpPr>
            <a:spLocks noGrp="1"/>
          </p:cNvSpPr>
          <p:nvPr>
            <p:ph type="title" hasCustomPrompt="1"/>
          </p:nvPr>
        </p:nvSpPr>
        <p:spPr>
          <a:xfrm>
            <a:off x="609600" y="484459"/>
            <a:ext cx="10972800" cy="887356"/>
          </a:xfrm>
        </p:spPr>
        <p:txBody>
          <a:bodyPr anchor="t" anchorCtr="0">
            <a:normAutofit/>
          </a:bodyPr>
          <a:lstStyle>
            <a:lvl1pPr>
              <a:defRPr sz="3200" b="1" baseline="0">
                <a:solidFill>
                  <a:schemeClr val="accent1"/>
                </a:solidFill>
              </a:defRPr>
            </a:lvl1pPr>
          </a:lstStyle>
          <a:p>
            <a:r>
              <a:rPr lang="en-US"/>
              <a:t>DIFFERENT TITLE PER SLIDE, ARIAL 32 PT</a:t>
            </a:r>
          </a:p>
        </p:txBody>
      </p:sp>
      <p:sp>
        <p:nvSpPr>
          <p:cNvPr id="18" name="Rectangle 17">
            <a:extLst>
              <a:ext uri="{FF2B5EF4-FFF2-40B4-BE49-F238E27FC236}">
                <a16:creationId xmlns:a16="http://schemas.microsoft.com/office/drawing/2014/main" id="{071DB286-2393-1641-A757-4135C612D3ED}"/>
              </a:ext>
            </a:extLst>
          </p:cNvPr>
          <p:cNvSpPr/>
          <p:nvPr userDrawn="1"/>
        </p:nvSpPr>
        <p:spPr>
          <a:xfrm>
            <a:off x="0" y="6117996"/>
            <a:ext cx="12192000" cy="74000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Slide Number Placeholder 5">
            <a:extLst>
              <a:ext uri="{FF2B5EF4-FFF2-40B4-BE49-F238E27FC236}">
                <a16:creationId xmlns:a16="http://schemas.microsoft.com/office/drawing/2014/main" id="{0DC4B90D-13EB-0547-9DBA-C27FB09AA47E}"/>
              </a:ext>
            </a:extLst>
          </p:cNvPr>
          <p:cNvSpPr txBox="1">
            <a:spLocks/>
          </p:cNvSpPr>
          <p:nvPr userDrawn="1"/>
        </p:nvSpPr>
        <p:spPr>
          <a:xfrm>
            <a:off x="11195314" y="6370139"/>
            <a:ext cx="711200" cy="259316"/>
          </a:xfrm>
          <a:prstGeom prst="rect">
            <a:avLst/>
          </a:prstGeom>
        </p:spPr>
        <p:txBody>
          <a:bodyPr vert="horz" lIns="121920" tIns="60960" rIns="121920" bIns="6096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085E4B45-3C0D-4DB7-A4A8-89FEB5CAB5B2}" type="slidenum">
              <a:rPr lang="en-US" sz="1333" smtClean="0">
                <a:solidFill>
                  <a:schemeClr val="bg1"/>
                </a:solidFill>
              </a:rPr>
              <a:pPr algn="ctr"/>
              <a:t>‹#›</a:t>
            </a:fld>
            <a:endParaRPr lang="en-US" sz="1333" dirty="0">
              <a:solidFill>
                <a:schemeClr val="bg1"/>
              </a:solidFill>
            </a:endParaRPr>
          </a:p>
        </p:txBody>
      </p:sp>
      <p:pic>
        <p:nvPicPr>
          <p:cNvPr id="25" name="Graphic 24">
            <a:extLst>
              <a:ext uri="{FF2B5EF4-FFF2-40B4-BE49-F238E27FC236}">
                <a16:creationId xmlns:a16="http://schemas.microsoft.com/office/drawing/2014/main" id="{EDEFD197-41A9-4D49-8B1E-F36D7B47357C}"/>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09600" y="6246069"/>
            <a:ext cx="2260600" cy="495300"/>
          </a:xfrm>
          <a:prstGeom prst="rect">
            <a:avLst/>
          </a:prstGeom>
        </p:spPr>
      </p:pic>
      <p:cxnSp>
        <p:nvCxnSpPr>
          <p:cNvPr id="26" name="Straight Connector 25">
            <a:extLst>
              <a:ext uri="{FF2B5EF4-FFF2-40B4-BE49-F238E27FC236}">
                <a16:creationId xmlns:a16="http://schemas.microsoft.com/office/drawing/2014/main" id="{A8862BE3-D8CE-E045-88D4-613894588C36}"/>
              </a:ext>
            </a:extLst>
          </p:cNvPr>
          <p:cNvCxnSpPr/>
          <p:nvPr userDrawn="1"/>
        </p:nvCxnSpPr>
        <p:spPr>
          <a:xfrm>
            <a:off x="11261303" y="6341319"/>
            <a:ext cx="0" cy="30480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7" name="Text Placeholder 3">
            <a:extLst>
              <a:ext uri="{FF2B5EF4-FFF2-40B4-BE49-F238E27FC236}">
                <a16:creationId xmlns:a16="http://schemas.microsoft.com/office/drawing/2014/main" id="{FC93A596-ED5F-EC4F-8C22-4C387485D10A}"/>
              </a:ext>
            </a:extLst>
          </p:cNvPr>
          <p:cNvSpPr>
            <a:spLocks noGrp="1"/>
          </p:cNvSpPr>
          <p:nvPr>
            <p:ph type="body" sz="quarter" idx="10" hasCustomPrompt="1"/>
          </p:nvPr>
        </p:nvSpPr>
        <p:spPr>
          <a:xfrm>
            <a:off x="7222204" y="6341319"/>
            <a:ext cx="3979862" cy="304800"/>
          </a:xfrm>
        </p:spPr>
        <p:txBody>
          <a:bodyPr anchor="ctr" anchorCtr="0">
            <a:noAutofit/>
          </a:bodyPr>
          <a:lstStyle>
            <a:lvl1pPr marL="0" indent="0" algn="r">
              <a:buNone/>
              <a:defRPr sz="1800">
                <a:solidFill>
                  <a:schemeClr val="bg1"/>
                </a:solidFill>
              </a:defRPr>
            </a:lvl1pPr>
          </a:lstStyle>
          <a:p>
            <a:pPr lvl="0"/>
            <a:r>
              <a:rPr lang="en-US"/>
              <a:t>Presentation Title</a:t>
            </a:r>
          </a:p>
        </p:txBody>
      </p:sp>
    </p:spTree>
    <p:extLst>
      <p:ext uri="{BB962C8B-B14F-4D97-AF65-F5344CB8AC3E}">
        <p14:creationId xmlns:p14="http://schemas.microsoft.com/office/powerpoint/2010/main" val="2079087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33326D00-486B-F544-A810-6A664A8A10EA}"/>
              </a:ext>
            </a:extLst>
          </p:cNvPr>
          <p:cNvCxnSpPr/>
          <p:nvPr userDrawn="1"/>
        </p:nvCxnSpPr>
        <p:spPr>
          <a:xfrm>
            <a:off x="713108" y="449124"/>
            <a:ext cx="948267" cy="0"/>
          </a:xfrm>
          <a:prstGeom prst="line">
            <a:avLst/>
          </a:prstGeom>
          <a:ln w="31750">
            <a:solidFill>
              <a:schemeClr val="bg2"/>
            </a:solidFill>
          </a:ln>
        </p:spPr>
        <p:style>
          <a:lnRef idx="1">
            <a:schemeClr val="accent1"/>
          </a:lnRef>
          <a:fillRef idx="0">
            <a:schemeClr val="accent1"/>
          </a:fillRef>
          <a:effectRef idx="0">
            <a:schemeClr val="accent1"/>
          </a:effectRef>
          <a:fontRef idx="minor">
            <a:schemeClr val="tx1"/>
          </a:fontRef>
        </p:style>
      </p:cxnSp>
      <p:sp>
        <p:nvSpPr>
          <p:cNvPr id="6" name="Text Placeholder 8">
            <a:extLst>
              <a:ext uri="{FF2B5EF4-FFF2-40B4-BE49-F238E27FC236}">
                <a16:creationId xmlns:a16="http://schemas.microsoft.com/office/drawing/2014/main" id="{924EF95B-E749-F848-97F1-24271ED5B82D}"/>
              </a:ext>
            </a:extLst>
          </p:cNvPr>
          <p:cNvSpPr>
            <a:spLocks noGrp="1"/>
          </p:cNvSpPr>
          <p:nvPr>
            <p:ph type="body" sz="quarter" idx="11" hasCustomPrompt="1"/>
          </p:nvPr>
        </p:nvSpPr>
        <p:spPr>
          <a:xfrm>
            <a:off x="609601" y="1479550"/>
            <a:ext cx="5384800" cy="360363"/>
          </a:xfrm>
        </p:spPr>
        <p:txBody>
          <a:bodyPr>
            <a:noAutofit/>
          </a:bodyPr>
          <a:lstStyle>
            <a:lvl1pPr marL="0" indent="0">
              <a:buNone/>
              <a:defRPr sz="2400" b="1" i="0">
                <a:solidFill>
                  <a:schemeClr val="accent1"/>
                </a:solidFill>
                <a:latin typeface="Arial" panose="020B0604020202020204" pitchFamily="34" charset="0"/>
                <a:cs typeface="Arial" panose="020B0604020202020204" pitchFamily="34" charset="0"/>
              </a:defRPr>
            </a:lvl1pPr>
          </a:lstStyle>
          <a:p>
            <a:pPr lvl="0"/>
            <a:r>
              <a:rPr lang="en-US"/>
              <a:t>Header, Arial Bold, 24 </a:t>
            </a:r>
            <a:r>
              <a:rPr lang="en-US" err="1"/>
              <a:t>pt</a:t>
            </a:r>
            <a:endParaRPr lang="en-US"/>
          </a:p>
        </p:txBody>
      </p:sp>
      <p:sp>
        <p:nvSpPr>
          <p:cNvPr id="7" name="Text Placeholder 8">
            <a:extLst>
              <a:ext uri="{FF2B5EF4-FFF2-40B4-BE49-F238E27FC236}">
                <a16:creationId xmlns:a16="http://schemas.microsoft.com/office/drawing/2014/main" id="{9A6F2590-7AAF-B448-8932-6958800FC7F8}"/>
              </a:ext>
            </a:extLst>
          </p:cNvPr>
          <p:cNvSpPr>
            <a:spLocks noGrp="1"/>
          </p:cNvSpPr>
          <p:nvPr>
            <p:ph type="body" sz="quarter" idx="12" hasCustomPrompt="1"/>
          </p:nvPr>
        </p:nvSpPr>
        <p:spPr>
          <a:xfrm>
            <a:off x="6197601" y="1479550"/>
            <a:ext cx="5384800" cy="360363"/>
          </a:xfrm>
        </p:spPr>
        <p:txBody>
          <a:bodyPr>
            <a:noAutofit/>
          </a:bodyPr>
          <a:lstStyle>
            <a:lvl1pPr marL="0" indent="0">
              <a:buNone/>
              <a:defRPr sz="2400" b="1" i="0">
                <a:solidFill>
                  <a:schemeClr val="accent1"/>
                </a:solidFill>
                <a:latin typeface="Arial" panose="020B0604020202020204" pitchFamily="34" charset="0"/>
                <a:cs typeface="Arial" panose="020B0604020202020204" pitchFamily="34" charset="0"/>
              </a:defRPr>
            </a:lvl1pPr>
          </a:lstStyle>
          <a:p>
            <a:pPr lvl="0"/>
            <a:r>
              <a:rPr lang="en-US"/>
              <a:t>Header, Arial Bold, 24 </a:t>
            </a:r>
            <a:r>
              <a:rPr lang="en-US" err="1"/>
              <a:t>pt</a:t>
            </a:r>
            <a:endParaRPr lang="en-US"/>
          </a:p>
        </p:txBody>
      </p:sp>
      <p:sp>
        <p:nvSpPr>
          <p:cNvPr id="8" name="Content Placeholder 2">
            <a:extLst>
              <a:ext uri="{FF2B5EF4-FFF2-40B4-BE49-F238E27FC236}">
                <a16:creationId xmlns:a16="http://schemas.microsoft.com/office/drawing/2014/main" id="{4728009B-32C3-554E-BBC3-6CE451988224}"/>
              </a:ext>
            </a:extLst>
          </p:cNvPr>
          <p:cNvSpPr>
            <a:spLocks noGrp="1"/>
          </p:cNvSpPr>
          <p:nvPr>
            <p:ph idx="1"/>
          </p:nvPr>
        </p:nvSpPr>
        <p:spPr>
          <a:xfrm>
            <a:off x="609600" y="1941690"/>
            <a:ext cx="5384800" cy="3752116"/>
          </a:xfrm>
        </p:spPr>
        <p:txBody>
          <a:bodyPr/>
          <a:lstStyle>
            <a:lvl1pPr marL="515938" indent="-280988">
              <a:buClr>
                <a:schemeClr val="accent1"/>
              </a:buClr>
              <a:buSzPct val="125000"/>
              <a:buFont typeface="Arial" panose="020B0604020202020204" pitchFamily="34" charset="0"/>
              <a:buChar char="•"/>
              <a:tabLst/>
              <a:defRPr sz="2200">
                <a:solidFill>
                  <a:schemeClr val="tx1">
                    <a:lumMod val="85000"/>
                    <a:lumOff val="15000"/>
                  </a:schemeClr>
                </a:solidFill>
              </a:defRPr>
            </a:lvl1pPr>
            <a:lvl2pPr marL="976313" indent="-280988">
              <a:buClr>
                <a:schemeClr val="accent1"/>
              </a:buClr>
              <a:buFont typeface="Wingdings" panose="05000000000000000000" pitchFamily="2" charset="2"/>
              <a:buChar char="§"/>
              <a:tabLst/>
              <a:defRPr sz="2000">
                <a:solidFill>
                  <a:schemeClr val="tx1">
                    <a:lumMod val="85000"/>
                    <a:lumOff val="15000"/>
                  </a:schemeClr>
                </a:solidFill>
              </a:defRPr>
            </a:lvl2pPr>
            <a:lvl3pPr marL="1381125" indent="-234950">
              <a:buClr>
                <a:schemeClr val="accent1"/>
              </a:buClr>
              <a:buFont typeface="Wingdings" pitchFamily="2" charset="2"/>
              <a:buChar char="§"/>
              <a:tabLst/>
              <a:defRPr sz="1800">
                <a:solidFill>
                  <a:schemeClr val="tx1">
                    <a:lumMod val="85000"/>
                    <a:lumOff val="15000"/>
                  </a:schemeClr>
                </a:solidFill>
              </a:defRPr>
            </a:lvl3pPr>
          </a:lstStyle>
          <a:p>
            <a:pPr lvl="0"/>
            <a:r>
              <a:rPr lang="en-US"/>
              <a:t>Click to edit Master text styles</a:t>
            </a:r>
          </a:p>
          <a:p>
            <a:pPr lvl="1"/>
            <a:r>
              <a:rPr lang="en-US"/>
              <a:t>Second level</a:t>
            </a:r>
          </a:p>
          <a:p>
            <a:pPr lvl="2"/>
            <a:r>
              <a:rPr lang="en-US"/>
              <a:t>Third level</a:t>
            </a:r>
          </a:p>
          <a:p>
            <a:pPr lvl="0"/>
            <a:endParaRPr lang="en-US"/>
          </a:p>
          <a:p>
            <a:pPr lvl="2"/>
            <a:endParaRPr lang="en-US"/>
          </a:p>
          <a:p>
            <a:pPr lvl="2"/>
            <a:endParaRPr lang="en-US"/>
          </a:p>
        </p:txBody>
      </p:sp>
      <p:sp>
        <p:nvSpPr>
          <p:cNvPr id="9" name="Content Placeholder 2">
            <a:extLst>
              <a:ext uri="{FF2B5EF4-FFF2-40B4-BE49-F238E27FC236}">
                <a16:creationId xmlns:a16="http://schemas.microsoft.com/office/drawing/2014/main" id="{8BD0CD79-0A88-6F4A-9DE1-A5B60346B1AC}"/>
              </a:ext>
            </a:extLst>
          </p:cNvPr>
          <p:cNvSpPr>
            <a:spLocks noGrp="1"/>
          </p:cNvSpPr>
          <p:nvPr>
            <p:ph idx="13"/>
          </p:nvPr>
        </p:nvSpPr>
        <p:spPr>
          <a:xfrm>
            <a:off x="6197600" y="1941690"/>
            <a:ext cx="5384800" cy="3752116"/>
          </a:xfrm>
        </p:spPr>
        <p:txBody>
          <a:bodyPr/>
          <a:lstStyle>
            <a:lvl1pPr marL="515938" indent="-280988">
              <a:buClr>
                <a:schemeClr val="accent1"/>
              </a:buClr>
              <a:buSzPct val="125000"/>
              <a:buFont typeface="Arial" panose="020B0604020202020204" pitchFamily="34" charset="0"/>
              <a:buChar char="•"/>
              <a:tabLst/>
              <a:defRPr sz="2200">
                <a:solidFill>
                  <a:schemeClr val="tx1">
                    <a:lumMod val="85000"/>
                    <a:lumOff val="15000"/>
                  </a:schemeClr>
                </a:solidFill>
              </a:defRPr>
            </a:lvl1pPr>
            <a:lvl2pPr marL="976313" indent="-280988">
              <a:buClr>
                <a:schemeClr val="accent1"/>
              </a:buClr>
              <a:buFont typeface="Wingdings" panose="05000000000000000000" pitchFamily="2" charset="2"/>
              <a:buChar char="§"/>
              <a:tabLst/>
              <a:defRPr sz="2000">
                <a:solidFill>
                  <a:schemeClr val="tx1">
                    <a:lumMod val="85000"/>
                    <a:lumOff val="15000"/>
                  </a:schemeClr>
                </a:solidFill>
              </a:defRPr>
            </a:lvl2pPr>
            <a:lvl3pPr marL="1381125" indent="-234950">
              <a:buClr>
                <a:schemeClr val="accent1"/>
              </a:buClr>
              <a:buFont typeface="Wingdings" pitchFamily="2" charset="2"/>
              <a:buChar char="§"/>
              <a:tabLst/>
              <a:defRPr sz="1800">
                <a:solidFill>
                  <a:schemeClr val="tx1">
                    <a:lumMod val="85000"/>
                    <a:lumOff val="15000"/>
                  </a:schemeClr>
                </a:solidFill>
              </a:defRPr>
            </a:lvl3pPr>
          </a:lstStyle>
          <a:p>
            <a:pPr lvl="0"/>
            <a:r>
              <a:rPr lang="en-US"/>
              <a:t>Click to edit Master text styles</a:t>
            </a:r>
          </a:p>
          <a:p>
            <a:pPr lvl="1"/>
            <a:r>
              <a:rPr lang="en-US"/>
              <a:t>Second level</a:t>
            </a:r>
          </a:p>
          <a:p>
            <a:pPr lvl="2"/>
            <a:r>
              <a:rPr lang="en-US"/>
              <a:t>Third level</a:t>
            </a:r>
          </a:p>
          <a:p>
            <a:pPr lvl="0"/>
            <a:endParaRPr lang="en-US"/>
          </a:p>
          <a:p>
            <a:pPr lvl="2"/>
            <a:endParaRPr lang="en-US"/>
          </a:p>
          <a:p>
            <a:pPr lvl="2"/>
            <a:endParaRPr lang="en-US"/>
          </a:p>
        </p:txBody>
      </p:sp>
      <p:sp>
        <p:nvSpPr>
          <p:cNvPr id="19" name="Title 1">
            <a:extLst>
              <a:ext uri="{FF2B5EF4-FFF2-40B4-BE49-F238E27FC236}">
                <a16:creationId xmlns:a16="http://schemas.microsoft.com/office/drawing/2014/main" id="{F4AA8F56-8114-0645-AE64-8E42161E1C8A}"/>
              </a:ext>
            </a:extLst>
          </p:cNvPr>
          <p:cNvSpPr>
            <a:spLocks noGrp="1"/>
          </p:cNvSpPr>
          <p:nvPr>
            <p:ph type="title" hasCustomPrompt="1"/>
          </p:nvPr>
        </p:nvSpPr>
        <p:spPr>
          <a:xfrm>
            <a:off x="609600" y="484458"/>
            <a:ext cx="10972800" cy="887356"/>
          </a:xfrm>
        </p:spPr>
        <p:txBody>
          <a:bodyPr anchor="t" anchorCtr="0">
            <a:normAutofit/>
          </a:bodyPr>
          <a:lstStyle>
            <a:lvl1pPr>
              <a:defRPr sz="3200" b="1" baseline="0">
                <a:solidFill>
                  <a:schemeClr val="accent1"/>
                </a:solidFill>
              </a:defRPr>
            </a:lvl1pPr>
          </a:lstStyle>
          <a:p>
            <a:r>
              <a:rPr lang="en-US"/>
              <a:t>DIFFERENT TITLE PER SLIDE, ARIAL 32 PT</a:t>
            </a:r>
          </a:p>
        </p:txBody>
      </p:sp>
      <p:sp>
        <p:nvSpPr>
          <p:cNvPr id="20" name="Rectangle 19">
            <a:extLst>
              <a:ext uri="{FF2B5EF4-FFF2-40B4-BE49-F238E27FC236}">
                <a16:creationId xmlns:a16="http://schemas.microsoft.com/office/drawing/2014/main" id="{34B8B072-DDDA-F14B-A37B-9E2975BB5F00}"/>
              </a:ext>
            </a:extLst>
          </p:cNvPr>
          <p:cNvSpPr/>
          <p:nvPr userDrawn="1"/>
        </p:nvSpPr>
        <p:spPr>
          <a:xfrm>
            <a:off x="0" y="6117996"/>
            <a:ext cx="12192000" cy="74000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Slide Number Placeholder 5">
            <a:extLst>
              <a:ext uri="{FF2B5EF4-FFF2-40B4-BE49-F238E27FC236}">
                <a16:creationId xmlns:a16="http://schemas.microsoft.com/office/drawing/2014/main" id="{CCD2B8BF-30BB-754F-9DA4-B739C4E87EDF}"/>
              </a:ext>
            </a:extLst>
          </p:cNvPr>
          <p:cNvSpPr txBox="1">
            <a:spLocks/>
          </p:cNvSpPr>
          <p:nvPr userDrawn="1"/>
        </p:nvSpPr>
        <p:spPr>
          <a:xfrm>
            <a:off x="11195314" y="6370139"/>
            <a:ext cx="711200" cy="259316"/>
          </a:xfrm>
          <a:prstGeom prst="rect">
            <a:avLst/>
          </a:prstGeom>
        </p:spPr>
        <p:txBody>
          <a:bodyPr vert="horz" lIns="121920" tIns="60960" rIns="121920" bIns="6096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085E4B45-3C0D-4DB7-A4A8-89FEB5CAB5B2}" type="slidenum">
              <a:rPr lang="en-US" sz="1333" smtClean="0">
                <a:solidFill>
                  <a:schemeClr val="bg1"/>
                </a:solidFill>
              </a:rPr>
              <a:pPr algn="ctr"/>
              <a:t>‹#›</a:t>
            </a:fld>
            <a:endParaRPr lang="en-US" sz="1333" dirty="0">
              <a:solidFill>
                <a:schemeClr val="bg1"/>
              </a:solidFill>
            </a:endParaRPr>
          </a:p>
        </p:txBody>
      </p:sp>
      <p:pic>
        <p:nvPicPr>
          <p:cNvPr id="23" name="Graphic 22">
            <a:extLst>
              <a:ext uri="{FF2B5EF4-FFF2-40B4-BE49-F238E27FC236}">
                <a16:creationId xmlns:a16="http://schemas.microsoft.com/office/drawing/2014/main" id="{3832E2F6-DAE8-3541-8467-7B04338EC680}"/>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09600" y="6246069"/>
            <a:ext cx="2260600" cy="495300"/>
          </a:xfrm>
          <a:prstGeom prst="rect">
            <a:avLst/>
          </a:prstGeom>
        </p:spPr>
      </p:pic>
      <p:cxnSp>
        <p:nvCxnSpPr>
          <p:cNvPr id="24" name="Straight Connector 23">
            <a:extLst>
              <a:ext uri="{FF2B5EF4-FFF2-40B4-BE49-F238E27FC236}">
                <a16:creationId xmlns:a16="http://schemas.microsoft.com/office/drawing/2014/main" id="{6F217AE5-A9C8-6D4B-83AE-2A10BF6462AA}"/>
              </a:ext>
            </a:extLst>
          </p:cNvPr>
          <p:cNvCxnSpPr/>
          <p:nvPr userDrawn="1"/>
        </p:nvCxnSpPr>
        <p:spPr>
          <a:xfrm>
            <a:off x="11261303" y="6341319"/>
            <a:ext cx="0" cy="30480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5" name="Text Placeholder 3">
            <a:extLst>
              <a:ext uri="{FF2B5EF4-FFF2-40B4-BE49-F238E27FC236}">
                <a16:creationId xmlns:a16="http://schemas.microsoft.com/office/drawing/2014/main" id="{9298D1DB-E7F7-8A4D-AF1D-0ED5E5D17F60}"/>
              </a:ext>
            </a:extLst>
          </p:cNvPr>
          <p:cNvSpPr>
            <a:spLocks noGrp="1"/>
          </p:cNvSpPr>
          <p:nvPr>
            <p:ph type="body" sz="quarter" idx="10" hasCustomPrompt="1"/>
          </p:nvPr>
        </p:nvSpPr>
        <p:spPr>
          <a:xfrm>
            <a:off x="7222204" y="6341319"/>
            <a:ext cx="3979862" cy="304800"/>
          </a:xfrm>
        </p:spPr>
        <p:txBody>
          <a:bodyPr anchor="ctr" anchorCtr="0">
            <a:noAutofit/>
          </a:bodyPr>
          <a:lstStyle>
            <a:lvl1pPr marL="0" indent="0" algn="r">
              <a:buNone/>
              <a:defRPr sz="1800">
                <a:solidFill>
                  <a:schemeClr val="bg1"/>
                </a:solidFill>
              </a:defRPr>
            </a:lvl1pPr>
          </a:lstStyle>
          <a:p>
            <a:pPr lvl="0"/>
            <a:r>
              <a:rPr lang="en-US"/>
              <a:t>Presentation Title</a:t>
            </a:r>
          </a:p>
        </p:txBody>
      </p:sp>
    </p:spTree>
    <p:extLst>
      <p:ext uri="{BB962C8B-B14F-4D97-AF65-F5344CB8AC3E}">
        <p14:creationId xmlns:p14="http://schemas.microsoft.com/office/powerpoint/2010/main" val="1843352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Content with Imag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9CABA801-8FBD-1443-BFFA-88017638CC24}"/>
              </a:ext>
            </a:extLst>
          </p:cNvPr>
          <p:cNvSpPr>
            <a:spLocks noGrp="1"/>
          </p:cNvSpPr>
          <p:nvPr>
            <p:ph type="pic" sz="quarter" idx="11"/>
          </p:nvPr>
        </p:nvSpPr>
        <p:spPr>
          <a:xfrm>
            <a:off x="8343900" y="0"/>
            <a:ext cx="3848100" cy="6112774"/>
          </a:xfrm>
        </p:spPr>
        <p:txBody>
          <a:bodyPr/>
          <a:lstStyle/>
          <a:p>
            <a:endParaRPr lang="en-US" dirty="0"/>
          </a:p>
        </p:txBody>
      </p:sp>
      <p:cxnSp>
        <p:nvCxnSpPr>
          <p:cNvPr id="23" name="Straight Connector 22">
            <a:extLst>
              <a:ext uri="{FF2B5EF4-FFF2-40B4-BE49-F238E27FC236}">
                <a16:creationId xmlns:a16="http://schemas.microsoft.com/office/drawing/2014/main" id="{BDAA0027-432C-6244-840D-4FBFDD96A598}"/>
              </a:ext>
            </a:extLst>
          </p:cNvPr>
          <p:cNvCxnSpPr/>
          <p:nvPr userDrawn="1"/>
        </p:nvCxnSpPr>
        <p:spPr>
          <a:xfrm>
            <a:off x="713108" y="449124"/>
            <a:ext cx="948267" cy="0"/>
          </a:xfrm>
          <a:prstGeom prst="line">
            <a:avLst/>
          </a:prstGeom>
          <a:ln w="31750">
            <a:solidFill>
              <a:schemeClr val="bg2"/>
            </a:solidFill>
          </a:ln>
        </p:spPr>
        <p:style>
          <a:lnRef idx="1">
            <a:schemeClr val="accent1"/>
          </a:lnRef>
          <a:fillRef idx="0">
            <a:schemeClr val="accent1"/>
          </a:fillRef>
          <a:effectRef idx="0">
            <a:schemeClr val="accent1"/>
          </a:effectRef>
          <a:fontRef idx="minor">
            <a:schemeClr val="tx1"/>
          </a:fontRef>
        </p:style>
      </p:cxnSp>
      <p:sp>
        <p:nvSpPr>
          <p:cNvPr id="43" name="Text Placeholder 42">
            <a:extLst>
              <a:ext uri="{FF2B5EF4-FFF2-40B4-BE49-F238E27FC236}">
                <a16:creationId xmlns:a16="http://schemas.microsoft.com/office/drawing/2014/main" id="{454EB662-8970-3548-9C1E-15940E99A469}"/>
              </a:ext>
            </a:extLst>
          </p:cNvPr>
          <p:cNvSpPr>
            <a:spLocks noGrp="1"/>
          </p:cNvSpPr>
          <p:nvPr>
            <p:ph type="body" sz="quarter" idx="12"/>
          </p:nvPr>
        </p:nvSpPr>
        <p:spPr>
          <a:xfrm>
            <a:off x="609600" y="1601513"/>
            <a:ext cx="7581900" cy="406400"/>
          </a:xfrm>
        </p:spPr>
        <p:txBody>
          <a:bodyPr>
            <a:noAutofit/>
          </a:bodyPr>
          <a:lstStyle>
            <a:lvl1pPr marL="0" indent="0">
              <a:buNone/>
              <a:defRPr sz="2400" b="1" i="0">
                <a:solidFill>
                  <a:schemeClr val="accent1"/>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44" name="Content Placeholder 2">
            <a:extLst>
              <a:ext uri="{FF2B5EF4-FFF2-40B4-BE49-F238E27FC236}">
                <a16:creationId xmlns:a16="http://schemas.microsoft.com/office/drawing/2014/main" id="{9C634B4E-4653-3846-85AD-42C20DC5FB51}"/>
              </a:ext>
            </a:extLst>
          </p:cNvPr>
          <p:cNvSpPr>
            <a:spLocks noGrp="1"/>
          </p:cNvSpPr>
          <p:nvPr>
            <p:ph idx="1"/>
          </p:nvPr>
        </p:nvSpPr>
        <p:spPr>
          <a:xfrm>
            <a:off x="609600" y="2120803"/>
            <a:ext cx="7581900" cy="3880562"/>
          </a:xfrm>
        </p:spPr>
        <p:txBody>
          <a:bodyPr/>
          <a:lstStyle>
            <a:lvl1pPr marL="515938" indent="-280988">
              <a:buClr>
                <a:schemeClr val="accent1"/>
              </a:buClr>
              <a:buSzPct val="125000"/>
              <a:buFont typeface="Arial" panose="020B0604020202020204" pitchFamily="34" charset="0"/>
              <a:buChar char="•"/>
              <a:tabLst/>
              <a:defRPr sz="2200">
                <a:solidFill>
                  <a:schemeClr val="tx1">
                    <a:lumMod val="85000"/>
                    <a:lumOff val="15000"/>
                  </a:schemeClr>
                </a:solidFill>
              </a:defRPr>
            </a:lvl1pPr>
            <a:lvl2pPr marL="976313" indent="-280988">
              <a:buClr>
                <a:schemeClr val="accent1"/>
              </a:buClr>
              <a:buFont typeface="Wingdings" panose="05000000000000000000" pitchFamily="2" charset="2"/>
              <a:buChar char="§"/>
              <a:tabLst/>
              <a:defRPr sz="2000">
                <a:solidFill>
                  <a:schemeClr val="tx1">
                    <a:lumMod val="85000"/>
                    <a:lumOff val="15000"/>
                  </a:schemeClr>
                </a:solidFill>
              </a:defRPr>
            </a:lvl2pPr>
            <a:lvl3pPr marL="1381125" indent="-234950">
              <a:buClr>
                <a:schemeClr val="accent1"/>
              </a:buClr>
              <a:buFont typeface="Wingdings" pitchFamily="2" charset="2"/>
              <a:buChar char="§"/>
              <a:tabLst/>
              <a:defRPr sz="1800">
                <a:solidFill>
                  <a:schemeClr val="tx1">
                    <a:lumMod val="85000"/>
                    <a:lumOff val="15000"/>
                  </a:schemeClr>
                </a:solidFill>
              </a:defRPr>
            </a:lvl3pPr>
          </a:lstStyle>
          <a:p>
            <a:pPr lvl="0"/>
            <a:r>
              <a:rPr lang="en-US"/>
              <a:t>Click to edit Master text styles</a:t>
            </a:r>
          </a:p>
          <a:p>
            <a:pPr lvl="1"/>
            <a:r>
              <a:rPr lang="en-US"/>
              <a:t>Second level</a:t>
            </a:r>
          </a:p>
          <a:p>
            <a:pPr lvl="2"/>
            <a:r>
              <a:rPr lang="en-US"/>
              <a:t>Third level</a:t>
            </a:r>
          </a:p>
          <a:p>
            <a:pPr lvl="0"/>
            <a:endParaRPr lang="en-US"/>
          </a:p>
          <a:p>
            <a:pPr lvl="2"/>
            <a:endParaRPr lang="en-US"/>
          </a:p>
          <a:p>
            <a:pPr lvl="2"/>
            <a:endParaRPr lang="en-US"/>
          </a:p>
        </p:txBody>
      </p:sp>
      <p:sp>
        <p:nvSpPr>
          <p:cNvPr id="15" name="Title 1">
            <a:extLst>
              <a:ext uri="{FF2B5EF4-FFF2-40B4-BE49-F238E27FC236}">
                <a16:creationId xmlns:a16="http://schemas.microsoft.com/office/drawing/2014/main" id="{8577A86C-776B-E547-A6C5-969E9A7865BD}"/>
              </a:ext>
            </a:extLst>
          </p:cNvPr>
          <p:cNvSpPr>
            <a:spLocks noGrp="1"/>
          </p:cNvSpPr>
          <p:nvPr>
            <p:ph type="title" hasCustomPrompt="1"/>
          </p:nvPr>
        </p:nvSpPr>
        <p:spPr>
          <a:xfrm>
            <a:off x="609600" y="484458"/>
            <a:ext cx="7581900" cy="1000424"/>
          </a:xfrm>
        </p:spPr>
        <p:txBody>
          <a:bodyPr anchor="t" anchorCtr="0">
            <a:noAutofit/>
          </a:bodyPr>
          <a:lstStyle>
            <a:lvl1pPr>
              <a:defRPr sz="3200" b="1" baseline="0">
                <a:solidFill>
                  <a:schemeClr val="accent1"/>
                </a:solidFill>
              </a:defRPr>
            </a:lvl1pPr>
          </a:lstStyle>
          <a:p>
            <a:r>
              <a:rPr lang="en-US"/>
              <a:t>DIFFERENT TITLE PER SLIDE, </a:t>
            </a:r>
            <a:br>
              <a:rPr lang="en-US"/>
            </a:br>
            <a:r>
              <a:rPr lang="en-US"/>
              <a:t>ARIAL 32 PT</a:t>
            </a:r>
          </a:p>
        </p:txBody>
      </p:sp>
      <p:sp>
        <p:nvSpPr>
          <p:cNvPr id="30" name="Rectangle 29">
            <a:extLst>
              <a:ext uri="{FF2B5EF4-FFF2-40B4-BE49-F238E27FC236}">
                <a16:creationId xmlns:a16="http://schemas.microsoft.com/office/drawing/2014/main" id="{C2BF3CEB-349B-9B43-B746-9CCF08DD2D70}"/>
              </a:ext>
            </a:extLst>
          </p:cNvPr>
          <p:cNvSpPr/>
          <p:nvPr userDrawn="1"/>
        </p:nvSpPr>
        <p:spPr>
          <a:xfrm>
            <a:off x="0" y="6117996"/>
            <a:ext cx="12192000" cy="74000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Slide Number Placeholder 5">
            <a:extLst>
              <a:ext uri="{FF2B5EF4-FFF2-40B4-BE49-F238E27FC236}">
                <a16:creationId xmlns:a16="http://schemas.microsoft.com/office/drawing/2014/main" id="{7FD54241-466E-224B-B253-D275ACDE7919}"/>
              </a:ext>
            </a:extLst>
          </p:cNvPr>
          <p:cNvSpPr txBox="1">
            <a:spLocks/>
          </p:cNvSpPr>
          <p:nvPr userDrawn="1"/>
        </p:nvSpPr>
        <p:spPr>
          <a:xfrm>
            <a:off x="11195314" y="6370139"/>
            <a:ext cx="711200" cy="259316"/>
          </a:xfrm>
          <a:prstGeom prst="rect">
            <a:avLst/>
          </a:prstGeom>
        </p:spPr>
        <p:txBody>
          <a:bodyPr vert="horz" lIns="121920" tIns="60960" rIns="121920" bIns="6096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085E4B45-3C0D-4DB7-A4A8-89FEB5CAB5B2}" type="slidenum">
              <a:rPr lang="en-US" sz="1333" smtClean="0">
                <a:solidFill>
                  <a:schemeClr val="bg1"/>
                </a:solidFill>
              </a:rPr>
              <a:pPr algn="ctr"/>
              <a:t>‹#›</a:t>
            </a:fld>
            <a:endParaRPr lang="en-US" sz="1333" dirty="0">
              <a:solidFill>
                <a:schemeClr val="bg1"/>
              </a:solidFill>
            </a:endParaRPr>
          </a:p>
        </p:txBody>
      </p:sp>
      <p:pic>
        <p:nvPicPr>
          <p:cNvPr id="32" name="Graphic 31">
            <a:extLst>
              <a:ext uri="{FF2B5EF4-FFF2-40B4-BE49-F238E27FC236}">
                <a16:creationId xmlns:a16="http://schemas.microsoft.com/office/drawing/2014/main" id="{F07774A4-F463-6143-9CA1-7716CA9F9F46}"/>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09600" y="6246069"/>
            <a:ext cx="2260600" cy="495300"/>
          </a:xfrm>
          <a:prstGeom prst="rect">
            <a:avLst/>
          </a:prstGeom>
        </p:spPr>
      </p:pic>
      <p:cxnSp>
        <p:nvCxnSpPr>
          <p:cNvPr id="33" name="Straight Connector 32">
            <a:extLst>
              <a:ext uri="{FF2B5EF4-FFF2-40B4-BE49-F238E27FC236}">
                <a16:creationId xmlns:a16="http://schemas.microsoft.com/office/drawing/2014/main" id="{CC68A604-8BB6-794F-ACB5-D78699FCB3B0}"/>
              </a:ext>
            </a:extLst>
          </p:cNvPr>
          <p:cNvCxnSpPr/>
          <p:nvPr userDrawn="1"/>
        </p:nvCxnSpPr>
        <p:spPr>
          <a:xfrm>
            <a:off x="11261303" y="6341319"/>
            <a:ext cx="0" cy="30480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4" name="Text Placeholder 3">
            <a:extLst>
              <a:ext uri="{FF2B5EF4-FFF2-40B4-BE49-F238E27FC236}">
                <a16:creationId xmlns:a16="http://schemas.microsoft.com/office/drawing/2014/main" id="{18B6C446-C05E-D94C-AD80-ADBF74A37C55}"/>
              </a:ext>
            </a:extLst>
          </p:cNvPr>
          <p:cNvSpPr>
            <a:spLocks noGrp="1"/>
          </p:cNvSpPr>
          <p:nvPr>
            <p:ph type="body" sz="quarter" idx="10" hasCustomPrompt="1"/>
          </p:nvPr>
        </p:nvSpPr>
        <p:spPr>
          <a:xfrm>
            <a:off x="7222204" y="6341319"/>
            <a:ext cx="3979862" cy="304800"/>
          </a:xfrm>
        </p:spPr>
        <p:txBody>
          <a:bodyPr anchor="ctr" anchorCtr="0">
            <a:noAutofit/>
          </a:bodyPr>
          <a:lstStyle>
            <a:lvl1pPr marL="0" indent="0" algn="r">
              <a:buNone/>
              <a:defRPr sz="1800">
                <a:solidFill>
                  <a:schemeClr val="bg1"/>
                </a:solidFill>
              </a:defRPr>
            </a:lvl1pPr>
          </a:lstStyle>
          <a:p>
            <a:pPr lvl="0"/>
            <a:r>
              <a:rPr lang="en-US"/>
              <a:t>Presentation Title</a:t>
            </a:r>
          </a:p>
        </p:txBody>
      </p:sp>
    </p:spTree>
    <p:extLst>
      <p:ext uri="{BB962C8B-B14F-4D97-AF65-F5344CB8AC3E}">
        <p14:creationId xmlns:p14="http://schemas.microsoft.com/office/powerpoint/2010/main" val="1314990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Agenda Slide">
    <p:bg>
      <p:bgPr>
        <a:solidFill>
          <a:schemeClr val="accent1"/>
        </a:solid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E20DE676-5A7C-8E4A-A4B6-6E698D17865E}"/>
              </a:ext>
            </a:extLst>
          </p:cNvPr>
          <p:cNvPicPr>
            <a:picLocks noChangeAspect="1"/>
          </p:cNvPicPr>
          <p:nvPr userDrawn="1"/>
        </p:nvPicPr>
        <p:blipFill rotWithShape="1">
          <a:blip r:embed="rId2" cstate="screen">
            <a:alphaModFix amt="5000"/>
            <a:extLst>
              <a:ext uri="{28A0092B-C50C-407E-A947-70E740481C1C}">
                <a14:useLocalDpi xmlns:a14="http://schemas.microsoft.com/office/drawing/2010/main"/>
              </a:ext>
            </a:extLst>
          </a:blip>
          <a:srcRect l="20991" t="279" r="33495" b="1867"/>
          <a:stretch/>
        </p:blipFill>
        <p:spPr>
          <a:xfrm>
            <a:off x="3848099" y="-71120"/>
            <a:ext cx="8440981" cy="6183895"/>
          </a:xfrm>
          <a:prstGeom prst="rect">
            <a:avLst/>
          </a:prstGeom>
        </p:spPr>
      </p:pic>
      <p:sp>
        <p:nvSpPr>
          <p:cNvPr id="4" name="Slide Number Placeholder 5">
            <a:extLst>
              <a:ext uri="{FF2B5EF4-FFF2-40B4-BE49-F238E27FC236}">
                <a16:creationId xmlns:a16="http://schemas.microsoft.com/office/drawing/2014/main" id="{7DBF9CD3-72F1-6D4C-8B35-8755693DCD4D}"/>
              </a:ext>
            </a:extLst>
          </p:cNvPr>
          <p:cNvSpPr txBox="1">
            <a:spLocks/>
          </p:cNvSpPr>
          <p:nvPr userDrawn="1"/>
        </p:nvSpPr>
        <p:spPr>
          <a:xfrm>
            <a:off x="11195314" y="6370139"/>
            <a:ext cx="711200" cy="259316"/>
          </a:xfrm>
          <a:prstGeom prst="rect">
            <a:avLst/>
          </a:prstGeom>
        </p:spPr>
        <p:txBody>
          <a:bodyPr vert="horz" lIns="121920" tIns="60960" rIns="121920" bIns="6096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085E4B45-3C0D-4DB7-A4A8-89FEB5CAB5B2}" type="slidenum">
              <a:rPr lang="en-US" sz="1333" smtClean="0">
                <a:solidFill>
                  <a:schemeClr val="bg1"/>
                </a:solidFill>
              </a:rPr>
              <a:pPr algn="ctr"/>
              <a:t>‹#›</a:t>
            </a:fld>
            <a:endParaRPr lang="en-US" sz="1333" dirty="0">
              <a:solidFill>
                <a:schemeClr val="bg1"/>
              </a:solidFill>
            </a:endParaRPr>
          </a:p>
        </p:txBody>
      </p:sp>
      <p:pic>
        <p:nvPicPr>
          <p:cNvPr id="5" name="Graphic 4">
            <a:extLst>
              <a:ext uri="{FF2B5EF4-FFF2-40B4-BE49-F238E27FC236}">
                <a16:creationId xmlns:a16="http://schemas.microsoft.com/office/drawing/2014/main" id="{77300BC6-E090-4649-9031-DFDA75FE9E0E}"/>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09600" y="6246069"/>
            <a:ext cx="2260600" cy="495300"/>
          </a:xfrm>
          <a:prstGeom prst="rect">
            <a:avLst/>
          </a:prstGeom>
        </p:spPr>
      </p:pic>
      <p:cxnSp>
        <p:nvCxnSpPr>
          <p:cNvPr id="6" name="Straight Connector 5">
            <a:extLst>
              <a:ext uri="{FF2B5EF4-FFF2-40B4-BE49-F238E27FC236}">
                <a16:creationId xmlns:a16="http://schemas.microsoft.com/office/drawing/2014/main" id="{1FD622D0-F4FC-D14D-8584-5D90889DC8C5}"/>
              </a:ext>
            </a:extLst>
          </p:cNvPr>
          <p:cNvCxnSpPr/>
          <p:nvPr userDrawn="1"/>
        </p:nvCxnSpPr>
        <p:spPr>
          <a:xfrm>
            <a:off x="11261303" y="6341319"/>
            <a:ext cx="0" cy="30480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7" name="Text Placeholder 3">
            <a:extLst>
              <a:ext uri="{FF2B5EF4-FFF2-40B4-BE49-F238E27FC236}">
                <a16:creationId xmlns:a16="http://schemas.microsoft.com/office/drawing/2014/main" id="{8E7067B5-143E-374D-81E4-1ECDEA8DA6D5}"/>
              </a:ext>
            </a:extLst>
          </p:cNvPr>
          <p:cNvSpPr>
            <a:spLocks noGrp="1"/>
          </p:cNvSpPr>
          <p:nvPr>
            <p:ph type="body" sz="quarter" idx="10" hasCustomPrompt="1"/>
          </p:nvPr>
        </p:nvSpPr>
        <p:spPr>
          <a:xfrm>
            <a:off x="7222204" y="6341319"/>
            <a:ext cx="3979862" cy="304800"/>
          </a:xfrm>
        </p:spPr>
        <p:txBody>
          <a:bodyPr anchor="ctr" anchorCtr="0">
            <a:noAutofit/>
          </a:bodyPr>
          <a:lstStyle>
            <a:lvl1pPr marL="0" indent="0" algn="r">
              <a:buNone/>
              <a:defRPr sz="1800">
                <a:solidFill>
                  <a:schemeClr val="bg1"/>
                </a:solidFill>
              </a:defRPr>
            </a:lvl1pPr>
          </a:lstStyle>
          <a:p>
            <a:pPr lvl="0"/>
            <a:r>
              <a:rPr lang="en-US"/>
              <a:t>Presentation Title</a:t>
            </a:r>
          </a:p>
        </p:txBody>
      </p:sp>
      <p:sp>
        <p:nvSpPr>
          <p:cNvPr id="8" name="Picture Placeholder 8">
            <a:extLst>
              <a:ext uri="{FF2B5EF4-FFF2-40B4-BE49-F238E27FC236}">
                <a16:creationId xmlns:a16="http://schemas.microsoft.com/office/drawing/2014/main" id="{2CE02DCB-40A2-9245-800B-60AAC4FAFC93}"/>
              </a:ext>
            </a:extLst>
          </p:cNvPr>
          <p:cNvSpPr>
            <a:spLocks noGrp="1"/>
          </p:cNvSpPr>
          <p:nvPr>
            <p:ph type="pic" sz="quarter" idx="11"/>
          </p:nvPr>
        </p:nvSpPr>
        <p:spPr>
          <a:xfrm>
            <a:off x="0" y="0"/>
            <a:ext cx="3848100" cy="6112774"/>
          </a:xfrm>
        </p:spPr>
        <p:txBody>
          <a:bodyPr/>
          <a:lstStyle/>
          <a:p>
            <a:endParaRPr lang="en-US" dirty="0"/>
          </a:p>
        </p:txBody>
      </p:sp>
      <p:cxnSp>
        <p:nvCxnSpPr>
          <p:cNvPr id="9" name="Straight Connector 8">
            <a:extLst>
              <a:ext uri="{FF2B5EF4-FFF2-40B4-BE49-F238E27FC236}">
                <a16:creationId xmlns:a16="http://schemas.microsoft.com/office/drawing/2014/main" id="{D25518BB-58AA-AA44-8F78-6FB6BA906A6B}"/>
              </a:ext>
            </a:extLst>
          </p:cNvPr>
          <p:cNvCxnSpPr/>
          <p:nvPr userDrawn="1"/>
        </p:nvCxnSpPr>
        <p:spPr>
          <a:xfrm>
            <a:off x="4633312" y="449124"/>
            <a:ext cx="948267" cy="0"/>
          </a:xfrm>
          <a:prstGeom prst="line">
            <a:avLst/>
          </a:prstGeom>
          <a:ln w="31750">
            <a:solidFill>
              <a:schemeClr val="bg2"/>
            </a:solidFill>
          </a:ln>
        </p:spPr>
        <p:style>
          <a:lnRef idx="1">
            <a:schemeClr val="accent1"/>
          </a:lnRef>
          <a:fillRef idx="0">
            <a:schemeClr val="accent1"/>
          </a:fillRef>
          <a:effectRef idx="0">
            <a:schemeClr val="accent1"/>
          </a:effectRef>
          <a:fontRef idx="minor">
            <a:schemeClr val="tx1"/>
          </a:fontRef>
        </p:style>
      </p:cxnSp>
      <p:sp>
        <p:nvSpPr>
          <p:cNvPr id="10" name="Text Placeholder 8">
            <a:extLst>
              <a:ext uri="{FF2B5EF4-FFF2-40B4-BE49-F238E27FC236}">
                <a16:creationId xmlns:a16="http://schemas.microsoft.com/office/drawing/2014/main" id="{C542555F-F18A-8242-BBB3-CEF73CDA69FB}"/>
              </a:ext>
            </a:extLst>
          </p:cNvPr>
          <p:cNvSpPr>
            <a:spLocks noGrp="1"/>
          </p:cNvSpPr>
          <p:nvPr>
            <p:ph type="body" sz="quarter" idx="12" hasCustomPrompt="1"/>
          </p:nvPr>
        </p:nvSpPr>
        <p:spPr>
          <a:xfrm>
            <a:off x="4529805" y="1479550"/>
            <a:ext cx="5384800" cy="360363"/>
          </a:xfrm>
        </p:spPr>
        <p:txBody>
          <a:bodyPr>
            <a:noAutofit/>
          </a:bodyPr>
          <a:lstStyle>
            <a:lvl1pPr marL="0" indent="0">
              <a:buNone/>
              <a:defRPr sz="2400" b="1" i="0">
                <a:solidFill>
                  <a:schemeClr val="bg1"/>
                </a:solidFill>
                <a:latin typeface="Arial" panose="020B0604020202020204" pitchFamily="34" charset="0"/>
                <a:cs typeface="Arial" panose="020B0604020202020204" pitchFamily="34" charset="0"/>
              </a:defRPr>
            </a:lvl1pPr>
          </a:lstStyle>
          <a:p>
            <a:pPr lvl="0"/>
            <a:r>
              <a:rPr lang="en-US"/>
              <a:t>Header, Arial Bold, 24 </a:t>
            </a:r>
            <a:r>
              <a:rPr lang="en-US" err="1"/>
              <a:t>pt</a:t>
            </a:r>
            <a:endParaRPr lang="en-US"/>
          </a:p>
        </p:txBody>
      </p:sp>
      <p:sp>
        <p:nvSpPr>
          <p:cNvPr id="11" name="Content Placeholder 2">
            <a:extLst>
              <a:ext uri="{FF2B5EF4-FFF2-40B4-BE49-F238E27FC236}">
                <a16:creationId xmlns:a16="http://schemas.microsoft.com/office/drawing/2014/main" id="{A1FDD6B2-508F-EA4A-87D7-31ADD248E10D}"/>
              </a:ext>
            </a:extLst>
          </p:cNvPr>
          <p:cNvSpPr>
            <a:spLocks noGrp="1"/>
          </p:cNvSpPr>
          <p:nvPr>
            <p:ph idx="1"/>
          </p:nvPr>
        </p:nvSpPr>
        <p:spPr>
          <a:xfrm>
            <a:off x="4529804" y="1941690"/>
            <a:ext cx="5384800" cy="3752116"/>
          </a:xfrm>
        </p:spPr>
        <p:txBody>
          <a:bodyPr/>
          <a:lstStyle>
            <a:lvl1pPr marL="515938" indent="-280988">
              <a:buClr>
                <a:schemeClr val="bg2"/>
              </a:buClr>
              <a:buSzPct val="125000"/>
              <a:buFont typeface="Arial" panose="020B0604020202020204" pitchFamily="34" charset="0"/>
              <a:buChar char="•"/>
              <a:tabLst/>
              <a:defRPr sz="2200">
                <a:solidFill>
                  <a:schemeClr val="bg1"/>
                </a:solidFill>
              </a:defRPr>
            </a:lvl1pPr>
            <a:lvl2pPr marL="976313" indent="-280988">
              <a:buClr>
                <a:schemeClr val="accent1"/>
              </a:buClr>
              <a:buFont typeface="Wingdings" panose="05000000000000000000" pitchFamily="2" charset="2"/>
              <a:buChar char="§"/>
              <a:tabLst/>
              <a:defRPr sz="2000">
                <a:solidFill>
                  <a:schemeClr val="bg1"/>
                </a:solidFill>
              </a:defRPr>
            </a:lvl2pPr>
            <a:lvl3pPr marL="1381125" indent="-234950">
              <a:buClr>
                <a:schemeClr val="accent1"/>
              </a:buClr>
              <a:buFont typeface="Wingdings" pitchFamily="2" charset="2"/>
              <a:buChar char="§"/>
              <a:tabLst/>
              <a:defRPr sz="1800">
                <a:solidFill>
                  <a:schemeClr val="bg1"/>
                </a:solidFill>
              </a:defRPr>
            </a:lvl3pPr>
          </a:lstStyle>
          <a:p>
            <a:pPr lvl="0"/>
            <a:r>
              <a:rPr lang="en-US"/>
              <a:t>Click to edit Master text styles</a:t>
            </a:r>
          </a:p>
          <a:p>
            <a:pPr lvl="1"/>
            <a:r>
              <a:rPr lang="en-US"/>
              <a:t>Second level</a:t>
            </a:r>
          </a:p>
          <a:p>
            <a:pPr lvl="2"/>
            <a:r>
              <a:rPr lang="en-US"/>
              <a:t>Third level</a:t>
            </a:r>
          </a:p>
          <a:p>
            <a:pPr lvl="0"/>
            <a:endParaRPr lang="en-US"/>
          </a:p>
          <a:p>
            <a:pPr lvl="2"/>
            <a:endParaRPr lang="en-US"/>
          </a:p>
          <a:p>
            <a:pPr lvl="2"/>
            <a:endParaRPr lang="en-US"/>
          </a:p>
        </p:txBody>
      </p:sp>
      <p:sp>
        <p:nvSpPr>
          <p:cNvPr id="12" name="Title 1">
            <a:extLst>
              <a:ext uri="{FF2B5EF4-FFF2-40B4-BE49-F238E27FC236}">
                <a16:creationId xmlns:a16="http://schemas.microsoft.com/office/drawing/2014/main" id="{6D0CB6B6-F640-684D-AABC-37F9ECD6E052}"/>
              </a:ext>
            </a:extLst>
          </p:cNvPr>
          <p:cNvSpPr>
            <a:spLocks noGrp="1"/>
          </p:cNvSpPr>
          <p:nvPr>
            <p:ph type="title" hasCustomPrompt="1"/>
          </p:nvPr>
        </p:nvSpPr>
        <p:spPr>
          <a:xfrm>
            <a:off x="4529804" y="484458"/>
            <a:ext cx="6849387" cy="887356"/>
          </a:xfrm>
        </p:spPr>
        <p:txBody>
          <a:bodyPr anchor="t" anchorCtr="0">
            <a:normAutofit/>
          </a:bodyPr>
          <a:lstStyle>
            <a:lvl1pPr>
              <a:defRPr sz="3200" b="1" baseline="0">
                <a:solidFill>
                  <a:schemeClr val="bg1"/>
                </a:solidFill>
              </a:defRPr>
            </a:lvl1pPr>
          </a:lstStyle>
          <a:p>
            <a:r>
              <a:rPr lang="en-US"/>
              <a:t>DIFFERENT TITLE PER SLIDE, ARIAL 32 PT</a:t>
            </a:r>
          </a:p>
        </p:txBody>
      </p:sp>
    </p:spTree>
    <p:extLst>
      <p:ext uri="{BB962C8B-B14F-4D97-AF65-F5344CB8AC3E}">
        <p14:creationId xmlns:p14="http://schemas.microsoft.com/office/powerpoint/2010/main" val="2335243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Content with Graphic">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508C5BCF-1094-B94D-A6B4-3BA4D385EDAD}"/>
              </a:ext>
            </a:extLst>
          </p:cNvPr>
          <p:cNvCxnSpPr/>
          <p:nvPr userDrawn="1"/>
        </p:nvCxnSpPr>
        <p:spPr>
          <a:xfrm>
            <a:off x="713108" y="449124"/>
            <a:ext cx="948267" cy="0"/>
          </a:xfrm>
          <a:prstGeom prst="line">
            <a:avLst/>
          </a:prstGeom>
          <a:ln w="31750">
            <a:solidFill>
              <a:schemeClr val="bg2"/>
            </a:solidFill>
          </a:ln>
        </p:spPr>
        <p:style>
          <a:lnRef idx="1">
            <a:schemeClr val="accent1"/>
          </a:lnRef>
          <a:fillRef idx="0">
            <a:schemeClr val="accent1"/>
          </a:fillRef>
          <a:effectRef idx="0">
            <a:schemeClr val="accent1"/>
          </a:effectRef>
          <a:fontRef idx="minor">
            <a:schemeClr val="tx1"/>
          </a:fontRef>
        </p:style>
      </p:cxnSp>
      <p:sp>
        <p:nvSpPr>
          <p:cNvPr id="24" name="Content Placeholder 23">
            <a:extLst>
              <a:ext uri="{FF2B5EF4-FFF2-40B4-BE49-F238E27FC236}">
                <a16:creationId xmlns:a16="http://schemas.microsoft.com/office/drawing/2014/main" id="{340F56E4-F8A1-4D4D-9E61-5CABD197FB01}"/>
              </a:ext>
            </a:extLst>
          </p:cNvPr>
          <p:cNvSpPr>
            <a:spLocks noGrp="1"/>
          </p:cNvSpPr>
          <p:nvPr>
            <p:ph sz="quarter" idx="13"/>
          </p:nvPr>
        </p:nvSpPr>
        <p:spPr>
          <a:xfrm>
            <a:off x="6230938" y="1554378"/>
            <a:ext cx="5238750" cy="43517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1">
            <a:extLst>
              <a:ext uri="{FF2B5EF4-FFF2-40B4-BE49-F238E27FC236}">
                <a16:creationId xmlns:a16="http://schemas.microsoft.com/office/drawing/2014/main" id="{848D99A2-1D1C-984A-A263-5F663DD24984}"/>
              </a:ext>
            </a:extLst>
          </p:cNvPr>
          <p:cNvSpPr>
            <a:spLocks noGrp="1"/>
          </p:cNvSpPr>
          <p:nvPr>
            <p:ph type="title" hasCustomPrompt="1"/>
          </p:nvPr>
        </p:nvSpPr>
        <p:spPr>
          <a:xfrm>
            <a:off x="609600" y="484458"/>
            <a:ext cx="10972800" cy="825051"/>
          </a:xfrm>
        </p:spPr>
        <p:txBody>
          <a:bodyPr anchor="t" anchorCtr="0">
            <a:normAutofit/>
          </a:bodyPr>
          <a:lstStyle>
            <a:lvl1pPr>
              <a:defRPr sz="3200" b="1" baseline="0">
                <a:solidFill>
                  <a:schemeClr val="accent1"/>
                </a:solidFill>
              </a:defRPr>
            </a:lvl1pPr>
          </a:lstStyle>
          <a:p>
            <a:r>
              <a:rPr lang="en-US"/>
              <a:t>DIFFERENT TITLE PER SLIDE, ARIAL 32 PT</a:t>
            </a:r>
          </a:p>
        </p:txBody>
      </p:sp>
      <p:sp>
        <p:nvSpPr>
          <p:cNvPr id="31" name="Rectangle 30">
            <a:extLst>
              <a:ext uri="{FF2B5EF4-FFF2-40B4-BE49-F238E27FC236}">
                <a16:creationId xmlns:a16="http://schemas.microsoft.com/office/drawing/2014/main" id="{117DD378-629D-E840-B370-54259EE82100}"/>
              </a:ext>
            </a:extLst>
          </p:cNvPr>
          <p:cNvSpPr/>
          <p:nvPr userDrawn="1"/>
        </p:nvSpPr>
        <p:spPr>
          <a:xfrm>
            <a:off x="0" y="6117996"/>
            <a:ext cx="12192000" cy="74000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Slide Number Placeholder 5">
            <a:extLst>
              <a:ext uri="{FF2B5EF4-FFF2-40B4-BE49-F238E27FC236}">
                <a16:creationId xmlns:a16="http://schemas.microsoft.com/office/drawing/2014/main" id="{2798D922-0933-1043-98C8-522ED9BC98EE}"/>
              </a:ext>
            </a:extLst>
          </p:cNvPr>
          <p:cNvSpPr txBox="1">
            <a:spLocks/>
          </p:cNvSpPr>
          <p:nvPr userDrawn="1"/>
        </p:nvSpPr>
        <p:spPr>
          <a:xfrm>
            <a:off x="11195314" y="6370139"/>
            <a:ext cx="711200" cy="259316"/>
          </a:xfrm>
          <a:prstGeom prst="rect">
            <a:avLst/>
          </a:prstGeom>
        </p:spPr>
        <p:txBody>
          <a:bodyPr vert="horz" lIns="121920" tIns="60960" rIns="121920" bIns="6096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085E4B45-3C0D-4DB7-A4A8-89FEB5CAB5B2}" type="slidenum">
              <a:rPr lang="en-US" sz="1333" smtClean="0">
                <a:solidFill>
                  <a:schemeClr val="bg1"/>
                </a:solidFill>
              </a:rPr>
              <a:pPr algn="ctr"/>
              <a:t>‹#›</a:t>
            </a:fld>
            <a:endParaRPr lang="en-US" sz="1333" dirty="0">
              <a:solidFill>
                <a:schemeClr val="bg1"/>
              </a:solidFill>
            </a:endParaRPr>
          </a:p>
        </p:txBody>
      </p:sp>
      <p:pic>
        <p:nvPicPr>
          <p:cNvPr id="33" name="Graphic 32">
            <a:extLst>
              <a:ext uri="{FF2B5EF4-FFF2-40B4-BE49-F238E27FC236}">
                <a16:creationId xmlns:a16="http://schemas.microsoft.com/office/drawing/2014/main" id="{576D76D2-5186-1145-81B6-C978F0FD5B22}"/>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09600" y="6246069"/>
            <a:ext cx="2260600" cy="495300"/>
          </a:xfrm>
          <a:prstGeom prst="rect">
            <a:avLst/>
          </a:prstGeom>
        </p:spPr>
      </p:pic>
      <p:cxnSp>
        <p:nvCxnSpPr>
          <p:cNvPr id="34" name="Straight Connector 33">
            <a:extLst>
              <a:ext uri="{FF2B5EF4-FFF2-40B4-BE49-F238E27FC236}">
                <a16:creationId xmlns:a16="http://schemas.microsoft.com/office/drawing/2014/main" id="{AFF4CCCA-CC14-5F4F-85F8-E9E43CBD83C3}"/>
              </a:ext>
            </a:extLst>
          </p:cNvPr>
          <p:cNvCxnSpPr/>
          <p:nvPr userDrawn="1"/>
        </p:nvCxnSpPr>
        <p:spPr>
          <a:xfrm>
            <a:off x="11261303" y="6341319"/>
            <a:ext cx="0" cy="30480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5" name="Text Placeholder 3">
            <a:extLst>
              <a:ext uri="{FF2B5EF4-FFF2-40B4-BE49-F238E27FC236}">
                <a16:creationId xmlns:a16="http://schemas.microsoft.com/office/drawing/2014/main" id="{D27E2174-87D8-A34D-A2C1-AD7CA740738F}"/>
              </a:ext>
            </a:extLst>
          </p:cNvPr>
          <p:cNvSpPr>
            <a:spLocks noGrp="1"/>
          </p:cNvSpPr>
          <p:nvPr>
            <p:ph type="body" sz="quarter" idx="10" hasCustomPrompt="1"/>
          </p:nvPr>
        </p:nvSpPr>
        <p:spPr>
          <a:xfrm>
            <a:off x="7222204" y="6341319"/>
            <a:ext cx="3979862" cy="304800"/>
          </a:xfrm>
        </p:spPr>
        <p:txBody>
          <a:bodyPr anchor="ctr" anchorCtr="0">
            <a:noAutofit/>
          </a:bodyPr>
          <a:lstStyle>
            <a:lvl1pPr marL="0" indent="0" algn="r">
              <a:buNone/>
              <a:defRPr sz="1800">
                <a:solidFill>
                  <a:schemeClr val="bg1"/>
                </a:solidFill>
              </a:defRPr>
            </a:lvl1pPr>
          </a:lstStyle>
          <a:p>
            <a:pPr lvl="0"/>
            <a:r>
              <a:rPr lang="en-US"/>
              <a:t>Presentation Title</a:t>
            </a:r>
          </a:p>
        </p:txBody>
      </p:sp>
      <p:sp>
        <p:nvSpPr>
          <p:cNvPr id="36" name="Content Placeholder 23">
            <a:extLst>
              <a:ext uri="{FF2B5EF4-FFF2-40B4-BE49-F238E27FC236}">
                <a16:creationId xmlns:a16="http://schemas.microsoft.com/office/drawing/2014/main" id="{33C51EF8-3A4A-BF43-91AD-F7ED3A3ADF15}"/>
              </a:ext>
            </a:extLst>
          </p:cNvPr>
          <p:cNvSpPr>
            <a:spLocks noGrp="1"/>
          </p:cNvSpPr>
          <p:nvPr>
            <p:ph sz="quarter" idx="14"/>
          </p:nvPr>
        </p:nvSpPr>
        <p:spPr>
          <a:xfrm>
            <a:off x="630238" y="1554378"/>
            <a:ext cx="5238750" cy="43517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59425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Content with PPT Chart">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66783A4B-93AD-574C-BB9F-CCFFDA76DA3B}"/>
              </a:ext>
            </a:extLst>
          </p:cNvPr>
          <p:cNvSpPr>
            <a:spLocks noGrp="1"/>
          </p:cNvSpPr>
          <p:nvPr>
            <p:ph type="chart" sz="quarter" idx="10"/>
          </p:nvPr>
        </p:nvSpPr>
        <p:spPr>
          <a:xfrm>
            <a:off x="609600" y="1622864"/>
            <a:ext cx="10968038" cy="4283251"/>
          </a:xfrm>
        </p:spPr>
        <p:txBody>
          <a:bodyPr/>
          <a:lstStyle/>
          <a:p>
            <a:endParaRPr lang="en-US" dirty="0"/>
          </a:p>
        </p:txBody>
      </p:sp>
      <p:cxnSp>
        <p:nvCxnSpPr>
          <p:cNvPr id="19" name="Straight Connector 18">
            <a:extLst>
              <a:ext uri="{FF2B5EF4-FFF2-40B4-BE49-F238E27FC236}">
                <a16:creationId xmlns:a16="http://schemas.microsoft.com/office/drawing/2014/main" id="{DD7A90AB-F918-D841-92EA-FF682489E30B}"/>
              </a:ext>
            </a:extLst>
          </p:cNvPr>
          <p:cNvCxnSpPr/>
          <p:nvPr userDrawn="1"/>
        </p:nvCxnSpPr>
        <p:spPr>
          <a:xfrm>
            <a:off x="713108" y="449124"/>
            <a:ext cx="948267" cy="0"/>
          </a:xfrm>
          <a:prstGeom prst="line">
            <a:avLst/>
          </a:prstGeom>
          <a:ln w="31750">
            <a:solidFill>
              <a:schemeClr val="bg2"/>
            </a:solidFil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C35FA206-A2EA-8343-A005-2B63047D2274}"/>
              </a:ext>
            </a:extLst>
          </p:cNvPr>
          <p:cNvSpPr>
            <a:spLocks noGrp="1"/>
          </p:cNvSpPr>
          <p:nvPr>
            <p:ph type="title" hasCustomPrompt="1"/>
          </p:nvPr>
        </p:nvSpPr>
        <p:spPr>
          <a:xfrm>
            <a:off x="609600" y="484458"/>
            <a:ext cx="10972800" cy="974991"/>
          </a:xfrm>
        </p:spPr>
        <p:txBody>
          <a:bodyPr anchor="t" anchorCtr="0">
            <a:normAutofit/>
          </a:bodyPr>
          <a:lstStyle>
            <a:lvl1pPr>
              <a:defRPr sz="3200" b="1" baseline="0">
                <a:solidFill>
                  <a:schemeClr val="accent1"/>
                </a:solidFill>
              </a:defRPr>
            </a:lvl1pPr>
          </a:lstStyle>
          <a:p>
            <a:r>
              <a:rPr lang="en-US"/>
              <a:t>DIFFERENT TITLE PER SLIDE, ARIAL 32 PT</a:t>
            </a:r>
          </a:p>
        </p:txBody>
      </p:sp>
      <p:sp>
        <p:nvSpPr>
          <p:cNvPr id="26" name="Rectangle 25">
            <a:extLst>
              <a:ext uri="{FF2B5EF4-FFF2-40B4-BE49-F238E27FC236}">
                <a16:creationId xmlns:a16="http://schemas.microsoft.com/office/drawing/2014/main" id="{F3DDD418-8000-C543-8D48-F8E5450BDDC0}"/>
              </a:ext>
            </a:extLst>
          </p:cNvPr>
          <p:cNvSpPr/>
          <p:nvPr userDrawn="1"/>
        </p:nvSpPr>
        <p:spPr>
          <a:xfrm>
            <a:off x="0" y="6117996"/>
            <a:ext cx="12192000" cy="74000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Slide Number Placeholder 5">
            <a:extLst>
              <a:ext uri="{FF2B5EF4-FFF2-40B4-BE49-F238E27FC236}">
                <a16:creationId xmlns:a16="http://schemas.microsoft.com/office/drawing/2014/main" id="{FF16A477-2FDE-B844-89E5-53567EFF47B3}"/>
              </a:ext>
            </a:extLst>
          </p:cNvPr>
          <p:cNvSpPr txBox="1">
            <a:spLocks/>
          </p:cNvSpPr>
          <p:nvPr userDrawn="1"/>
        </p:nvSpPr>
        <p:spPr>
          <a:xfrm>
            <a:off x="11195314" y="6370139"/>
            <a:ext cx="711200" cy="259316"/>
          </a:xfrm>
          <a:prstGeom prst="rect">
            <a:avLst/>
          </a:prstGeom>
        </p:spPr>
        <p:txBody>
          <a:bodyPr vert="horz" lIns="121920" tIns="60960" rIns="121920" bIns="6096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085E4B45-3C0D-4DB7-A4A8-89FEB5CAB5B2}" type="slidenum">
              <a:rPr lang="en-US" sz="1333" smtClean="0">
                <a:solidFill>
                  <a:schemeClr val="bg1"/>
                </a:solidFill>
              </a:rPr>
              <a:pPr algn="ctr"/>
              <a:t>‹#›</a:t>
            </a:fld>
            <a:endParaRPr lang="en-US" sz="1333" dirty="0">
              <a:solidFill>
                <a:schemeClr val="bg1"/>
              </a:solidFill>
            </a:endParaRPr>
          </a:p>
        </p:txBody>
      </p:sp>
      <p:pic>
        <p:nvPicPr>
          <p:cNvPr id="28" name="Graphic 27">
            <a:extLst>
              <a:ext uri="{FF2B5EF4-FFF2-40B4-BE49-F238E27FC236}">
                <a16:creationId xmlns:a16="http://schemas.microsoft.com/office/drawing/2014/main" id="{A2BA51FD-6863-B44B-B3CC-8DE6F23B7E50}"/>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09600" y="6246069"/>
            <a:ext cx="2260600" cy="495300"/>
          </a:xfrm>
          <a:prstGeom prst="rect">
            <a:avLst/>
          </a:prstGeom>
        </p:spPr>
      </p:pic>
      <p:cxnSp>
        <p:nvCxnSpPr>
          <p:cNvPr id="29" name="Straight Connector 28">
            <a:extLst>
              <a:ext uri="{FF2B5EF4-FFF2-40B4-BE49-F238E27FC236}">
                <a16:creationId xmlns:a16="http://schemas.microsoft.com/office/drawing/2014/main" id="{D3E8422D-7B3C-8247-A6B7-560541E2F024}"/>
              </a:ext>
            </a:extLst>
          </p:cNvPr>
          <p:cNvCxnSpPr/>
          <p:nvPr userDrawn="1"/>
        </p:nvCxnSpPr>
        <p:spPr>
          <a:xfrm>
            <a:off x="11261303" y="6341319"/>
            <a:ext cx="0" cy="30480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0" name="Text Placeholder 3">
            <a:extLst>
              <a:ext uri="{FF2B5EF4-FFF2-40B4-BE49-F238E27FC236}">
                <a16:creationId xmlns:a16="http://schemas.microsoft.com/office/drawing/2014/main" id="{ECDE6A3D-E118-2F48-B970-DA33892D5B6F}"/>
              </a:ext>
            </a:extLst>
          </p:cNvPr>
          <p:cNvSpPr>
            <a:spLocks noGrp="1"/>
          </p:cNvSpPr>
          <p:nvPr>
            <p:ph type="body" sz="quarter" idx="11" hasCustomPrompt="1"/>
          </p:nvPr>
        </p:nvSpPr>
        <p:spPr>
          <a:xfrm>
            <a:off x="7222204" y="6341319"/>
            <a:ext cx="3979862" cy="304800"/>
          </a:xfrm>
        </p:spPr>
        <p:txBody>
          <a:bodyPr anchor="ctr" anchorCtr="0">
            <a:noAutofit/>
          </a:bodyPr>
          <a:lstStyle>
            <a:lvl1pPr marL="0" indent="0" algn="r">
              <a:buNone/>
              <a:defRPr sz="1800">
                <a:solidFill>
                  <a:schemeClr val="bg1"/>
                </a:solidFill>
              </a:defRPr>
            </a:lvl1pPr>
          </a:lstStyle>
          <a:p>
            <a:pPr lvl="0"/>
            <a:r>
              <a:rPr lang="en-US"/>
              <a:t>Presentation Title</a:t>
            </a:r>
          </a:p>
        </p:txBody>
      </p:sp>
    </p:spTree>
    <p:extLst>
      <p:ext uri="{BB962C8B-B14F-4D97-AF65-F5344CB8AC3E}">
        <p14:creationId xmlns:p14="http://schemas.microsoft.com/office/powerpoint/2010/main" val="41466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Content with Large Image/Graphic">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0705CBE4-EE8C-A74D-87A4-DE173750744F}"/>
              </a:ext>
            </a:extLst>
          </p:cNvPr>
          <p:cNvSpPr>
            <a:spLocks noGrp="1"/>
          </p:cNvSpPr>
          <p:nvPr>
            <p:ph type="pic" sz="quarter" idx="12"/>
          </p:nvPr>
        </p:nvSpPr>
        <p:spPr>
          <a:xfrm>
            <a:off x="609601" y="1667733"/>
            <a:ext cx="10972800" cy="4221718"/>
          </a:xfrm>
        </p:spPr>
        <p:txBody>
          <a:bodyPr/>
          <a:lstStyle/>
          <a:p>
            <a:endParaRPr lang="en-US" dirty="0"/>
          </a:p>
        </p:txBody>
      </p:sp>
      <p:cxnSp>
        <p:nvCxnSpPr>
          <p:cNvPr id="13" name="Straight Connector 12">
            <a:extLst>
              <a:ext uri="{FF2B5EF4-FFF2-40B4-BE49-F238E27FC236}">
                <a16:creationId xmlns:a16="http://schemas.microsoft.com/office/drawing/2014/main" id="{E5D6EDFE-9BCC-7241-BE79-C3C97886BF10}"/>
              </a:ext>
            </a:extLst>
          </p:cNvPr>
          <p:cNvCxnSpPr/>
          <p:nvPr userDrawn="1"/>
        </p:nvCxnSpPr>
        <p:spPr>
          <a:xfrm>
            <a:off x="713108" y="449124"/>
            <a:ext cx="948267" cy="0"/>
          </a:xfrm>
          <a:prstGeom prst="line">
            <a:avLst/>
          </a:prstGeom>
          <a:ln w="31750">
            <a:solidFill>
              <a:schemeClr val="bg2"/>
            </a:solidFill>
          </a:ln>
        </p:spPr>
        <p:style>
          <a:lnRef idx="1">
            <a:schemeClr val="accent1"/>
          </a:lnRef>
          <a:fillRef idx="0">
            <a:schemeClr val="accent1"/>
          </a:fillRef>
          <a:effectRef idx="0">
            <a:schemeClr val="accent1"/>
          </a:effectRef>
          <a:fontRef idx="minor">
            <a:schemeClr val="tx1"/>
          </a:fontRef>
        </p:style>
      </p:cxnSp>
      <p:sp>
        <p:nvSpPr>
          <p:cNvPr id="12" name="Title 1">
            <a:extLst>
              <a:ext uri="{FF2B5EF4-FFF2-40B4-BE49-F238E27FC236}">
                <a16:creationId xmlns:a16="http://schemas.microsoft.com/office/drawing/2014/main" id="{30B7E887-57A5-1B48-AE15-22374E11DD61}"/>
              </a:ext>
            </a:extLst>
          </p:cNvPr>
          <p:cNvSpPr>
            <a:spLocks noGrp="1"/>
          </p:cNvSpPr>
          <p:nvPr>
            <p:ph type="title" hasCustomPrompt="1"/>
          </p:nvPr>
        </p:nvSpPr>
        <p:spPr>
          <a:xfrm>
            <a:off x="609600" y="484458"/>
            <a:ext cx="10972800" cy="974989"/>
          </a:xfrm>
        </p:spPr>
        <p:txBody>
          <a:bodyPr anchor="t" anchorCtr="0">
            <a:normAutofit/>
          </a:bodyPr>
          <a:lstStyle>
            <a:lvl1pPr>
              <a:defRPr sz="3200" b="1" baseline="0">
                <a:solidFill>
                  <a:schemeClr val="accent1"/>
                </a:solidFill>
              </a:defRPr>
            </a:lvl1pPr>
          </a:lstStyle>
          <a:p>
            <a:r>
              <a:rPr lang="en-US"/>
              <a:t>DIFFERENT TITLE PER SLIDE, ARIAL 32 PT</a:t>
            </a:r>
          </a:p>
        </p:txBody>
      </p:sp>
      <p:sp>
        <p:nvSpPr>
          <p:cNvPr id="26" name="Rectangle 25">
            <a:extLst>
              <a:ext uri="{FF2B5EF4-FFF2-40B4-BE49-F238E27FC236}">
                <a16:creationId xmlns:a16="http://schemas.microsoft.com/office/drawing/2014/main" id="{0A0DF808-4C38-3849-B5B7-4E3001375694}"/>
              </a:ext>
            </a:extLst>
          </p:cNvPr>
          <p:cNvSpPr/>
          <p:nvPr userDrawn="1"/>
        </p:nvSpPr>
        <p:spPr>
          <a:xfrm>
            <a:off x="0" y="6117996"/>
            <a:ext cx="12192000" cy="74000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Slide Number Placeholder 5">
            <a:extLst>
              <a:ext uri="{FF2B5EF4-FFF2-40B4-BE49-F238E27FC236}">
                <a16:creationId xmlns:a16="http://schemas.microsoft.com/office/drawing/2014/main" id="{EEC23946-B628-904A-A109-D9C3DF530852}"/>
              </a:ext>
            </a:extLst>
          </p:cNvPr>
          <p:cNvSpPr txBox="1">
            <a:spLocks/>
          </p:cNvSpPr>
          <p:nvPr userDrawn="1"/>
        </p:nvSpPr>
        <p:spPr>
          <a:xfrm>
            <a:off x="11195314" y="6370139"/>
            <a:ext cx="711200" cy="259316"/>
          </a:xfrm>
          <a:prstGeom prst="rect">
            <a:avLst/>
          </a:prstGeom>
        </p:spPr>
        <p:txBody>
          <a:bodyPr vert="horz" lIns="121920" tIns="60960" rIns="121920" bIns="6096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085E4B45-3C0D-4DB7-A4A8-89FEB5CAB5B2}" type="slidenum">
              <a:rPr lang="en-US" sz="1333" smtClean="0">
                <a:solidFill>
                  <a:schemeClr val="bg1"/>
                </a:solidFill>
              </a:rPr>
              <a:pPr algn="ctr"/>
              <a:t>‹#›</a:t>
            </a:fld>
            <a:endParaRPr lang="en-US" sz="1333" dirty="0">
              <a:solidFill>
                <a:schemeClr val="bg1"/>
              </a:solidFill>
            </a:endParaRPr>
          </a:p>
        </p:txBody>
      </p:sp>
      <p:pic>
        <p:nvPicPr>
          <p:cNvPr id="28" name="Graphic 27">
            <a:extLst>
              <a:ext uri="{FF2B5EF4-FFF2-40B4-BE49-F238E27FC236}">
                <a16:creationId xmlns:a16="http://schemas.microsoft.com/office/drawing/2014/main" id="{564CD507-EEDB-6948-930D-9B84E47A6F8F}"/>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09600" y="6246069"/>
            <a:ext cx="2260600" cy="495300"/>
          </a:xfrm>
          <a:prstGeom prst="rect">
            <a:avLst/>
          </a:prstGeom>
        </p:spPr>
      </p:pic>
      <p:cxnSp>
        <p:nvCxnSpPr>
          <p:cNvPr id="29" name="Straight Connector 28">
            <a:extLst>
              <a:ext uri="{FF2B5EF4-FFF2-40B4-BE49-F238E27FC236}">
                <a16:creationId xmlns:a16="http://schemas.microsoft.com/office/drawing/2014/main" id="{99C370B9-4ACE-AE45-89BE-88F87F4C2D25}"/>
              </a:ext>
            </a:extLst>
          </p:cNvPr>
          <p:cNvCxnSpPr/>
          <p:nvPr userDrawn="1"/>
        </p:nvCxnSpPr>
        <p:spPr>
          <a:xfrm>
            <a:off x="11261303" y="6341319"/>
            <a:ext cx="0" cy="30480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0" name="Text Placeholder 3">
            <a:extLst>
              <a:ext uri="{FF2B5EF4-FFF2-40B4-BE49-F238E27FC236}">
                <a16:creationId xmlns:a16="http://schemas.microsoft.com/office/drawing/2014/main" id="{3BC5AB0D-1D51-AE43-8724-1EF32D916C1A}"/>
              </a:ext>
            </a:extLst>
          </p:cNvPr>
          <p:cNvSpPr>
            <a:spLocks noGrp="1"/>
          </p:cNvSpPr>
          <p:nvPr>
            <p:ph type="body" sz="quarter" idx="10" hasCustomPrompt="1"/>
          </p:nvPr>
        </p:nvSpPr>
        <p:spPr>
          <a:xfrm>
            <a:off x="7222204" y="6341319"/>
            <a:ext cx="3979862" cy="304800"/>
          </a:xfrm>
        </p:spPr>
        <p:txBody>
          <a:bodyPr anchor="ctr" anchorCtr="0">
            <a:noAutofit/>
          </a:bodyPr>
          <a:lstStyle>
            <a:lvl1pPr marL="0" indent="0" algn="r">
              <a:buNone/>
              <a:defRPr sz="1800">
                <a:solidFill>
                  <a:schemeClr val="bg1"/>
                </a:solidFill>
              </a:defRPr>
            </a:lvl1pPr>
          </a:lstStyle>
          <a:p>
            <a:pPr lvl="0"/>
            <a:r>
              <a:rPr lang="en-US"/>
              <a:t>Presentation Title</a:t>
            </a:r>
          </a:p>
        </p:txBody>
      </p:sp>
    </p:spTree>
    <p:extLst>
      <p:ext uri="{BB962C8B-B14F-4D97-AF65-F5344CB8AC3E}">
        <p14:creationId xmlns:p14="http://schemas.microsoft.com/office/powerpoint/2010/main" val="1095519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2_One Column">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941690"/>
            <a:ext cx="10972800" cy="3752116"/>
          </a:xfrm>
        </p:spPr>
        <p:txBody>
          <a:bodyPr/>
          <a:lstStyle>
            <a:lvl1pPr marL="515938" indent="-280988">
              <a:buClr>
                <a:schemeClr val="accent1"/>
              </a:buClr>
              <a:buSzPct val="125000"/>
              <a:buFont typeface="Arial" panose="020B0604020202020204" pitchFamily="34" charset="0"/>
              <a:buChar char="•"/>
              <a:tabLst/>
              <a:defRPr sz="2200">
                <a:solidFill>
                  <a:schemeClr val="tx1">
                    <a:lumMod val="85000"/>
                    <a:lumOff val="15000"/>
                  </a:schemeClr>
                </a:solidFill>
              </a:defRPr>
            </a:lvl1pPr>
            <a:lvl2pPr marL="976313" indent="-280988">
              <a:buClr>
                <a:schemeClr val="accent1"/>
              </a:buClr>
              <a:buFont typeface="Wingdings" panose="05000000000000000000" pitchFamily="2" charset="2"/>
              <a:buChar char="§"/>
              <a:tabLst/>
              <a:defRPr sz="2000">
                <a:solidFill>
                  <a:schemeClr val="tx1">
                    <a:lumMod val="85000"/>
                    <a:lumOff val="15000"/>
                  </a:schemeClr>
                </a:solidFill>
              </a:defRPr>
            </a:lvl2pPr>
            <a:lvl3pPr marL="1381125" indent="-234950">
              <a:buClr>
                <a:schemeClr val="accent1"/>
              </a:buClr>
              <a:buFont typeface="Wingdings" pitchFamily="2" charset="2"/>
              <a:buChar char="§"/>
              <a:tabLst/>
              <a:defRPr sz="1800">
                <a:solidFill>
                  <a:schemeClr val="tx1">
                    <a:lumMod val="85000"/>
                    <a:lumOff val="15000"/>
                  </a:schemeClr>
                </a:solidFill>
              </a:defRPr>
            </a:lvl3pPr>
          </a:lstStyle>
          <a:p>
            <a:pPr lvl="0"/>
            <a:r>
              <a:rPr lang="en-US"/>
              <a:t>Click to edit Master text styles</a:t>
            </a:r>
          </a:p>
          <a:p>
            <a:pPr lvl="1"/>
            <a:r>
              <a:rPr lang="en-US"/>
              <a:t>Second level</a:t>
            </a:r>
          </a:p>
          <a:p>
            <a:pPr lvl="2"/>
            <a:r>
              <a:rPr lang="en-US"/>
              <a:t>Third level</a:t>
            </a:r>
          </a:p>
          <a:p>
            <a:pPr lvl="0"/>
            <a:endParaRPr lang="en-US"/>
          </a:p>
          <a:p>
            <a:pPr lvl="2"/>
            <a:endParaRPr lang="en-US"/>
          </a:p>
          <a:p>
            <a:pPr lvl="2"/>
            <a:endParaRPr lang="en-US"/>
          </a:p>
        </p:txBody>
      </p:sp>
      <p:cxnSp>
        <p:nvCxnSpPr>
          <p:cNvPr id="15" name="Straight Connector 14">
            <a:extLst>
              <a:ext uri="{FF2B5EF4-FFF2-40B4-BE49-F238E27FC236}">
                <a16:creationId xmlns:a16="http://schemas.microsoft.com/office/drawing/2014/main" id="{28DBD5A7-8F2D-6B4B-8C13-CF5A026A5BDD}"/>
              </a:ext>
            </a:extLst>
          </p:cNvPr>
          <p:cNvCxnSpPr/>
          <p:nvPr userDrawn="1"/>
        </p:nvCxnSpPr>
        <p:spPr>
          <a:xfrm>
            <a:off x="713108" y="449124"/>
            <a:ext cx="948267" cy="0"/>
          </a:xfrm>
          <a:prstGeom prst="line">
            <a:avLst/>
          </a:prstGeom>
          <a:ln w="31750">
            <a:solidFill>
              <a:schemeClr val="bg2"/>
            </a:solidFill>
          </a:ln>
        </p:spPr>
        <p:style>
          <a:lnRef idx="1">
            <a:schemeClr val="accent1"/>
          </a:lnRef>
          <a:fillRef idx="0">
            <a:schemeClr val="accent1"/>
          </a:fillRef>
          <a:effectRef idx="0">
            <a:schemeClr val="accent1"/>
          </a:effectRef>
          <a:fontRef idx="minor">
            <a:schemeClr val="tx1"/>
          </a:fontRef>
        </p:style>
      </p:cxnSp>
      <p:sp>
        <p:nvSpPr>
          <p:cNvPr id="9" name="Text Placeholder 8">
            <a:extLst>
              <a:ext uri="{FF2B5EF4-FFF2-40B4-BE49-F238E27FC236}">
                <a16:creationId xmlns:a16="http://schemas.microsoft.com/office/drawing/2014/main" id="{F0151E5E-4296-8D45-A5A3-08F88EF43960}"/>
              </a:ext>
            </a:extLst>
          </p:cNvPr>
          <p:cNvSpPr>
            <a:spLocks noGrp="1"/>
          </p:cNvSpPr>
          <p:nvPr>
            <p:ph type="body" sz="quarter" idx="11" hasCustomPrompt="1"/>
          </p:nvPr>
        </p:nvSpPr>
        <p:spPr>
          <a:xfrm>
            <a:off x="609600" y="1479550"/>
            <a:ext cx="8647113" cy="360363"/>
          </a:xfrm>
        </p:spPr>
        <p:txBody>
          <a:bodyPr>
            <a:noAutofit/>
          </a:bodyPr>
          <a:lstStyle>
            <a:lvl1pPr marL="0" indent="0">
              <a:buNone/>
              <a:defRPr sz="2400" b="1" i="0">
                <a:solidFill>
                  <a:schemeClr val="accent1"/>
                </a:solidFill>
                <a:latin typeface="Arial" panose="020B0604020202020204" pitchFamily="34" charset="0"/>
                <a:cs typeface="Arial" panose="020B0604020202020204" pitchFamily="34" charset="0"/>
              </a:defRPr>
            </a:lvl1pPr>
          </a:lstStyle>
          <a:p>
            <a:pPr lvl="0"/>
            <a:r>
              <a:rPr lang="en-US"/>
              <a:t>Header, Arial Bold, 24 </a:t>
            </a:r>
            <a:r>
              <a:rPr lang="en-US" err="1"/>
              <a:t>pt</a:t>
            </a:r>
            <a:endParaRPr lang="en-US"/>
          </a:p>
        </p:txBody>
      </p:sp>
      <p:sp>
        <p:nvSpPr>
          <p:cNvPr id="12" name="Title 1">
            <a:extLst>
              <a:ext uri="{FF2B5EF4-FFF2-40B4-BE49-F238E27FC236}">
                <a16:creationId xmlns:a16="http://schemas.microsoft.com/office/drawing/2014/main" id="{0424E232-618D-E24A-9139-2F9D7BA8A855}"/>
              </a:ext>
            </a:extLst>
          </p:cNvPr>
          <p:cNvSpPr>
            <a:spLocks noGrp="1"/>
          </p:cNvSpPr>
          <p:nvPr>
            <p:ph type="title" hasCustomPrompt="1"/>
          </p:nvPr>
        </p:nvSpPr>
        <p:spPr>
          <a:xfrm>
            <a:off x="609600" y="484459"/>
            <a:ext cx="10972800" cy="887356"/>
          </a:xfrm>
        </p:spPr>
        <p:txBody>
          <a:bodyPr anchor="t" anchorCtr="0">
            <a:normAutofit/>
          </a:bodyPr>
          <a:lstStyle>
            <a:lvl1pPr>
              <a:defRPr sz="3200" b="1" baseline="0">
                <a:solidFill>
                  <a:schemeClr val="accent1"/>
                </a:solidFill>
              </a:defRPr>
            </a:lvl1pPr>
          </a:lstStyle>
          <a:p>
            <a:r>
              <a:rPr lang="en-US"/>
              <a:t>DIFFERENT TITLE PER SLIDE, ARIAL 32 PT</a:t>
            </a:r>
          </a:p>
        </p:txBody>
      </p:sp>
      <p:sp>
        <p:nvSpPr>
          <p:cNvPr id="18" name="Rectangle 17">
            <a:extLst>
              <a:ext uri="{FF2B5EF4-FFF2-40B4-BE49-F238E27FC236}">
                <a16:creationId xmlns:a16="http://schemas.microsoft.com/office/drawing/2014/main" id="{071DB286-2393-1641-A757-4135C612D3ED}"/>
              </a:ext>
            </a:extLst>
          </p:cNvPr>
          <p:cNvSpPr/>
          <p:nvPr userDrawn="1"/>
        </p:nvSpPr>
        <p:spPr>
          <a:xfrm>
            <a:off x="0" y="6117996"/>
            <a:ext cx="12192000" cy="74000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Slide Number Placeholder 5">
            <a:extLst>
              <a:ext uri="{FF2B5EF4-FFF2-40B4-BE49-F238E27FC236}">
                <a16:creationId xmlns:a16="http://schemas.microsoft.com/office/drawing/2014/main" id="{0DC4B90D-13EB-0547-9DBA-C27FB09AA47E}"/>
              </a:ext>
            </a:extLst>
          </p:cNvPr>
          <p:cNvSpPr txBox="1">
            <a:spLocks/>
          </p:cNvSpPr>
          <p:nvPr userDrawn="1"/>
        </p:nvSpPr>
        <p:spPr>
          <a:xfrm>
            <a:off x="11195314" y="6370139"/>
            <a:ext cx="711200" cy="259316"/>
          </a:xfrm>
          <a:prstGeom prst="rect">
            <a:avLst/>
          </a:prstGeom>
        </p:spPr>
        <p:txBody>
          <a:bodyPr vert="horz" lIns="121920" tIns="60960" rIns="121920" bIns="6096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085E4B45-3C0D-4DB7-A4A8-89FEB5CAB5B2}" type="slidenum">
              <a:rPr lang="en-US" sz="1333" smtClean="0">
                <a:solidFill>
                  <a:schemeClr val="bg1"/>
                </a:solidFill>
              </a:rPr>
              <a:pPr algn="ctr"/>
              <a:t>‹#›</a:t>
            </a:fld>
            <a:endParaRPr lang="en-US" sz="1333" dirty="0">
              <a:solidFill>
                <a:schemeClr val="bg1"/>
              </a:solidFill>
            </a:endParaRPr>
          </a:p>
        </p:txBody>
      </p:sp>
      <p:pic>
        <p:nvPicPr>
          <p:cNvPr id="25" name="Graphic 24">
            <a:extLst>
              <a:ext uri="{FF2B5EF4-FFF2-40B4-BE49-F238E27FC236}">
                <a16:creationId xmlns:a16="http://schemas.microsoft.com/office/drawing/2014/main" id="{EDEFD197-41A9-4D49-8B1E-F36D7B47357C}"/>
              </a:ext>
            </a:extLst>
          </p:cNvPr>
          <p:cNvPicPr>
            <a:picLocks noChangeAspect="1"/>
          </p:cNvPicPr>
          <p:nvPr userDrawn="1"/>
        </p:nvPicPr>
        <p:blipFill>
          <a:blip>
            <a:extLst>
              <a:ext uri="{28A0092B-C50C-407E-A947-70E740481C1C}">
                <a14:useLocalDpi xmlns:a14="http://schemas.microsoft.com/office/drawing/2010/main"/>
              </a:ext>
            </a:extLst>
          </a:blip>
          <a:stretch>
            <a:fillRect/>
          </a:stretch>
        </p:blipFill>
        <p:spPr>
          <a:xfrm>
            <a:off x="609600" y="6246069"/>
            <a:ext cx="2260600" cy="495300"/>
          </a:xfrm>
          <a:prstGeom prst="rect">
            <a:avLst/>
          </a:prstGeom>
        </p:spPr>
      </p:pic>
      <p:cxnSp>
        <p:nvCxnSpPr>
          <p:cNvPr id="26" name="Straight Connector 25">
            <a:extLst>
              <a:ext uri="{FF2B5EF4-FFF2-40B4-BE49-F238E27FC236}">
                <a16:creationId xmlns:a16="http://schemas.microsoft.com/office/drawing/2014/main" id="{A8862BE3-D8CE-E045-88D4-613894588C36}"/>
              </a:ext>
            </a:extLst>
          </p:cNvPr>
          <p:cNvCxnSpPr/>
          <p:nvPr userDrawn="1"/>
        </p:nvCxnSpPr>
        <p:spPr>
          <a:xfrm>
            <a:off x="11261303" y="6341319"/>
            <a:ext cx="0" cy="30480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7" name="Text Placeholder 3">
            <a:extLst>
              <a:ext uri="{FF2B5EF4-FFF2-40B4-BE49-F238E27FC236}">
                <a16:creationId xmlns:a16="http://schemas.microsoft.com/office/drawing/2014/main" id="{FC93A596-ED5F-EC4F-8C22-4C387485D10A}"/>
              </a:ext>
            </a:extLst>
          </p:cNvPr>
          <p:cNvSpPr>
            <a:spLocks noGrp="1"/>
          </p:cNvSpPr>
          <p:nvPr>
            <p:ph type="body" sz="quarter" idx="10" hasCustomPrompt="1"/>
          </p:nvPr>
        </p:nvSpPr>
        <p:spPr>
          <a:xfrm>
            <a:off x="7222204" y="6341319"/>
            <a:ext cx="3979862" cy="304800"/>
          </a:xfrm>
        </p:spPr>
        <p:txBody>
          <a:bodyPr anchor="ctr" anchorCtr="0">
            <a:noAutofit/>
          </a:bodyPr>
          <a:lstStyle>
            <a:lvl1pPr marL="0" indent="0" algn="r">
              <a:buNone/>
              <a:defRPr sz="1800">
                <a:solidFill>
                  <a:schemeClr val="bg1"/>
                </a:solidFill>
              </a:defRPr>
            </a:lvl1pPr>
          </a:lstStyle>
          <a:p>
            <a:pPr lvl="0"/>
            <a:r>
              <a:rPr lang="en-US"/>
              <a:t>Presentation Title</a:t>
            </a:r>
          </a:p>
        </p:txBody>
      </p:sp>
    </p:spTree>
    <p:extLst>
      <p:ext uri="{BB962C8B-B14F-4D97-AF65-F5344CB8AC3E}">
        <p14:creationId xmlns:p14="http://schemas.microsoft.com/office/powerpoint/2010/main" val="4038113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33326D00-486B-F544-A810-6A664A8A10EA}"/>
              </a:ext>
            </a:extLst>
          </p:cNvPr>
          <p:cNvCxnSpPr/>
          <p:nvPr userDrawn="1"/>
        </p:nvCxnSpPr>
        <p:spPr>
          <a:xfrm>
            <a:off x="713108" y="449124"/>
            <a:ext cx="948267" cy="0"/>
          </a:xfrm>
          <a:prstGeom prst="line">
            <a:avLst/>
          </a:prstGeom>
          <a:ln w="31750">
            <a:solidFill>
              <a:schemeClr val="bg2"/>
            </a:solidFill>
          </a:ln>
        </p:spPr>
        <p:style>
          <a:lnRef idx="1">
            <a:schemeClr val="accent1"/>
          </a:lnRef>
          <a:fillRef idx="0">
            <a:schemeClr val="accent1"/>
          </a:fillRef>
          <a:effectRef idx="0">
            <a:schemeClr val="accent1"/>
          </a:effectRef>
          <a:fontRef idx="minor">
            <a:schemeClr val="tx1"/>
          </a:fontRef>
        </p:style>
      </p:cxnSp>
      <p:sp>
        <p:nvSpPr>
          <p:cNvPr id="6" name="Text Placeholder 8">
            <a:extLst>
              <a:ext uri="{FF2B5EF4-FFF2-40B4-BE49-F238E27FC236}">
                <a16:creationId xmlns:a16="http://schemas.microsoft.com/office/drawing/2014/main" id="{924EF95B-E749-F848-97F1-24271ED5B82D}"/>
              </a:ext>
            </a:extLst>
          </p:cNvPr>
          <p:cNvSpPr>
            <a:spLocks noGrp="1"/>
          </p:cNvSpPr>
          <p:nvPr>
            <p:ph type="body" sz="quarter" idx="11" hasCustomPrompt="1"/>
          </p:nvPr>
        </p:nvSpPr>
        <p:spPr>
          <a:xfrm>
            <a:off x="609601" y="1479550"/>
            <a:ext cx="5384800" cy="360363"/>
          </a:xfrm>
        </p:spPr>
        <p:txBody>
          <a:bodyPr>
            <a:noAutofit/>
          </a:bodyPr>
          <a:lstStyle>
            <a:lvl1pPr marL="0" indent="0">
              <a:buNone/>
              <a:defRPr sz="2400" b="1" i="0">
                <a:solidFill>
                  <a:schemeClr val="accent1"/>
                </a:solidFill>
                <a:latin typeface="Arial" panose="020B0604020202020204" pitchFamily="34" charset="0"/>
                <a:cs typeface="Arial" panose="020B0604020202020204" pitchFamily="34" charset="0"/>
              </a:defRPr>
            </a:lvl1pPr>
          </a:lstStyle>
          <a:p>
            <a:pPr lvl="0"/>
            <a:r>
              <a:rPr lang="en-US"/>
              <a:t>Header, Arial Bold, 24 </a:t>
            </a:r>
            <a:r>
              <a:rPr lang="en-US" err="1"/>
              <a:t>pt</a:t>
            </a:r>
            <a:endParaRPr lang="en-US"/>
          </a:p>
        </p:txBody>
      </p:sp>
      <p:sp>
        <p:nvSpPr>
          <p:cNvPr id="7" name="Text Placeholder 8">
            <a:extLst>
              <a:ext uri="{FF2B5EF4-FFF2-40B4-BE49-F238E27FC236}">
                <a16:creationId xmlns:a16="http://schemas.microsoft.com/office/drawing/2014/main" id="{9A6F2590-7AAF-B448-8932-6958800FC7F8}"/>
              </a:ext>
            </a:extLst>
          </p:cNvPr>
          <p:cNvSpPr>
            <a:spLocks noGrp="1"/>
          </p:cNvSpPr>
          <p:nvPr>
            <p:ph type="body" sz="quarter" idx="12" hasCustomPrompt="1"/>
          </p:nvPr>
        </p:nvSpPr>
        <p:spPr>
          <a:xfrm>
            <a:off x="6197601" y="1479550"/>
            <a:ext cx="5384800" cy="360363"/>
          </a:xfrm>
        </p:spPr>
        <p:txBody>
          <a:bodyPr>
            <a:noAutofit/>
          </a:bodyPr>
          <a:lstStyle>
            <a:lvl1pPr marL="0" indent="0">
              <a:buNone/>
              <a:defRPr sz="2400" b="1" i="0">
                <a:solidFill>
                  <a:schemeClr val="accent1"/>
                </a:solidFill>
                <a:latin typeface="Arial" panose="020B0604020202020204" pitchFamily="34" charset="0"/>
                <a:cs typeface="Arial" panose="020B0604020202020204" pitchFamily="34" charset="0"/>
              </a:defRPr>
            </a:lvl1pPr>
          </a:lstStyle>
          <a:p>
            <a:pPr lvl="0"/>
            <a:r>
              <a:rPr lang="en-US"/>
              <a:t>Header, Arial Bold, 24 </a:t>
            </a:r>
            <a:r>
              <a:rPr lang="en-US" err="1"/>
              <a:t>pt</a:t>
            </a:r>
            <a:endParaRPr lang="en-US"/>
          </a:p>
        </p:txBody>
      </p:sp>
      <p:sp>
        <p:nvSpPr>
          <p:cNvPr id="8" name="Content Placeholder 2">
            <a:extLst>
              <a:ext uri="{FF2B5EF4-FFF2-40B4-BE49-F238E27FC236}">
                <a16:creationId xmlns:a16="http://schemas.microsoft.com/office/drawing/2014/main" id="{4728009B-32C3-554E-BBC3-6CE451988224}"/>
              </a:ext>
            </a:extLst>
          </p:cNvPr>
          <p:cNvSpPr>
            <a:spLocks noGrp="1"/>
          </p:cNvSpPr>
          <p:nvPr>
            <p:ph idx="1"/>
          </p:nvPr>
        </p:nvSpPr>
        <p:spPr>
          <a:xfrm>
            <a:off x="609600" y="1941690"/>
            <a:ext cx="5384800" cy="3752116"/>
          </a:xfrm>
        </p:spPr>
        <p:txBody>
          <a:bodyPr/>
          <a:lstStyle>
            <a:lvl1pPr marL="515938" indent="-280988">
              <a:buClr>
                <a:schemeClr val="accent1"/>
              </a:buClr>
              <a:buSzPct val="125000"/>
              <a:buFont typeface="Arial" panose="020B0604020202020204" pitchFamily="34" charset="0"/>
              <a:buChar char="•"/>
              <a:tabLst/>
              <a:defRPr sz="2200">
                <a:solidFill>
                  <a:schemeClr val="tx1">
                    <a:lumMod val="85000"/>
                    <a:lumOff val="15000"/>
                  </a:schemeClr>
                </a:solidFill>
              </a:defRPr>
            </a:lvl1pPr>
            <a:lvl2pPr marL="976313" indent="-280988">
              <a:buClr>
                <a:schemeClr val="accent1"/>
              </a:buClr>
              <a:buFont typeface="Wingdings" panose="05000000000000000000" pitchFamily="2" charset="2"/>
              <a:buChar char="§"/>
              <a:tabLst/>
              <a:defRPr sz="2000">
                <a:solidFill>
                  <a:schemeClr val="tx1">
                    <a:lumMod val="85000"/>
                    <a:lumOff val="15000"/>
                  </a:schemeClr>
                </a:solidFill>
              </a:defRPr>
            </a:lvl2pPr>
            <a:lvl3pPr marL="1381125" indent="-234950">
              <a:buClr>
                <a:schemeClr val="accent1"/>
              </a:buClr>
              <a:buFont typeface="Wingdings" pitchFamily="2" charset="2"/>
              <a:buChar char="§"/>
              <a:tabLst/>
              <a:defRPr sz="1800">
                <a:solidFill>
                  <a:schemeClr val="tx1">
                    <a:lumMod val="85000"/>
                    <a:lumOff val="15000"/>
                  </a:schemeClr>
                </a:solidFill>
              </a:defRPr>
            </a:lvl3pPr>
          </a:lstStyle>
          <a:p>
            <a:pPr lvl="0"/>
            <a:r>
              <a:rPr lang="en-US"/>
              <a:t>Click to edit Master text styles</a:t>
            </a:r>
          </a:p>
          <a:p>
            <a:pPr lvl="1"/>
            <a:r>
              <a:rPr lang="en-US"/>
              <a:t>Second level</a:t>
            </a:r>
          </a:p>
          <a:p>
            <a:pPr lvl="2"/>
            <a:r>
              <a:rPr lang="en-US"/>
              <a:t>Third level</a:t>
            </a:r>
          </a:p>
          <a:p>
            <a:pPr lvl="0"/>
            <a:endParaRPr lang="en-US"/>
          </a:p>
          <a:p>
            <a:pPr lvl="2"/>
            <a:endParaRPr lang="en-US"/>
          </a:p>
          <a:p>
            <a:pPr lvl="2"/>
            <a:endParaRPr lang="en-US"/>
          </a:p>
        </p:txBody>
      </p:sp>
      <p:sp>
        <p:nvSpPr>
          <p:cNvPr id="9" name="Content Placeholder 2">
            <a:extLst>
              <a:ext uri="{FF2B5EF4-FFF2-40B4-BE49-F238E27FC236}">
                <a16:creationId xmlns:a16="http://schemas.microsoft.com/office/drawing/2014/main" id="{8BD0CD79-0A88-6F4A-9DE1-A5B60346B1AC}"/>
              </a:ext>
            </a:extLst>
          </p:cNvPr>
          <p:cNvSpPr>
            <a:spLocks noGrp="1"/>
          </p:cNvSpPr>
          <p:nvPr>
            <p:ph idx="13"/>
          </p:nvPr>
        </p:nvSpPr>
        <p:spPr>
          <a:xfrm>
            <a:off x="6197600" y="1941690"/>
            <a:ext cx="5384800" cy="3752116"/>
          </a:xfrm>
        </p:spPr>
        <p:txBody>
          <a:bodyPr/>
          <a:lstStyle>
            <a:lvl1pPr marL="515938" indent="-280988">
              <a:buClr>
                <a:schemeClr val="accent1"/>
              </a:buClr>
              <a:buSzPct val="125000"/>
              <a:buFont typeface="Arial" panose="020B0604020202020204" pitchFamily="34" charset="0"/>
              <a:buChar char="•"/>
              <a:tabLst/>
              <a:defRPr sz="2200">
                <a:solidFill>
                  <a:schemeClr val="tx1">
                    <a:lumMod val="85000"/>
                    <a:lumOff val="15000"/>
                  </a:schemeClr>
                </a:solidFill>
              </a:defRPr>
            </a:lvl1pPr>
            <a:lvl2pPr marL="976313" indent="-280988">
              <a:buClr>
                <a:schemeClr val="accent1"/>
              </a:buClr>
              <a:buFont typeface="Wingdings" panose="05000000000000000000" pitchFamily="2" charset="2"/>
              <a:buChar char="§"/>
              <a:tabLst/>
              <a:defRPr sz="2000">
                <a:solidFill>
                  <a:schemeClr val="tx1">
                    <a:lumMod val="85000"/>
                    <a:lumOff val="15000"/>
                  </a:schemeClr>
                </a:solidFill>
              </a:defRPr>
            </a:lvl2pPr>
            <a:lvl3pPr marL="1381125" indent="-234950">
              <a:buClr>
                <a:schemeClr val="accent1"/>
              </a:buClr>
              <a:buFont typeface="Wingdings" pitchFamily="2" charset="2"/>
              <a:buChar char="§"/>
              <a:tabLst/>
              <a:defRPr sz="1800">
                <a:solidFill>
                  <a:schemeClr val="tx1">
                    <a:lumMod val="85000"/>
                    <a:lumOff val="15000"/>
                  </a:schemeClr>
                </a:solidFill>
              </a:defRPr>
            </a:lvl3pPr>
          </a:lstStyle>
          <a:p>
            <a:pPr lvl="0"/>
            <a:r>
              <a:rPr lang="en-US"/>
              <a:t>Click to edit Master text styles</a:t>
            </a:r>
          </a:p>
          <a:p>
            <a:pPr lvl="1"/>
            <a:r>
              <a:rPr lang="en-US"/>
              <a:t>Second level</a:t>
            </a:r>
          </a:p>
          <a:p>
            <a:pPr lvl="2"/>
            <a:r>
              <a:rPr lang="en-US"/>
              <a:t>Third level</a:t>
            </a:r>
          </a:p>
          <a:p>
            <a:pPr lvl="0"/>
            <a:endParaRPr lang="en-US"/>
          </a:p>
          <a:p>
            <a:pPr lvl="2"/>
            <a:endParaRPr lang="en-US"/>
          </a:p>
          <a:p>
            <a:pPr lvl="2"/>
            <a:endParaRPr lang="en-US"/>
          </a:p>
        </p:txBody>
      </p:sp>
      <p:sp>
        <p:nvSpPr>
          <p:cNvPr id="19" name="Title 1">
            <a:extLst>
              <a:ext uri="{FF2B5EF4-FFF2-40B4-BE49-F238E27FC236}">
                <a16:creationId xmlns:a16="http://schemas.microsoft.com/office/drawing/2014/main" id="{F4AA8F56-8114-0645-AE64-8E42161E1C8A}"/>
              </a:ext>
            </a:extLst>
          </p:cNvPr>
          <p:cNvSpPr>
            <a:spLocks noGrp="1"/>
          </p:cNvSpPr>
          <p:nvPr>
            <p:ph type="title" hasCustomPrompt="1"/>
          </p:nvPr>
        </p:nvSpPr>
        <p:spPr>
          <a:xfrm>
            <a:off x="609600" y="484458"/>
            <a:ext cx="10972800" cy="887356"/>
          </a:xfrm>
        </p:spPr>
        <p:txBody>
          <a:bodyPr anchor="t" anchorCtr="0">
            <a:normAutofit/>
          </a:bodyPr>
          <a:lstStyle>
            <a:lvl1pPr>
              <a:defRPr sz="3200" b="1" baseline="0">
                <a:solidFill>
                  <a:schemeClr val="accent1"/>
                </a:solidFill>
              </a:defRPr>
            </a:lvl1pPr>
          </a:lstStyle>
          <a:p>
            <a:r>
              <a:rPr lang="en-US"/>
              <a:t>DIFFERENT TITLE PER SLIDE, ARIAL 32 PT</a:t>
            </a:r>
          </a:p>
        </p:txBody>
      </p:sp>
      <p:sp>
        <p:nvSpPr>
          <p:cNvPr id="20" name="Rectangle 19">
            <a:extLst>
              <a:ext uri="{FF2B5EF4-FFF2-40B4-BE49-F238E27FC236}">
                <a16:creationId xmlns:a16="http://schemas.microsoft.com/office/drawing/2014/main" id="{34B8B072-DDDA-F14B-A37B-9E2975BB5F00}"/>
              </a:ext>
            </a:extLst>
          </p:cNvPr>
          <p:cNvSpPr/>
          <p:nvPr userDrawn="1"/>
        </p:nvSpPr>
        <p:spPr>
          <a:xfrm>
            <a:off x="0" y="6117996"/>
            <a:ext cx="12192000" cy="74000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Slide Number Placeholder 5">
            <a:extLst>
              <a:ext uri="{FF2B5EF4-FFF2-40B4-BE49-F238E27FC236}">
                <a16:creationId xmlns:a16="http://schemas.microsoft.com/office/drawing/2014/main" id="{CCD2B8BF-30BB-754F-9DA4-B739C4E87EDF}"/>
              </a:ext>
            </a:extLst>
          </p:cNvPr>
          <p:cNvSpPr txBox="1">
            <a:spLocks/>
          </p:cNvSpPr>
          <p:nvPr userDrawn="1"/>
        </p:nvSpPr>
        <p:spPr>
          <a:xfrm>
            <a:off x="11195314" y="6370139"/>
            <a:ext cx="711200" cy="259316"/>
          </a:xfrm>
          <a:prstGeom prst="rect">
            <a:avLst/>
          </a:prstGeom>
        </p:spPr>
        <p:txBody>
          <a:bodyPr vert="horz" lIns="121920" tIns="60960" rIns="121920" bIns="6096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085E4B45-3C0D-4DB7-A4A8-89FEB5CAB5B2}" type="slidenum">
              <a:rPr lang="en-US" sz="1333" smtClean="0">
                <a:solidFill>
                  <a:schemeClr val="bg1"/>
                </a:solidFill>
              </a:rPr>
              <a:pPr algn="ctr"/>
              <a:t>‹#›</a:t>
            </a:fld>
            <a:endParaRPr lang="en-US" sz="1333" dirty="0">
              <a:solidFill>
                <a:schemeClr val="bg1"/>
              </a:solidFill>
            </a:endParaRPr>
          </a:p>
        </p:txBody>
      </p:sp>
      <p:pic>
        <p:nvPicPr>
          <p:cNvPr id="23" name="Graphic 22">
            <a:extLst>
              <a:ext uri="{FF2B5EF4-FFF2-40B4-BE49-F238E27FC236}">
                <a16:creationId xmlns:a16="http://schemas.microsoft.com/office/drawing/2014/main" id="{3832E2F6-DAE8-3541-8467-7B04338EC680}"/>
              </a:ext>
            </a:extLst>
          </p:cNvPr>
          <p:cNvPicPr>
            <a:picLocks noChangeAspect="1"/>
          </p:cNvPicPr>
          <p:nvPr userDrawn="1"/>
        </p:nvPicPr>
        <p:blipFill>
          <a:blip>
            <a:extLst>
              <a:ext uri="{28A0092B-C50C-407E-A947-70E740481C1C}">
                <a14:useLocalDpi xmlns:a14="http://schemas.microsoft.com/office/drawing/2010/main"/>
              </a:ext>
            </a:extLst>
          </a:blip>
          <a:stretch>
            <a:fillRect/>
          </a:stretch>
        </p:blipFill>
        <p:spPr>
          <a:xfrm>
            <a:off x="609600" y="6246069"/>
            <a:ext cx="2260600" cy="495300"/>
          </a:xfrm>
          <a:prstGeom prst="rect">
            <a:avLst/>
          </a:prstGeom>
        </p:spPr>
      </p:pic>
      <p:cxnSp>
        <p:nvCxnSpPr>
          <p:cNvPr id="24" name="Straight Connector 23">
            <a:extLst>
              <a:ext uri="{FF2B5EF4-FFF2-40B4-BE49-F238E27FC236}">
                <a16:creationId xmlns:a16="http://schemas.microsoft.com/office/drawing/2014/main" id="{6F217AE5-A9C8-6D4B-83AE-2A10BF6462AA}"/>
              </a:ext>
            </a:extLst>
          </p:cNvPr>
          <p:cNvCxnSpPr/>
          <p:nvPr userDrawn="1"/>
        </p:nvCxnSpPr>
        <p:spPr>
          <a:xfrm>
            <a:off x="11261303" y="6341319"/>
            <a:ext cx="0" cy="30480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5" name="Text Placeholder 3">
            <a:extLst>
              <a:ext uri="{FF2B5EF4-FFF2-40B4-BE49-F238E27FC236}">
                <a16:creationId xmlns:a16="http://schemas.microsoft.com/office/drawing/2014/main" id="{9298D1DB-E7F7-8A4D-AF1D-0ED5E5D17F60}"/>
              </a:ext>
            </a:extLst>
          </p:cNvPr>
          <p:cNvSpPr>
            <a:spLocks noGrp="1"/>
          </p:cNvSpPr>
          <p:nvPr>
            <p:ph type="body" sz="quarter" idx="10" hasCustomPrompt="1"/>
          </p:nvPr>
        </p:nvSpPr>
        <p:spPr>
          <a:xfrm>
            <a:off x="7222204" y="6341319"/>
            <a:ext cx="3979862" cy="304800"/>
          </a:xfrm>
        </p:spPr>
        <p:txBody>
          <a:bodyPr anchor="ctr" anchorCtr="0">
            <a:noAutofit/>
          </a:bodyPr>
          <a:lstStyle>
            <a:lvl1pPr marL="0" indent="0" algn="r">
              <a:buNone/>
              <a:defRPr sz="1800">
                <a:solidFill>
                  <a:schemeClr val="bg1"/>
                </a:solidFill>
              </a:defRPr>
            </a:lvl1pPr>
          </a:lstStyle>
          <a:p>
            <a:pPr lvl="0"/>
            <a:r>
              <a:rPr lang="en-US"/>
              <a:t>Presentation Title</a:t>
            </a:r>
          </a:p>
        </p:txBody>
      </p:sp>
    </p:spTree>
    <p:extLst>
      <p:ext uri="{BB962C8B-B14F-4D97-AF65-F5344CB8AC3E}">
        <p14:creationId xmlns:p14="http://schemas.microsoft.com/office/powerpoint/2010/main" val="2956228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2_Content with Imag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9CABA801-8FBD-1443-BFFA-88017638CC24}"/>
              </a:ext>
            </a:extLst>
          </p:cNvPr>
          <p:cNvSpPr>
            <a:spLocks noGrp="1"/>
          </p:cNvSpPr>
          <p:nvPr>
            <p:ph type="pic" sz="quarter" idx="11"/>
          </p:nvPr>
        </p:nvSpPr>
        <p:spPr>
          <a:xfrm>
            <a:off x="8343900" y="0"/>
            <a:ext cx="3848100" cy="6112774"/>
          </a:xfrm>
        </p:spPr>
        <p:txBody>
          <a:bodyPr/>
          <a:lstStyle/>
          <a:p>
            <a:endParaRPr lang="en-US" dirty="0"/>
          </a:p>
        </p:txBody>
      </p:sp>
      <p:cxnSp>
        <p:nvCxnSpPr>
          <p:cNvPr id="23" name="Straight Connector 22">
            <a:extLst>
              <a:ext uri="{FF2B5EF4-FFF2-40B4-BE49-F238E27FC236}">
                <a16:creationId xmlns:a16="http://schemas.microsoft.com/office/drawing/2014/main" id="{BDAA0027-432C-6244-840D-4FBFDD96A598}"/>
              </a:ext>
            </a:extLst>
          </p:cNvPr>
          <p:cNvCxnSpPr/>
          <p:nvPr userDrawn="1"/>
        </p:nvCxnSpPr>
        <p:spPr>
          <a:xfrm>
            <a:off x="713108" y="449124"/>
            <a:ext cx="948267" cy="0"/>
          </a:xfrm>
          <a:prstGeom prst="line">
            <a:avLst/>
          </a:prstGeom>
          <a:ln w="31750">
            <a:solidFill>
              <a:schemeClr val="bg2"/>
            </a:solidFill>
          </a:ln>
        </p:spPr>
        <p:style>
          <a:lnRef idx="1">
            <a:schemeClr val="accent1"/>
          </a:lnRef>
          <a:fillRef idx="0">
            <a:schemeClr val="accent1"/>
          </a:fillRef>
          <a:effectRef idx="0">
            <a:schemeClr val="accent1"/>
          </a:effectRef>
          <a:fontRef idx="minor">
            <a:schemeClr val="tx1"/>
          </a:fontRef>
        </p:style>
      </p:cxnSp>
      <p:sp>
        <p:nvSpPr>
          <p:cNvPr id="43" name="Text Placeholder 42">
            <a:extLst>
              <a:ext uri="{FF2B5EF4-FFF2-40B4-BE49-F238E27FC236}">
                <a16:creationId xmlns:a16="http://schemas.microsoft.com/office/drawing/2014/main" id="{454EB662-8970-3548-9C1E-15940E99A469}"/>
              </a:ext>
            </a:extLst>
          </p:cNvPr>
          <p:cNvSpPr>
            <a:spLocks noGrp="1"/>
          </p:cNvSpPr>
          <p:nvPr>
            <p:ph type="body" sz="quarter" idx="12"/>
          </p:nvPr>
        </p:nvSpPr>
        <p:spPr>
          <a:xfrm>
            <a:off x="609600" y="1601513"/>
            <a:ext cx="7581900" cy="406400"/>
          </a:xfrm>
        </p:spPr>
        <p:txBody>
          <a:bodyPr>
            <a:noAutofit/>
          </a:bodyPr>
          <a:lstStyle>
            <a:lvl1pPr marL="0" indent="0">
              <a:buNone/>
              <a:defRPr sz="2400" b="1" i="0">
                <a:solidFill>
                  <a:schemeClr val="accent1"/>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44" name="Content Placeholder 2">
            <a:extLst>
              <a:ext uri="{FF2B5EF4-FFF2-40B4-BE49-F238E27FC236}">
                <a16:creationId xmlns:a16="http://schemas.microsoft.com/office/drawing/2014/main" id="{9C634B4E-4653-3846-85AD-42C20DC5FB51}"/>
              </a:ext>
            </a:extLst>
          </p:cNvPr>
          <p:cNvSpPr>
            <a:spLocks noGrp="1"/>
          </p:cNvSpPr>
          <p:nvPr>
            <p:ph idx="1"/>
          </p:nvPr>
        </p:nvSpPr>
        <p:spPr>
          <a:xfrm>
            <a:off x="609600" y="2120803"/>
            <a:ext cx="7581900" cy="3880562"/>
          </a:xfrm>
        </p:spPr>
        <p:txBody>
          <a:bodyPr/>
          <a:lstStyle>
            <a:lvl1pPr marL="515938" indent="-280988">
              <a:buClr>
                <a:schemeClr val="accent1"/>
              </a:buClr>
              <a:buSzPct val="125000"/>
              <a:buFont typeface="Arial" panose="020B0604020202020204" pitchFamily="34" charset="0"/>
              <a:buChar char="•"/>
              <a:tabLst/>
              <a:defRPr sz="2200">
                <a:solidFill>
                  <a:schemeClr val="tx1">
                    <a:lumMod val="85000"/>
                    <a:lumOff val="15000"/>
                  </a:schemeClr>
                </a:solidFill>
              </a:defRPr>
            </a:lvl1pPr>
            <a:lvl2pPr marL="976313" indent="-280988">
              <a:buClr>
                <a:schemeClr val="accent1"/>
              </a:buClr>
              <a:buFont typeface="Wingdings" panose="05000000000000000000" pitchFamily="2" charset="2"/>
              <a:buChar char="§"/>
              <a:tabLst/>
              <a:defRPr sz="2000">
                <a:solidFill>
                  <a:schemeClr val="tx1">
                    <a:lumMod val="85000"/>
                    <a:lumOff val="15000"/>
                  </a:schemeClr>
                </a:solidFill>
              </a:defRPr>
            </a:lvl2pPr>
            <a:lvl3pPr marL="1381125" indent="-234950">
              <a:buClr>
                <a:schemeClr val="accent1"/>
              </a:buClr>
              <a:buFont typeface="Wingdings" pitchFamily="2" charset="2"/>
              <a:buChar char="§"/>
              <a:tabLst/>
              <a:defRPr sz="1800">
                <a:solidFill>
                  <a:schemeClr val="tx1">
                    <a:lumMod val="85000"/>
                    <a:lumOff val="15000"/>
                  </a:schemeClr>
                </a:solidFill>
              </a:defRPr>
            </a:lvl3pPr>
          </a:lstStyle>
          <a:p>
            <a:pPr lvl="0"/>
            <a:r>
              <a:rPr lang="en-US"/>
              <a:t>Click to edit Master text styles</a:t>
            </a:r>
          </a:p>
          <a:p>
            <a:pPr lvl="1"/>
            <a:r>
              <a:rPr lang="en-US"/>
              <a:t>Second level</a:t>
            </a:r>
          </a:p>
          <a:p>
            <a:pPr lvl="2"/>
            <a:r>
              <a:rPr lang="en-US"/>
              <a:t>Third level</a:t>
            </a:r>
          </a:p>
          <a:p>
            <a:pPr lvl="0"/>
            <a:endParaRPr lang="en-US"/>
          </a:p>
          <a:p>
            <a:pPr lvl="2"/>
            <a:endParaRPr lang="en-US"/>
          </a:p>
          <a:p>
            <a:pPr lvl="2"/>
            <a:endParaRPr lang="en-US"/>
          </a:p>
        </p:txBody>
      </p:sp>
      <p:sp>
        <p:nvSpPr>
          <p:cNvPr id="15" name="Title 1">
            <a:extLst>
              <a:ext uri="{FF2B5EF4-FFF2-40B4-BE49-F238E27FC236}">
                <a16:creationId xmlns:a16="http://schemas.microsoft.com/office/drawing/2014/main" id="{8577A86C-776B-E547-A6C5-969E9A7865BD}"/>
              </a:ext>
            </a:extLst>
          </p:cNvPr>
          <p:cNvSpPr>
            <a:spLocks noGrp="1"/>
          </p:cNvSpPr>
          <p:nvPr>
            <p:ph type="title" hasCustomPrompt="1"/>
          </p:nvPr>
        </p:nvSpPr>
        <p:spPr>
          <a:xfrm>
            <a:off x="609600" y="484458"/>
            <a:ext cx="7581900" cy="1000424"/>
          </a:xfrm>
        </p:spPr>
        <p:txBody>
          <a:bodyPr anchor="t" anchorCtr="0">
            <a:noAutofit/>
          </a:bodyPr>
          <a:lstStyle>
            <a:lvl1pPr>
              <a:defRPr sz="3200" b="1" baseline="0">
                <a:solidFill>
                  <a:schemeClr val="accent1"/>
                </a:solidFill>
              </a:defRPr>
            </a:lvl1pPr>
          </a:lstStyle>
          <a:p>
            <a:r>
              <a:rPr lang="en-US"/>
              <a:t>DIFFERENT TITLE PER SLIDE, </a:t>
            </a:r>
            <a:br>
              <a:rPr lang="en-US"/>
            </a:br>
            <a:r>
              <a:rPr lang="en-US"/>
              <a:t>ARIAL 32 PT</a:t>
            </a:r>
          </a:p>
        </p:txBody>
      </p:sp>
      <p:sp>
        <p:nvSpPr>
          <p:cNvPr id="30" name="Rectangle 29">
            <a:extLst>
              <a:ext uri="{FF2B5EF4-FFF2-40B4-BE49-F238E27FC236}">
                <a16:creationId xmlns:a16="http://schemas.microsoft.com/office/drawing/2014/main" id="{C2BF3CEB-349B-9B43-B746-9CCF08DD2D70}"/>
              </a:ext>
            </a:extLst>
          </p:cNvPr>
          <p:cNvSpPr/>
          <p:nvPr userDrawn="1"/>
        </p:nvSpPr>
        <p:spPr>
          <a:xfrm>
            <a:off x="0" y="6117996"/>
            <a:ext cx="12192000" cy="74000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Slide Number Placeholder 5">
            <a:extLst>
              <a:ext uri="{FF2B5EF4-FFF2-40B4-BE49-F238E27FC236}">
                <a16:creationId xmlns:a16="http://schemas.microsoft.com/office/drawing/2014/main" id="{7FD54241-466E-224B-B253-D275ACDE7919}"/>
              </a:ext>
            </a:extLst>
          </p:cNvPr>
          <p:cNvSpPr txBox="1">
            <a:spLocks/>
          </p:cNvSpPr>
          <p:nvPr userDrawn="1"/>
        </p:nvSpPr>
        <p:spPr>
          <a:xfrm>
            <a:off x="11195314" y="6370139"/>
            <a:ext cx="711200" cy="259316"/>
          </a:xfrm>
          <a:prstGeom prst="rect">
            <a:avLst/>
          </a:prstGeom>
        </p:spPr>
        <p:txBody>
          <a:bodyPr vert="horz" lIns="121920" tIns="60960" rIns="121920" bIns="6096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085E4B45-3C0D-4DB7-A4A8-89FEB5CAB5B2}" type="slidenum">
              <a:rPr lang="en-US" sz="1333" smtClean="0">
                <a:solidFill>
                  <a:schemeClr val="bg1"/>
                </a:solidFill>
              </a:rPr>
              <a:pPr algn="ctr"/>
              <a:t>‹#›</a:t>
            </a:fld>
            <a:endParaRPr lang="en-US" sz="1333" dirty="0">
              <a:solidFill>
                <a:schemeClr val="bg1"/>
              </a:solidFill>
            </a:endParaRPr>
          </a:p>
        </p:txBody>
      </p:sp>
      <p:pic>
        <p:nvPicPr>
          <p:cNvPr id="32" name="Graphic 31">
            <a:extLst>
              <a:ext uri="{FF2B5EF4-FFF2-40B4-BE49-F238E27FC236}">
                <a16:creationId xmlns:a16="http://schemas.microsoft.com/office/drawing/2014/main" id="{F07774A4-F463-6143-9CA1-7716CA9F9F46}"/>
              </a:ext>
            </a:extLst>
          </p:cNvPr>
          <p:cNvPicPr>
            <a:picLocks noChangeAspect="1"/>
          </p:cNvPicPr>
          <p:nvPr userDrawn="1"/>
        </p:nvPicPr>
        <p:blipFill>
          <a:blip>
            <a:extLst>
              <a:ext uri="{28A0092B-C50C-407E-A947-70E740481C1C}">
                <a14:useLocalDpi xmlns:a14="http://schemas.microsoft.com/office/drawing/2010/main"/>
              </a:ext>
            </a:extLst>
          </a:blip>
          <a:stretch>
            <a:fillRect/>
          </a:stretch>
        </p:blipFill>
        <p:spPr>
          <a:xfrm>
            <a:off x="609600" y="6246069"/>
            <a:ext cx="2260600" cy="495300"/>
          </a:xfrm>
          <a:prstGeom prst="rect">
            <a:avLst/>
          </a:prstGeom>
        </p:spPr>
      </p:pic>
      <p:cxnSp>
        <p:nvCxnSpPr>
          <p:cNvPr id="33" name="Straight Connector 32">
            <a:extLst>
              <a:ext uri="{FF2B5EF4-FFF2-40B4-BE49-F238E27FC236}">
                <a16:creationId xmlns:a16="http://schemas.microsoft.com/office/drawing/2014/main" id="{CC68A604-8BB6-794F-ACB5-D78699FCB3B0}"/>
              </a:ext>
            </a:extLst>
          </p:cNvPr>
          <p:cNvCxnSpPr/>
          <p:nvPr userDrawn="1"/>
        </p:nvCxnSpPr>
        <p:spPr>
          <a:xfrm>
            <a:off x="11261303" y="6341319"/>
            <a:ext cx="0" cy="30480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4" name="Text Placeholder 3">
            <a:extLst>
              <a:ext uri="{FF2B5EF4-FFF2-40B4-BE49-F238E27FC236}">
                <a16:creationId xmlns:a16="http://schemas.microsoft.com/office/drawing/2014/main" id="{18B6C446-C05E-D94C-AD80-ADBF74A37C55}"/>
              </a:ext>
            </a:extLst>
          </p:cNvPr>
          <p:cNvSpPr>
            <a:spLocks noGrp="1"/>
          </p:cNvSpPr>
          <p:nvPr>
            <p:ph type="body" sz="quarter" idx="10" hasCustomPrompt="1"/>
          </p:nvPr>
        </p:nvSpPr>
        <p:spPr>
          <a:xfrm>
            <a:off x="7222204" y="6341319"/>
            <a:ext cx="3979862" cy="304800"/>
          </a:xfrm>
        </p:spPr>
        <p:txBody>
          <a:bodyPr anchor="ctr" anchorCtr="0">
            <a:noAutofit/>
          </a:bodyPr>
          <a:lstStyle>
            <a:lvl1pPr marL="0" indent="0" algn="r">
              <a:buNone/>
              <a:defRPr sz="1800">
                <a:solidFill>
                  <a:schemeClr val="bg1"/>
                </a:solidFill>
              </a:defRPr>
            </a:lvl1pPr>
          </a:lstStyle>
          <a:p>
            <a:pPr lvl="0"/>
            <a:r>
              <a:rPr lang="en-US"/>
              <a:t>Presentation Title</a:t>
            </a:r>
          </a:p>
        </p:txBody>
      </p:sp>
    </p:spTree>
    <p:extLst>
      <p:ext uri="{BB962C8B-B14F-4D97-AF65-F5344CB8AC3E}">
        <p14:creationId xmlns:p14="http://schemas.microsoft.com/office/powerpoint/2010/main" val="3022292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ontent with Graphic">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508C5BCF-1094-B94D-A6B4-3BA4D385EDAD}"/>
              </a:ext>
            </a:extLst>
          </p:cNvPr>
          <p:cNvCxnSpPr/>
          <p:nvPr userDrawn="1"/>
        </p:nvCxnSpPr>
        <p:spPr>
          <a:xfrm>
            <a:off x="713108" y="449124"/>
            <a:ext cx="948267" cy="0"/>
          </a:xfrm>
          <a:prstGeom prst="line">
            <a:avLst/>
          </a:prstGeom>
          <a:ln w="31750">
            <a:solidFill>
              <a:schemeClr val="bg2"/>
            </a:solidFill>
          </a:ln>
        </p:spPr>
        <p:style>
          <a:lnRef idx="1">
            <a:schemeClr val="accent1"/>
          </a:lnRef>
          <a:fillRef idx="0">
            <a:schemeClr val="accent1"/>
          </a:fillRef>
          <a:effectRef idx="0">
            <a:schemeClr val="accent1"/>
          </a:effectRef>
          <a:fontRef idx="minor">
            <a:schemeClr val="tx1"/>
          </a:fontRef>
        </p:style>
      </p:cxnSp>
      <p:sp>
        <p:nvSpPr>
          <p:cNvPr id="24" name="Content Placeholder 23">
            <a:extLst>
              <a:ext uri="{FF2B5EF4-FFF2-40B4-BE49-F238E27FC236}">
                <a16:creationId xmlns:a16="http://schemas.microsoft.com/office/drawing/2014/main" id="{340F56E4-F8A1-4D4D-9E61-5CABD197FB01}"/>
              </a:ext>
            </a:extLst>
          </p:cNvPr>
          <p:cNvSpPr>
            <a:spLocks noGrp="1"/>
          </p:cNvSpPr>
          <p:nvPr>
            <p:ph sz="quarter" idx="13"/>
          </p:nvPr>
        </p:nvSpPr>
        <p:spPr>
          <a:xfrm>
            <a:off x="6230938" y="1554378"/>
            <a:ext cx="5238750" cy="43517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1">
            <a:extLst>
              <a:ext uri="{FF2B5EF4-FFF2-40B4-BE49-F238E27FC236}">
                <a16:creationId xmlns:a16="http://schemas.microsoft.com/office/drawing/2014/main" id="{848D99A2-1D1C-984A-A263-5F663DD24984}"/>
              </a:ext>
            </a:extLst>
          </p:cNvPr>
          <p:cNvSpPr>
            <a:spLocks noGrp="1"/>
          </p:cNvSpPr>
          <p:nvPr>
            <p:ph type="title" hasCustomPrompt="1"/>
          </p:nvPr>
        </p:nvSpPr>
        <p:spPr>
          <a:xfrm>
            <a:off x="609600" y="484458"/>
            <a:ext cx="10972800" cy="825051"/>
          </a:xfrm>
        </p:spPr>
        <p:txBody>
          <a:bodyPr anchor="t" anchorCtr="0">
            <a:normAutofit/>
          </a:bodyPr>
          <a:lstStyle>
            <a:lvl1pPr>
              <a:defRPr sz="3200" b="1" baseline="0">
                <a:solidFill>
                  <a:schemeClr val="accent1"/>
                </a:solidFill>
              </a:defRPr>
            </a:lvl1pPr>
          </a:lstStyle>
          <a:p>
            <a:r>
              <a:rPr lang="en-US"/>
              <a:t>DIFFERENT TITLE PER SLIDE, ARIAL 32 PT</a:t>
            </a:r>
          </a:p>
        </p:txBody>
      </p:sp>
      <p:sp>
        <p:nvSpPr>
          <p:cNvPr id="31" name="Rectangle 30">
            <a:extLst>
              <a:ext uri="{FF2B5EF4-FFF2-40B4-BE49-F238E27FC236}">
                <a16:creationId xmlns:a16="http://schemas.microsoft.com/office/drawing/2014/main" id="{117DD378-629D-E840-B370-54259EE82100}"/>
              </a:ext>
            </a:extLst>
          </p:cNvPr>
          <p:cNvSpPr/>
          <p:nvPr userDrawn="1"/>
        </p:nvSpPr>
        <p:spPr>
          <a:xfrm>
            <a:off x="0" y="6117996"/>
            <a:ext cx="12192000" cy="74000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Slide Number Placeholder 5">
            <a:extLst>
              <a:ext uri="{FF2B5EF4-FFF2-40B4-BE49-F238E27FC236}">
                <a16:creationId xmlns:a16="http://schemas.microsoft.com/office/drawing/2014/main" id="{2798D922-0933-1043-98C8-522ED9BC98EE}"/>
              </a:ext>
            </a:extLst>
          </p:cNvPr>
          <p:cNvSpPr txBox="1">
            <a:spLocks/>
          </p:cNvSpPr>
          <p:nvPr userDrawn="1"/>
        </p:nvSpPr>
        <p:spPr>
          <a:xfrm>
            <a:off x="11195314" y="6370139"/>
            <a:ext cx="711200" cy="259316"/>
          </a:xfrm>
          <a:prstGeom prst="rect">
            <a:avLst/>
          </a:prstGeom>
        </p:spPr>
        <p:txBody>
          <a:bodyPr vert="horz" lIns="121920" tIns="60960" rIns="121920" bIns="6096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085E4B45-3C0D-4DB7-A4A8-89FEB5CAB5B2}" type="slidenum">
              <a:rPr lang="en-US" sz="1333" smtClean="0">
                <a:solidFill>
                  <a:schemeClr val="bg1"/>
                </a:solidFill>
              </a:rPr>
              <a:pPr algn="ctr"/>
              <a:t>‹#›</a:t>
            </a:fld>
            <a:endParaRPr lang="en-US" sz="1333" dirty="0">
              <a:solidFill>
                <a:schemeClr val="bg1"/>
              </a:solidFill>
            </a:endParaRPr>
          </a:p>
        </p:txBody>
      </p:sp>
      <p:pic>
        <p:nvPicPr>
          <p:cNvPr id="33" name="Graphic 32">
            <a:extLst>
              <a:ext uri="{FF2B5EF4-FFF2-40B4-BE49-F238E27FC236}">
                <a16:creationId xmlns:a16="http://schemas.microsoft.com/office/drawing/2014/main" id="{576D76D2-5186-1145-81B6-C978F0FD5B22}"/>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09600" y="6246069"/>
            <a:ext cx="2260600" cy="495300"/>
          </a:xfrm>
          <a:prstGeom prst="rect">
            <a:avLst/>
          </a:prstGeom>
        </p:spPr>
      </p:pic>
      <p:cxnSp>
        <p:nvCxnSpPr>
          <p:cNvPr id="34" name="Straight Connector 33">
            <a:extLst>
              <a:ext uri="{FF2B5EF4-FFF2-40B4-BE49-F238E27FC236}">
                <a16:creationId xmlns:a16="http://schemas.microsoft.com/office/drawing/2014/main" id="{AFF4CCCA-CC14-5F4F-85F8-E9E43CBD83C3}"/>
              </a:ext>
            </a:extLst>
          </p:cNvPr>
          <p:cNvCxnSpPr/>
          <p:nvPr userDrawn="1"/>
        </p:nvCxnSpPr>
        <p:spPr>
          <a:xfrm>
            <a:off x="11261303" y="6341319"/>
            <a:ext cx="0" cy="30480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5" name="Text Placeholder 3">
            <a:extLst>
              <a:ext uri="{FF2B5EF4-FFF2-40B4-BE49-F238E27FC236}">
                <a16:creationId xmlns:a16="http://schemas.microsoft.com/office/drawing/2014/main" id="{D27E2174-87D8-A34D-A2C1-AD7CA740738F}"/>
              </a:ext>
            </a:extLst>
          </p:cNvPr>
          <p:cNvSpPr>
            <a:spLocks noGrp="1"/>
          </p:cNvSpPr>
          <p:nvPr>
            <p:ph type="body" sz="quarter" idx="10" hasCustomPrompt="1"/>
          </p:nvPr>
        </p:nvSpPr>
        <p:spPr>
          <a:xfrm>
            <a:off x="7222204" y="6341319"/>
            <a:ext cx="3979862" cy="304800"/>
          </a:xfrm>
        </p:spPr>
        <p:txBody>
          <a:bodyPr anchor="ctr" anchorCtr="0">
            <a:noAutofit/>
          </a:bodyPr>
          <a:lstStyle>
            <a:lvl1pPr marL="0" indent="0" algn="r">
              <a:buNone/>
              <a:defRPr sz="1800">
                <a:solidFill>
                  <a:schemeClr val="bg1"/>
                </a:solidFill>
              </a:defRPr>
            </a:lvl1pPr>
          </a:lstStyle>
          <a:p>
            <a:pPr lvl="0"/>
            <a:r>
              <a:rPr lang="en-US"/>
              <a:t>Presentation Title</a:t>
            </a:r>
          </a:p>
        </p:txBody>
      </p:sp>
      <p:sp>
        <p:nvSpPr>
          <p:cNvPr id="36" name="Content Placeholder 23">
            <a:extLst>
              <a:ext uri="{FF2B5EF4-FFF2-40B4-BE49-F238E27FC236}">
                <a16:creationId xmlns:a16="http://schemas.microsoft.com/office/drawing/2014/main" id="{33C51EF8-3A4A-BF43-91AD-F7ED3A3ADF15}"/>
              </a:ext>
            </a:extLst>
          </p:cNvPr>
          <p:cNvSpPr>
            <a:spLocks noGrp="1"/>
          </p:cNvSpPr>
          <p:nvPr>
            <p:ph sz="quarter" idx="14"/>
          </p:nvPr>
        </p:nvSpPr>
        <p:spPr>
          <a:xfrm>
            <a:off x="630238" y="1554378"/>
            <a:ext cx="5238750" cy="43517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74102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Agenda Slide">
    <p:bg>
      <p:bgPr>
        <a:solidFill>
          <a:schemeClr val="accent1"/>
        </a:solid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E20DE676-5A7C-8E4A-A4B6-6E698D17865E}"/>
              </a:ext>
            </a:extLst>
          </p:cNvPr>
          <p:cNvPicPr>
            <a:picLocks noChangeAspect="1"/>
          </p:cNvPicPr>
          <p:nvPr userDrawn="1"/>
        </p:nvPicPr>
        <p:blipFill rotWithShape="1">
          <a:blip r:embed="rId2" cstate="screen">
            <a:alphaModFix amt="5000"/>
            <a:extLst>
              <a:ext uri="{28A0092B-C50C-407E-A947-70E740481C1C}">
                <a14:useLocalDpi xmlns:a14="http://schemas.microsoft.com/office/drawing/2010/main"/>
              </a:ext>
            </a:extLst>
          </a:blip>
          <a:srcRect l="20991" t="279" r="33495" b="1867"/>
          <a:stretch/>
        </p:blipFill>
        <p:spPr>
          <a:xfrm>
            <a:off x="3848099" y="-71120"/>
            <a:ext cx="8440981" cy="6183895"/>
          </a:xfrm>
          <a:prstGeom prst="rect">
            <a:avLst/>
          </a:prstGeom>
        </p:spPr>
      </p:pic>
      <p:sp>
        <p:nvSpPr>
          <p:cNvPr id="4" name="Slide Number Placeholder 5">
            <a:extLst>
              <a:ext uri="{FF2B5EF4-FFF2-40B4-BE49-F238E27FC236}">
                <a16:creationId xmlns:a16="http://schemas.microsoft.com/office/drawing/2014/main" id="{7DBF9CD3-72F1-6D4C-8B35-8755693DCD4D}"/>
              </a:ext>
            </a:extLst>
          </p:cNvPr>
          <p:cNvSpPr txBox="1">
            <a:spLocks/>
          </p:cNvSpPr>
          <p:nvPr userDrawn="1"/>
        </p:nvSpPr>
        <p:spPr>
          <a:xfrm>
            <a:off x="11195314" y="6370139"/>
            <a:ext cx="711200" cy="259316"/>
          </a:xfrm>
          <a:prstGeom prst="rect">
            <a:avLst/>
          </a:prstGeom>
        </p:spPr>
        <p:txBody>
          <a:bodyPr vert="horz" lIns="121920" tIns="60960" rIns="121920" bIns="6096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085E4B45-3C0D-4DB7-A4A8-89FEB5CAB5B2}" type="slidenum">
              <a:rPr lang="en-US" sz="1333" smtClean="0">
                <a:solidFill>
                  <a:schemeClr val="bg1"/>
                </a:solidFill>
              </a:rPr>
              <a:pPr algn="ctr"/>
              <a:t>‹#›</a:t>
            </a:fld>
            <a:endParaRPr lang="en-US" sz="1333" dirty="0">
              <a:solidFill>
                <a:schemeClr val="bg1"/>
              </a:solidFill>
            </a:endParaRPr>
          </a:p>
        </p:txBody>
      </p:sp>
      <p:pic>
        <p:nvPicPr>
          <p:cNvPr id="5" name="Graphic 4">
            <a:extLst>
              <a:ext uri="{FF2B5EF4-FFF2-40B4-BE49-F238E27FC236}">
                <a16:creationId xmlns:a16="http://schemas.microsoft.com/office/drawing/2014/main" id="{77300BC6-E090-4649-9031-DFDA75FE9E0E}"/>
              </a:ext>
            </a:extLst>
          </p:cNvPr>
          <p:cNvPicPr>
            <a:picLocks noChangeAspect="1"/>
          </p:cNvPicPr>
          <p:nvPr userDrawn="1"/>
        </p:nvPicPr>
        <p:blipFill>
          <a:blip>
            <a:extLst>
              <a:ext uri="{28A0092B-C50C-407E-A947-70E740481C1C}">
                <a14:useLocalDpi xmlns:a14="http://schemas.microsoft.com/office/drawing/2010/main"/>
              </a:ext>
            </a:extLst>
          </a:blip>
          <a:stretch>
            <a:fillRect/>
          </a:stretch>
        </p:blipFill>
        <p:spPr>
          <a:xfrm>
            <a:off x="609600" y="6246069"/>
            <a:ext cx="2260600" cy="495300"/>
          </a:xfrm>
          <a:prstGeom prst="rect">
            <a:avLst/>
          </a:prstGeom>
        </p:spPr>
      </p:pic>
      <p:cxnSp>
        <p:nvCxnSpPr>
          <p:cNvPr id="6" name="Straight Connector 5">
            <a:extLst>
              <a:ext uri="{FF2B5EF4-FFF2-40B4-BE49-F238E27FC236}">
                <a16:creationId xmlns:a16="http://schemas.microsoft.com/office/drawing/2014/main" id="{1FD622D0-F4FC-D14D-8584-5D90889DC8C5}"/>
              </a:ext>
            </a:extLst>
          </p:cNvPr>
          <p:cNvCxnSpPr/>
          <p:nvPr userDrawn="1"/>
        </p:nvCxnSpPr>
        <p:spPr>
          <a:xfrm>
            <a:off x="11261303" y="6341319"/>
            <a:ext cx="0" cy="30480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7" name="Text Placeholder 3">
            <a:extLst>
              <a:ext uri="{FF2B5EF4-FFF2-40B4-BE49-F238E27FC236}">
                <a16:creationId xmlns:a16="http://schemas.microsoft.com/office/drawing/2014/main" id="{8E7067B5-143E-374D-81E4-1ECDEA8DA6D5}"/>
              </a:ext>
            </a:extLst>
          </p:cNvPr>
          <p:cNvSpPr>
            <a:spLocks noGrp="1"/>
          </p:cNvSpPr>
          <p:nvPr>
            <p:ph type="body" sz="quarter" idx="10" hasCustomPrompt="1"/>
          </p:nvPr>
        </p:nvSpPr>
        <p:spPr>
          <a:xfrm>
            <a:off x="7222204" y="6341319"/>
            <a:ext cx="3979862" cy="304800"/>
          </a:xfrm>
        </p:spPr>
        <p:txBody>
          <a:bodyPr anchor="ctr" anchorCtr="0">
            <a:noAutofit/>
          </a:bodyPr>
          <a:lstStyle>
            <a:lvl1pPr marL="0" indent="0" algn="r">
              <a:buNone/>
              <a:defRPr sz="1800">
                <a:solidFill>
                  <a:schemeClr val="bg1"/>
                </a:solidFill>
              </a:defRPr>
            </a:lvl1pPr>
          </a:lstStyle>
          <a:p>
            <a:pPr lvl="0"/>
            <a:r>
              <a:rPr lang="en-US"/>
              <a:t>Presentation Title</a:t>
            </a:r>
          </a:p>
        </p:txBody>
      </p:sp>
      <p:sp>
        <p:nvSpPr>
          <p:cNvPr id="8" name="Picture Placeholder 8">
            <a:extLst>
              <a:ext uri="{FF2B5EF4-FFF2-40B4-BE49-F238E27FC236}">
                <a16:creationId xmlns:a16="http://schemas.microsoft.com/office/drawing/2014/main" id="{2CE02DCB-40A2-9245-800B-60AAC4FAFC93}"/>
              </a:ext>
            </a:extLst>
          </p:cNvPr>
          <p:cNvSpPr>
            <a:spLocks noGrp="1"/>
          </p:cNvSpPr>
          <p:nvPr>
            <p:ph type="pic" sz="quarter" idx="11"/>
          </p:nvPr>
        </p:nvSpPr>
        <p:spPr>
          <a:xfrm>
            <a:off x="0" y="0"/>
            <a:ext cx="3848100" cy="6112774"/>
          </a:xfrm>
        </p:spPr>
        <p:txBody>
          <a:bodyPr/>
          <a:lstStyle/>
          <a:p>
            <a:endParaRPr lang="en-US" dirty="0"/>
          </a:p>
        </p:txBody>
      </p:sp>
      <p:cxnSp>
        <p:nvCxnSpPr>
          <p:cNvPr id="9" name="Straight Connector 8">
            <a:extLst>
              <a:ext uri="{FF2B5EF4-FFF2-40B4-BE49-F238E27FC236}">
                <a16:creationId xmlns:a16="http://schemas.microsoft.com/office/drawing/2014/main" id="{D25518BB-58AA-AA44-8F78-6FB6BA906A6B}"/>
              </a:ext>
            </a:extLst>
          </p:cNvPr>
          <p:cNvCxnSpPr/>
          <p:nvPr userDrawn="1"/>
        </p:nvCxnSpPr>
        <p:spPr>
          <a:xfrm>
            <a:off x="4633312" y="449124"/>
            <a:ext cx="948267" cy="0"/>
          </a:xfrm>
          <a:prstGeom prst="line">
            <a:avLst/>
          </a:prstGeom>
          <a:ln w="31750">
            <a:solidFill>
              <a:schemeClr val="bg2"/>
            </a:solidFill>
          </a:ln>
        </p:spPr>
        <p:style>
          <a:lnRef idx="1">
            <a:schemeClr val="accent1"/>
          </a:lnRef>
          <a:fillRef idx="0">
            <a:schemeClr val="accent1"/>
          </a:fillRef>
          <a:effectRef idx="0">
            <a:schemeClr val="accent1"/>
          </a:effectRef>
          <a:fontRef idx="minor">
            <a:schemeClr val="tx1"/>
          </a:fontRef>
        </p:style>
      </p:cxnSp>
      <p:sp>
        <p:nvSpPr>
          <p:cNvPr id="10" name="Text Placeholder 8">
            <a:extLst>
              <a:ext uri="{FF2B5EF4-FFF2-40B4-BE49-F238E27FC236}">
                <a16:creationId xmlns:a16="http://schemas.microsoft.com/office/drawing/2014/main" id="{C542555F-F18A-8242-BBB3-CEF73CDA69FB}"/>
              </a:ext>
            </a:extLst>
          </p:cNvPr>
          <p:cNvSpPr>
            <a:spLocks noGrp="1"/>
          </p:cNvSpPr>
          <p:nvPr>
            <p:ph type="body" sz="quarter" idx="12" hasCustomPrompt="1"/>
          </p:nvPr>
        </p:nvSpPr>
        <p:spPr>
          <a:xfrm>
            <a:off x="4529805" y="1479550"/>
            <a:ext cx="5384800" cy="360363"/>
          </a:xfrm>
        </p:spPr>
        <p:txBody>
          <a:bodyPr>
            <a:noAutofit/>
          </a:bodyPr>
          <a:lstStyle>
            <a:lvl1pPr marL="0" indent="0">
              <a:buNone/>
              <a:defRPr sz="2400" b="1" i="0">
                <a:solidFill>
                  <a:schemeClr val="bg1"/>
                </a:solidFill>
                <a:latin typeface="Arial" panose="020B0604020202020204" pitchFamily="34" charset="0"/>
                <a:cs typeface="Arial" panose="020B0604020202020204" pitchFamily="34" charset="0"/>
              </a:defRPr>
            </a:lvl1pPr>
          </a:lstStyle>
          <a:p>
            <a:pPr lvl="0"/>
            <a:r>
              <a:rPr lang="en-US"/>
              <a:t>Header, Arial Bold, 24 </a:t>
            </a:r>
            <a:r>
              <a:rPr lang="en-US" err="1"/>
              <a:t>pt</a:t>
            </a:r>
            <a:endParaRPr lang="en-US"/>
          </a:p>
        </p:txBody>
      </p:sp>
      <p:sp>
        <p:nvSpPr>
          <p:cNvPr id="11" name="Content Placeholder 2">
            <a:extLst>
              <a:ext uri="{FF2B5EF4-FFF2-40B4-BE49-F238E27FC236}">
                <a16:creationId xmlns:a16="http://schemas.microsoft.com/office/drawing/2014/main" id="{A1FDD6B2-508F-EA4A-87D7-31ADD248E10D}"/>
              </a:ext>
            </a:extLst>
          </p:cNvPr>
          <p:cNvSpPr>
            <a:spLocks noGrp="1"/>
          </p:cNvSpPr>
          <p:nvPr>
            <p:ph idx="1"/>
          </p:nvPr>
        </p:nvSpPr>
        <p:spPr>
          <a:xfrm>
            <a:off x="4529804" y="1941690"/>
            <a:ext cx="5384800" cy="3752116"/>
          </a:xfrm>
        </p:spPr>
        <p:txBody>
          <a:bodyPr/>
          <a:lstStyle>
            <a:lvl1pPr marL="515938" indent="-280988">
              <a:buClr>
                <a:schemeClr val="bg2"/>
              </a:buClr>
              <a:buSzPct val="125000"/>
              <a:buFont typeface="Arial" panose="020B0604020202020204" pitchFamily="34" charset="0"/>
              <a:buChar char="•"/>
              <a:tabLst/>
              <a:defRPr sz="2200">
                <a:solidFill>
                  <a:schemeClr val="bg1"/>
                </a:solidFill>
              </a:defRPr>
            </a:lvl1pPr>
            <a:lvl2pPr marL="976313" indent="-280988">
              <a:buClr>
                <a:schemeClr val="accent1"/>
              </a:buClr>
              <a:buFont typeface="Wingdings" panose="05000000000000000000" pitchFamily="2" charset="2"/>
              <a:buChar char="§"/>
              <a:tabLst/>
              <a:defRPr sz="2000">
                <a:solidFill>
                  <a:schemeClr val="bg1"/>
                </a:solidFill>
              </a:defRPr>
            </a:lvl2pPr>
            <a:lvl3pPr marL="1381125" indent="-234950">
              <a:buClr>
                <a:schemeClr val="accent1"/>
              </a:buClr>
              <a:buFont typeface="Wingdings" pitchFamily="2" charset="2"/>
              <a:buChar char="§"/>
              <a:tabLst/>
              <a:defRPr sz="1800">
                <a:solidFill>
                  <a:schemeClr val="bg1"/>
                </a:solidFill>
              </a:defRPr>
            </a:lvl3pPr>
          </a:lstStyle>
          <a:p>
            <a:pPr lvl="0"/>
            <a:r>
              <a:rPr lang="en-US"/>
              <a:t>Click to edit Master text styles</a:t>
            </a:r>
          </a:p>
          <a:p>
            <a:pPr lvl="1"/>
            <a:r>
              <a:rPr lang="en-US"/>
              <a:t>Second level</a:t>
            </a:r>
          </a:p>
          <a:p>
            <a:pPr lvl="2"/>
            <a:r>
              <a:rPr lang="en-US"/>
              <a:t>Third level</a:t>
            </a:r>
          </a:p>
          <a:p>
            <a:pPr lvl="0"/>
            <a:endParaRPr lang="en-US"/>
          </a:p>
          <a:p>
            <a:pPr lvl="2"/>
            <a:endParaRPr lang="en-US"/>
          </a:p>
          <a:p>
            <a:pPr lvl="2"/>
            <a:endParaRPr lang="en-US"/>
          </a:p>
        </p:txBody>
      </p:sp>
      <p:sp>
        <p:nvSpPr>
          <p:cNvPr id="12" name="Title 1">
            <a:extLst>
              <a:ext uri="{FF2B5EF4-FFF2-40B4-BE49-F238E27FC236}">
                <a16:creationId xmlns:a16="http://schemas.microsoft.com/office/drawing/2014/main" id="{6D0CB6B6-F640-684D-AABC-37F9ECD6E052}"/>
              </a:ext>
            </a:extLst>
          </p:cNvPr>
          <p:cNvSpPr>
            <a:spLocks noGrp="1"/>
          </p:cNvSpPr>
          <p:nvPr>
            <p:ph type="title" hasCustomPrompt="1"/>
          </p:nvPr>
        </p:nvSpPr>
        <p:spPr>
          <a:xfrm>
            <a:off x="4529804" y="484458"/>
            <a:ext cx="6849387" cy="887356"/>
          </a:xfrm>
        </p:spPr>
        <p:txBody>
          <a:bodyPr anchor="t" anchorCtr="0">
            <a:normAutofit/>
          </a:bodyPr>
          <a:lstStyle>
            <a:lvl1pPr>
              <a:defRPr sz="3200" b="1" baseline="0">
                <a:solidFill>
                  <a:schemeClr val="bg1"/>
                </a:solidFill>
              </a:defRPr>
            </a:lvl1pPr>
          </a:lstStyle>
          <a:p>
            <a:r>
              <a:rPr lang="en-US"/>
              <a:t>DIFFERENT TITLE PER SLIDE, ARIAL 32 PT</a:t>
            </a:r>
          </a:p>
        </p:txBody>
      </p:sp>
    </p:spTree>
    <p:extLst>
      <p:ext uri="{BB962C8B-B14F-4D97-AF65-F5344CB8AC3E}">
        <p14:creationId xmlns:p14="http://schemas.microsoft.com/office/powerpoint/2010/main" val="893313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2_Content with Graphic">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508C5BCF-1094-B94D-A6B4-3BA4D385EDAD}"/>
              </a:ext>
            </a:extLst>
          </p:cNvPr>
          <p:cNvCxnSpPr/>
          <p:nvPr userDrawn="1"/>
        </p:nvCxnSpPr>
        <p:spPr>
          <a:xfrm>
            <a:off x="713108" y="449124"/>
            <a:ext cx="948267" cy="0"/>
          </a:xfrm>
          <a:prstGeom prst="line">
            <a:avLst/>
          </a:prstGeom>
          <a:ln w="31750">
            <a:solidFill>
              <a:schemeClr val="bg2"/>
            </a:solidFill>
          </a:ln>
        </p:spPr>
        <p:style>
          <a:lnRef idx="1">
            <a:schemeClr val="accent1"/>
          </a:lnRef>
          <a:fillRef idx="0">
            <a:schemeClr val="accent1"/>
          </a:fillRef>
          <a:effectRef idx="0">
            <a:schemeClr val="accent1"/>
          </a:effectRef>
          <a:fontRef idx="minor">
            <a:schemeClr val="tx1"/>
          </a:fontRef>
        </p:style>
      </p:cxnSp>
      <p:sp>
        <p:nvSpPr>
          <p:cNvPr id="24" name="Content Placeholder 23">
            <a:extLst>
              <a:ext uri="{FF2B5EF4-FFF2-40B4-BE49-F238E27FC236}">
                <a16:creationId xmlns:a16="http://schemas.microsoft.com/office/drawing/2014/main" id="{340F56E4-F8A1-4D4D-9E61-5CABD197FB01}"/>
              </a:ext>
            </a:extLst>
          </p:cNvPr>
          <p:cNvSpPr>
            <a:spLocks noGrp="1"/>
          </p:cNvSpPr>
          <p:nvPr>
            <p:ph sz="quarter" idx="13"/>
          </p:nvPr>
        </p:nvSpPr>
        <p:spPr>
          <a:xfrm>
            <a:off x="6230938" y="1554378"/>
            <a:ext cx="5238750" cy="43517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1">
            <a:extLst>
              <a:ext uri="{FF2B5EF4-FFF2-40B4-BE49-F238E27FC236}">
                <a16:creationId xmlns:a16="http://schemas.microsoft.com/office/drawing/2014/main" id="{848D99A2-1D1C-984A-A263-5F663DD24984}"/>
              </a:ext>
            </a:extLst>
          </p:cNvPr>
          <p:cNvSpPr>
            <a:spLocks noGrp="1"/>
          </p:cNvSpPr>
          <p:nvPr>
            <p:ph type="title" hasCustomPrompt="1"/>
          </p:nvPr>
        </p:nvSpPr>
        <p:spPr>
          <a:xfrm>
            <a:off x="609600" y="484458"/>
            <a:ext cx="10972800" cy="825051"/>
          </a:xfrm>
        </p:spPr>
        <p:txBody>
          <a:bodyPr anchor="t" anchorCtr="0">
            <a:normAutofit/>
          </a:bodyPr>
          <a:lstStyle>
            <a:lvl1pPr>
              <a:defRPr sz="3200" b="1" baseline="0">
                <a:solidFill>
                  <a:schemeClr val="accent1"/>
                </a:solidFill>
              </a:defRPr>
            </a:lvl1pPr>
          </a:lstStyle>
          <a:p>
            <a:r>
              <a:rPr lang="en-US"/>
              <a:t>DIFFERENT TITLE PER SLIDE, ARIAL 32 PT</a:t>
            </a:r>
          </a:p>
        </p:txBody>
      </p:sp>
      <p:sp>
        <p:nvSpPr>
          <p:cNvPr id="31" name="Rectangle 30">
            <a:extLst>
              <a:ext uri="{FF2B5EF4-FFF2-40B4-BE49-F238E27FC236}">
                <a16:creationId xmlns:a16="http://schemas.microsoft.com/office/drawing/2014/main" id="{117DD378-629D-E840-B370-54259EE82100}"/>
              </a:ext>
            </a:extLst>
          </p:cNvPr>
          <p:cNvSpPr/>
          <p:nvPr userDrawn="1"/>
        </p:nvSpPr>
        <p:spPr>
          <a:xfrm>
            <a:off x="0" y="6117996"/>
            <a:ext cx="12192000" cy="74000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Slide Number Placeholder 5">
            <a:extLst>
              <a:ext uri="{FF2B5EF4-FFF2-40B4-BE49-F238E27FC236}">
                <a16:creationId xmlns:a16="http://schemas.microsoft.com/office/drawing/2014/main" id="{2798D922-0933-1043-98C8-522ED9BC98EE}"/>
              </a:ext>
            </a:extLst>
          </p:cNvPr>
          <p:cNvSpPr txBox="1">
            <a:spLocks/>
          </p:cNvSpPr>
          <p:nvPr userDrawn="1"/>
        </p:nvSpPr>
        <p:spPr>
          <a:xfrm>
            <a:off x="11195314" y="6370139"/>
            <a:ext cx="711200" cy="259316"/>
          </a:xfrm>
          <a:prstGeom prst="rect">
            <a:avLst/>
          </a:prstGeom>
        </p:spPr>
        <p:txBody>
          <a:bodyPr vert="horz" lIns="121920" tIns="60960" rIns="121920" bIns="6096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085E4B45-3C0D-4DB7-A4A8-89FEB5CAB5B2}" type="slidenum">
              <a:rPr lang="en-US" sz="1333" smtClean="0">
                <a:solidFill>
                  <a:schemeClr val="bg1"/>
                </a:solidFill>
              </a:rPr>
              <a:pPr algn="ctr"/>
              <a:t>‹#›</a:t>
            </a:fld>
            <a:endParaRPr lang="en-US" sz="1333" dirty="0">
              <a:solidFill>
                <a:schemeClr val="bg1"/>
              </a:solidFill>
            </a:endParaRPr>
          </a:p>
        </p:txBody>
      </p:sp>
      <p:pic>
        <p:nvPicPr>
          <p:cNvPr id="33" name="Graphic 32">
            <a:extLst>
              <a:ext uri="{FF2B5EF4-FFF2-40B4-BE49-F238E27FC236}">
                <a16:creationId xmlns:a16="http://schemas.microsoft.com/office/drawing/2014/main" id="{576D76D2-5186-1145-81B6-C978F0FD5B22}"/>
              </a:ext>
            </a:extLst>
          </p:cNvPr>
          <p:cNvPicPr>
            <a:picLocks noChangeAspect="1"/>
          </p:cNvPicPr>
          <p:nvPr userDrawn="1"/>
        </p:nvPicPr>
        <p:blipFill>
          <a:blip>
            <a:extLst>
              <a:ext uri="{28A0092B-C50C-407E-A947-70E740481C1C}">
                <a14:useLocalDpi xmlns:a14="http://schemas.microsoft.com/office/drawing/2010/main"/>
              </a:ext>
            </a:extLst>
          </a:blip>
          <a:stretch>
            <a:fillRect/>
          </a:stretch>
        </p:blipFill>
        <p:spPr>
          <a:xfrm>
            <a:off x="609600" y="6246069"/>
            <a:ext cx="2260600" cy="495300"/>
          </a:xfrm>
          <a:prstGeom prst="rect">
            <a:avLst/>
          </a:prstGeom>
        </p:spPr>
      </p:pic>
      <p:cxnSp>
        <p:nvCxnSpPr>
          <p:cNvPr id="34" name="Straight Connector 33">
            <a:extLst>
              <a:ext uri="{FF2B5EF4-FFF2-40B4-BE49-F238E27FC236}">
                <a16:creationId xmlns:a16="http://schemas.microsoft.com/office/drawing/2014/main" id="{AFF4CCCA-CC14-5F4F-85F8-E9E43CBD83C3}"/>
              </a:ext>
            </a:extLst>
          </p:cNvPr>
          <p:cNvCxnSpPr/>
          <p:nvPr userDrawn="1"/>
        </p:nvCxnSpPr>
        <p:spPr>
          <a:xfrm>
            <a:off x="11261303" y="6341319"/>
            <a:ext cx="0" cy="30480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5" name="Text Placeholder 3">
            <a:extLst>
              <a:ext uri="{FF2B5EF4-FFF2-40B4-BE49-F238E27FC236}">
                <a16:creationId xmlns:a16="http://schemas.microsoft.com/office/drawing/2014/main" id="{D27E2174-87D8-A34D-A2C1-AD7CA740738F}"/>
              </a:ext>
            </a:extLst>
          </p:cNvPr>
          <p:cNvSpPr>
            <a:spLocks noGrp="1"/>
          </p:cNvSpPr>
          <p:nvPr>
            <p:ph type="body" sz="quarter" idx="10" hasCustomPrompt="1"/>
          </p:nvPr>
        </p:nvSpPr>
        <p:spPr>
          <a:xfrm>
            <a:off x="7222204" y="6341319"/>
            <a:ext cx="3979862" cy="304800"/>
          </a:xfrm>
        </p:spPr>
        <p:txBody>
          <a:bodyPr anchor="ctr" anchorCtr="0">
            <a:noAutofit/>
          </a:bodyPr>
          <a:lstStyle>
            <a:lvl1pPr marL="0" indent="0" algn="r">
              <a:buNone/>
              <a:defRPr sz="1800">
                <a:solidFill>
                  <a:schemeClr val="bg1"/>
                </a:solidFill>
              </a:defRPr>
            </a:lvl1pPr>
          </a:lstStyle>
          <a:p>
            <a:pPr lvl="0"/>
            <a:r>
              <a:rPr lang="en-US"/>
              <a:t>Presentation Title</a:t>
            </a:r>
          </a:p>
        </p:txBody>
      </p:sp>
      <p:sp>
        <p:nvSpPr>
          <p:cNvPr id="36" name="Content Placeholder 23">
            <a:extLst>
              <a:ext uri="{FF2B5EF4-FFF2-40B4-BE49-F238E27FC236}">
                <a16:creationId xmlns:a16="http://schemas.microsoft.com/office/drawing/2014/main" id="{33C51EF8-3A4A-BF43-91AD-F7ED3A3ADF15}"/>
              </a:ext>
            </a:extLst>
          </p:cNvPr>
          <p:cNvSpPr>
            <a:spLocks noGrp="1"/>
          </p:cNvSpPr>
          <p:nvPr>
            <p:ph sz="quarter" idx="14"/>
          </p:nvPr>
        </p:nvSpPr>
        <p:spPr>
          <a:xfrm>
            <a:off x="630238" y="1554378"/>
            <a:ext cx="5238750" cy="43517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12894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2_Content with PPT Chart">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66783A4B-93AD-574C-BB9F-CCFFDA76DA3B}"/>
              </a:ext>
            </a:extLst>
          </p:cNvPr>
          <p:cNvSpPr>
            <a:spLocks noGrp="1"/>
          </p:cNvSpPr>
          <p:nvPr>
            <p:ph type="chart" sz="quarter" idx="10"/>
          </p:nvPr>
        </p:nvSpPr>
        <p:spPr>
          <a:xfrm>
            <a:off x="609600" y="1622864"/>
            <a:ext cx="10968038" cy="4283251"/>
          </a:xfrm>
        </p:spPr>
        <p:txBody>
          <a:bodyPr/>
          <a:lstStyle/>
          <a:p>
            <a:endParaRPr lang="en-US" dirty="0"/>
          </a:p>
        </p:txBody>
      </p:sp>
      <p:cxnSp>
        <p:nvCxnSpPr>
          <p:cNvPr id="19" name="Straight Connector 18">
            <a:extLst>
              <a:ext uri="{FF2B5EF4-FFF2-40B4-BE49-F238E27FC236}">
                <a16:creationId xmlns:a16="http://schemas.microsoft.com/office/drawing/2014/main" id="{DD7A90AB-F918-D841-92EA-FF682489E30B}"/>
              </a:ext>
            </a:extLst>
          </p:cNvPr>
          <p:cNvCxnSpPr/>
          <p:nvPr userDrawn="1"/>
        </p:nvCxnSpPr>
        <p:spPr>
          <a:xfrm>
            <a:off x="713108" y="449124"/>
            <a:ext cx="948267" cy="0"/>
          </a:xfrm>
          <a:prstGeom prst="line">
            <a:avLst/>
          </a:prstGeom>
          <a:ln w="31750">
            <a:solidFill>
              <a:schemeClr val="bg2"/>
            </a:solidFil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C35FA206-A2EA-8343-A005-2B63047D2274}"/>
              </a:ext>
            </a:extLst>
          </p:cNvPr>
          <p:cNvSpPr>
            <a:spLocks noGrp="1"/>
          </p:cNvSpPr>
          <p:nvPr>
            <p:ph type="title" hasCustomPrompt="1"/>
          </p:nvPr>
        </p:nvSpPr>
        <p:spPr>
          <a:xfrm>
            <a:off x="609600" y="484458"/>
            <a:ext cx="10972800" cy="974991"/>
          </a:xfrm>
        </p:spPr>
        <p:txBody>
          <a:bodyPr anchor="t" anchorCtr="0">
            <a:normAutofit/>
          </a:bodyPr>
          <a:lstStyle>
            <a:lvl1pPr>
              <a:defRPr sz="3200" b="1" baseline="0">
                <a:solidFill>
                  <a:schemeClr val="accent1"/>
                </a:solidFill>
              </a:defRPr>
            </a:lvl1pPr>
          </a:lstStyle>
          <a:p>
            <a:r>
              <a:rPr lang="en-US"/>
              <a:t>DIFFERENT TITLE PER SLIDE, ARIAL 32 PT</a:t>
            </a:r>
          </a:p>
        </p:txBody>
      </p:sp>
      <p:sp>
        <p:nvSpPr>
          <p:cNvPr id="26" name="Rectangle 25">
            <a:extLst>
              <a:ext uri="{FF2B5EF4-FFF2-40B4-BE49-F238E27FC236}">
                <a16:creationId xmlns:a16="http://schemas.microsoft.com/office/drawing/2014/main" id="{F3DDD418-8000-C543-8D48-F8E5450BDDC0}"/>
              </a:ext>
            </a:extLst>
          </p:cNvPr>
          <p:cNvSpPr/>
          <p:nvPr userDrawn="1"/>
        </p:nvSpPr>
        <p:spPr>
          <a:xfrm>
            <a:off x="0" y="6117996"/>
            <a:ext cx="12192000" cy="74000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Slide Number Placeholder 5">
            <a:extLst>
              <a:ext uri="{FF2B5EF4-FFF2-40B4-BE49-F238E27FC236}">
                <a16:creationId xmlns:a16="http://schemas.microsoft.com/office/drawing/2014/main" id="{FF16A477-2FDE-B844-89E5-53567EFF47B3}"/>
              </a:ext>
            </a:extLst>
          </p:cNvPr>
          <p:cNvSpPr txBox="1">
            <a:spLocks/>
          </p:cNvSpPr>
          <p:nvPr userDrawn="1"/>
        </p:nvSpPr>
        <p:spPr>
          <a:xfrm>
            <a:off x="11195314" y="6370139"/>
            <a:ext cx="711200" cy="259316"/>
          </a:xfrm>
          <a:prstGeom prst="rect">
            <a:avLst/>
          </a:prstGeom>
        </p:spPr>
        <p:txBody>
          <a:bodyPr vert="horz" lIns="121920" tIns="60960" rIns="121920" bIns="6096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085E4B45-3C0D-4DB7-A4A8-89FEB5CAB5B2}" type="slidenum">
              <a:rPr lang="en-US" sz="1333" smtClean="0">
                <a:solidFill>
                  <a:schemeClr val="bg1"/>
                </a:solidFill>
              </a:rPr>
              <a:pPr algn="ctr"/>
              <a:t>‹#›</a:t>
            </a:fld>
            <a:endParaRPr lang="en-US" sz="1333" dirty="0">
              <a:solidFill>
                <a:schemeClr val="bg1"/>
              </a:solidFill>
            </a:endParaRPr>
          </a:p>
        </p:txBody>
      </p:sp>
      <p:pic>
        <p:nvPicPr>
          <p:cNvPr id="28" name="Graphic 27">
            <a:extLst>
              <a:ext uri="{FF2B5EF4-FFF2-40B4-BE49-F238E27FC236}">
                <a16:creationId xmlns:a16="http://schemas.microsoft.com/office/drawing/2014/main" id="{A2BA51FD-6863-B44B-B3CC-8DE6F23B7E50}"/>
              </a:ext>
            </a:extLst>
          </p:cNvPr>
          <p:cNvPicPr>
            <a:picLocks noChangeAspect="1"/>
          </p:cNvPicPr>
          <p:nvPr userDrawn="1"/>
        </p:nvPicPr>
        <p:blipFill>
          <a:blip>
            <a:extLst>
              <a:ext uri="{28A0092B-C50C-407E-A947-70E740481C1C}">
                <a14:useLocalDpi xmlns:a14="http://schemas.microsoft.com/office/drawing/2010/main"/>
              </a:ext>
            </a:extLst>
          </a:blip>
          <a:stretch>
            <a:fillRect/>
          </a:stretch>
        </p:blipFill>
        <p:spPr>
          <a:xfrm>
            <a:off x="609600" y="6246069"/>
            <a:ext cx="2260600" cy="495300"/>
          </a:xfrm>
          <a:prstGeom prst="rect">
            <a:avLst/>
          </a:prstGeom>
        </p:spPr>
      </p:pic>
      <p:cxnSp>
        <p:nvCxnSpPr>
          <p:cNvPr id="29" name="Straight Connector 28">
            <a:extLst>
              <a:ext uri="{FF2B5EF4-FFF2-40B4-BE49-F238E27FC236}">
                <a16:creationId xmlns:a16="http://schemas.microsoft.com/office/drawing/2014/main" id="{D3E8422D-7B3C-8247-A6B7-560541E2F024}"/>
              </a:ext>
            </a:extLst>
          </p:cNvPr>
          <p:cNvCxnSpPr/>
          <p:nvPr userDrawn="1"/>
        </p:nvCxnSpPr>
        <p:spPr>
          <a:xfrm>
            <a:off x="11261303" y="6341319"/>
            <a:ext cx="0" cy="30480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0" name="Text Placeholder 3">
            <a:extLst>
              <a:ext uri="{FF2B5EF4-FFF2-40B4-BE49-F238E27FC236}">
                <a16:creationId xmlns:a16="http://schemas.microsoft.com/office/drawing/2014/main" id="{ECDE6A3D-E118-2F48-B970-DA33892D5B6F}"/>
              </a:ext>
            </a:extLst>
          </p:cNvPr>
          <p:cNvSpPr>
            <a:spLocks noGrp="1"/>
          </p:cNvSpPr>
          <p:nvPr>
            <p:ph type="body" sz="quarter" idx="11" hasCustomPrompt="1"/>
          </p:nvPr>
        </p:nvSpPr>
        <p:spPr>
          <a:xfrm>
            <a:off x="7222204" y="6341319"/>
            <a:ext cx="3979862" cy="304800"/>
          </a:xfrm>
        </p:spPr>
        <p:txBody>
          <a:bodyPr anchor="ctr" anchorCtr="0">
            <a:noAutofit/>
          </a:bodyPr>
          <a:lstStyle>
            <a:lvl1pPr marL="0" indent="0" algn="r">
              <a:buNone/>
              <a:defRPr sz="1800">
                <a:solidFill>
                  <a:schemeClr val="bg1"/>
                </a:solidFill>
              </a:defRPr>
            </a:lvl1pPr>
          </a:lstStyle>
          <a:p>
            <a:pPr lvl="0"/>
            <a:r>
              <a:rPr lang="en-US"/>
              <a:t>Presentation Title</a:t>
            </a:r>
          </a:p>
        </p:txBody>
      </p:sp>
    </p:spTree>
    <p:extLst>
      <p:ext uri="{BB962C8B-B14F-4D97-AF65-F5344CB8AC3E}">
        <p14:creationId xmlns:p14="http://schemas.microsoft.com/office/powerpoint/2010/main" val="1588205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2_Content with Large Image/Graphic">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0705CBE4-EE8C-A74D-87A4-DE173750744F}"/>
              </a:ext>
            </a:extLst>
          </p:cNvPr>
          <p:cNvSpPr>
            <a:spLocks noGrp="1"/>
          </p:cNvSpPr>
          <p:nvPr>
            <p:ph type="pic" sz="quarter" idx="12"/>
          </p:nvPr>
        </p:nvSpPr>
        <p:spPr>
          <a:xfrm>
            <a:off x="609601" y="1667733"/>
            <a:ext cx="10972800" cy="4221718"/>
          </a:xfrm>
        </p:spPr>
        <p:txBody>
          <a:bodyPr/>
          <a:lstStyle/>
          <a:p>
            <a:endParaRPr lang="en-US" dirty="0"/>
          </a:p>
        </p:txBody>
      </p:sp>
      <p:cxnSp>
        <p:nvCxnSpPr>
          <p:cNvPr id="13" name="Straight Connector 12">
            <a:extLst>
              <a:ext uri="{FF2B5EF4-FFF2-40B4-BE49-F238E27FC236}">
                <a16:creationId xmlns:a16="http://schemas.microsoft.com/office/drawing/2014/main" id="{E5D6EDFE-9BCC-7241-BE79-C3C97886BF10}"/>
              </a:ext>
            </a:extLst>
          </p:cNvPr>
          <p:cNvCxnSpPr/>
          <p:nvPr userDrawn="1"/>
        </p:nvCxnSpPr>
        <p:spPr>
          <a:xfrm>
            <a:off x="713108" y="449124"/>
            <a:ext cx="948267" cy="0"/>
          </a:xfrm>
          <a:prstGeom prst="line">
            <a:avLst/>
          </a:prstGeom>
          <a:ln w="31750">
            <a:solidFill>
              <a:schemeClr val="bg2"/>
            </a:solidFill>
          </a:ln>
        </p:spPr>
        <p:style>
          <a:lnRef idx="1">
            <a:schemeClr val="accent1"/>
          </a:lnRef>
          <a:fillRef idx="0">
            <a:schemeClr val="accent1"/>
          </a:fillRef>
          <a:effectRef idx="0">
            <a:schemeClr val="accent1"/>
          </a:effectRef>
          <a:fontRef idx="minor">
            <a:schemeClr val="tx1"/>
          </a:fontRef>
        </p:style>
      </p:cxnSp>
      <p:sp>
        <p:nvSpPr>
          <p:cNvPr id="12" name="Title 1">
            <a:extLst>
              <a:ext uri="{FF2B5EF4-FFF2-40B4-BE49-F238E27FC236}">
                <a16:creationId xmlns:a16="http://schemas.microsoft.com/office/drawing/2014/main" id="{30B7E887-57A5-1B48-AE15-22374E11DD61}"/>
              </a:ext>
            </a:extLst>
          </p:cNvPr>
          <p:cNvSpPr>
            <a:spLocks noGrp="1"/>
          </p:cNvSpPr>
          <p:nvPr>
            <p:ph type="title" hasCustomPrompt="1"/>
          </p:nvPr>
        </p:nvSpPr>
        <p:spPr>
          <a:xfrm>
            <a:off x="609600" y="484458"/>
            <a:ext cx="10972800" cy="974989"/>
          </a:xfrm>
        </p:spPr>
        <p:txBody>
          <a:bodyPr anchor="t" anchorCtr="0">
            <a:normAutofit/>
          </a:bodyPr>
          <a:lstStyle>
            <a:lvl1pPr>
              <a:defRPr sz="3200" b="1" baseline="0">
                <a:solidFill>
                  <a:schemeClr val="accent1"/>
                </a:solidFill>
              </a:defRPr>
            </a:lvl1pPr>
          </a:lstStyle>
          <a:p>
            <a:r>
              <a:rPr lang="en-US"/>
              <a:t>DIFFERENT TITLE PER SLIDE, ARIAL 32 PT</a:t>
            </a:r>
          </a:p>
        </p:txBody>
      </p:sp>
      <p:sp>
        <p:nvSpPr>
          <p:cNvPr id="26" name="Rectangle 25">
            <a:extLst>
              <a:ext uri="{FF2B5EF4-FFF2-40B4-BE49-F238E27FC236}">
                <a16:creationId xmlns:a16="http://schemas.microsoft.com/office/drawing/2014/main" id="{0A0DF808-4C38-3849-B5B7-4E3001375694}"/>
              </a:ext>
            </a:extLst>
          </p:cNvPr>
          <p:cNvSpPr/>
          <p:nvPr userDrawn="1"/>
        </p:nvSpPr>
        <p:spPr>
          <a:xfrm>
            <a:off x="0" y="6117996"/>
            <a:ext cx="12192000" cy="74000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Slide Number Placeholder 5">
            <a:extLst>
              <a:ext uri="{FF2B5EF4-FFF2-40B4-BE49-F238E27FC236}">
                <a16:creationId xmlns:a16="http://schemas.microsoft.com/office/drawing/2014/main" id="{EEC23946-B628-904A-A109-D9C3DF530852}"/>
              </a:ext>
            </a:extLst>
          </p:cNvPr>
          <p:cNvSpPr txBox="1">
            <a:spLocks/>
          </p:cNvSpPr>
          <p:nvPr userDrawn="1"/>
        </p:nvSpPr>
        <p:spPr>
          <a:xfrm>
            <a:off x="11195314" y="6370139"/>
            <a:ext cx="711200" cy="259316"/>
          </a:xfrm>
          <a:prstGeom prst="rect">
            <a:avLst/>
          </a:prstGeom>
        </p:spPr>
        <p:txBody>
          <a:bodyPr vert="horz" lIns="121920" tIns="60960" rIns="121920" bIns="6096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085E4B45-3C0D-4DB7-A4A8-89FEB5CAB5B2}" type="slidenum">
              <a:rPr lang="en-US" sz="1333" smtClean="0">
                <a:solidFill>
                  <a:schemeClr val="bg1"/>
                </a:solidFill>
              </a:rPr>
              <a:pPr algn="ctr"/>
              <a:t>‹#›</a:t>
            </a:fld>
            <a:endParaRPr lang="en-US" sz="1333" dirty="0">
              <a:solidFill>
                <a:schemeClr val="bg1"/>
              </a:solidFill>
            </a:endParaRPr>
          </a:p>
        </p:txBody>
      </p:sp>
      <p:pic>
        <p:nvPicPr>
          <p:cNvPr id="28" name="Graphic 27">
            <a:extLst>
              <a:ext uri="{FF2B5EF4-FFF2-40B4-BE49-F238E27FC236}">
                <a16:creationId xmlns:a16="http://schemas.microsoft.com/office/drawing/2014/main" id="{564CD507-EEDB-6948-930D-9B84E47A6F8F}"/>
              </a:ext>
            </a:extLst>
          </p:cNvPr>
          <p:cNvPicPr>
            <a:picLocks noChangeAspect="1"/>
          </p:cNvPicPr>
          <p:nvPr userDrawn="1"/>
        </p:nvPicPr>
        <p:blipFill>
          <a:blip>
            <a:extLst>
              <a:ext uri="{28A0092B-C50C-407E-A947-70E740481C1C}">
                <a14:useLocalDpi xmlns:a14="http://schemas.microsoft.com/office/drawing/2010/main"/>
              </a:ext>
            </a:extLst>
          </a:blip>
          <a:stretch>
            <a:fillRect/>
          </a:stretch>
        </p:blipFill>
        <p:spPr>
          <a:xfrm>
            <a:off x="609600" y="6246069"/>
            <a:ext cx="2260600" cy="495300"/>
          </a:xfrm>
          <a:prstGeom prst="rect">
            <a:avLst/>
          </a:prstGeom>
        </p:spPr>
      </p:pic>
      <p:cxnSp>
        <p:nvCxnSpPr>
          <p:cNvPr id="29" name="Straight Connector 28">
            <a:extLst>
              <a:ext uri="{FF2B5EF4-FFF2-40B4-BE49-F238E27FC236}">
                <a16:creationId xmlns:a16="http://schemas.microsoft.com/office/drawing/2014/main" id="{99C370B9-4ACE-AE45-89BE-88F87F4C2D25}"/>
              </a:ext>
            </a:extLst>
          </p:cNvPr>
          <p:cNvCxnSpPr/>
          <p:nvPr userDrawn="1"/>
        </p:nvCxnSpPr>
        <p:spPr>
          <a:xfrm>
            <a:off x="11261303" y="6341319"/>
            <a:ext cx="0" cy="30480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0" name="Text Placeholder 3">
            <a:extLst>
              <a:ext uri="{FF2B5EF4-FFF2-40B4-BE49-F238E27FC236}">
                <a16:creationId xmlns:a16="http://schemas.microsoft.com/office/drawing/2014/main" id="{3BC5AB0D-1D51-AE43-8724-1EF32D916C1A}"/>
              </a:ext>
            </a:extLst>
          </p:cNvPr>
          <p:cNvSpPr>
            <a:spLocks noGrp="1"/>
          </p:cNvSpPr>
          <p:nvPr>
            <p:ph type="body" sz="quarter" idx="10" hasCustomPrompt="1"/>
          </p:nvPr>
        </p:nvSpPr>
        <p:spPr>
          <a:xfrm>
            <a:off x="7222204" y="6341319"/>
            <a:ext cx="3979862" cy="304800"/>
          </a:xfrm>
        </p:spPr>
        <p:txBody>
          <a:bodyPr anchor="ctr" anchorCtr="0">
            <a:noAutofit/>
          </a:bodyPr>
          <a:lstStyle>
            <a:lvl1pPr marL="0" indent="0" algn="r">
              <a:buNone/>
              <a:defRPr sz="1800">
                <a:solidFill>
                  <a:schemeClr val="bg1"/>
                </a:solidFill>
              </a:defRPr>
            </a:lvl1pPr>
          </a:lstStyle>
          <a:p>
            <a:pPr lvl="0"/>
            <a:r>
              <a:rPr lang="en-US"/>
              <a:t>Presentation Title</a:t>
            </a:r>
          </a:p>
        </p:txBody>
      </p:sp>
    </p:spTree>
    <p:extLst>
      <p:ext uri="{BB962C8B-B14F-4D97-AF65-F5344CB8AC3E}">
        <p14:creationId xmlns:p14="http://schemas.microsoft.com/office/powerpoint/2010/main" val="2326407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00A5C9A-4A11-784F-957D-6444814FA726}"/>
              </a:ext>
            </a:extLst>
          </p:cNvPr>
          <p:cNvSpPr/>
          <p:nvPr userDrawn="1"/>
        </p:nvSpPr>
        <p:spPr>
          <a:xfrm>
            <a:off x="7545" y="0"/>
            <a:ext cx="12179195" cy="29802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EDCE8E7C-6EA8-5E4A-98DA-197608A078BB}"/>
              </a:ext>
            </a:extLst>
          </p:cNvPr>
          <p:cNvPicPr>
            <a:picLocks noChangeAspect="1"/>
          </p:cNvPicPr>
          <p:nvPr userDrawn="1"/>
        </p:nvPicPr>
        <p:blipFill rotWithShape="1">
          <a:blip r:embed="rId2" cstate="screen">
            <a:alphaModFix amt="5000"/>
            <a:extLst>
              <a:ext uri="{28A0092B-C50C-407E-A947-70E740481C1C}">
                <a14:useLocalDpi xmlns:a14="http://schemas.microsoft.com/office/drawing/2010/main"/>
              </a:ext>
            </a:extLst>
          </a:blip>
          <a:srcRect l="215" t="279" r="34047" b="51444"/>
          <a:stretch/>
        </p:blipFill>
        <p:spPr>
          <a:xfrm>
            <a:off x="-5259" y="-71119"/>
            <a:ext cx="12192000" cy="3050858"/>
          </a:xfrm>
          <a:prstGeom prst="rect">
            <a:avLst/>
          </a:prstGeom>
        </p:spPr>
      </p:pic>
      <p:sp>
        <p:nvSpPr>
          <p:cNvPr id="10" name="Rectangle 9">
            <a:extLst>
              <a:ext uri="{FF2B5EF4-FFF2-40B4-BE49-F238E27FC236}">
                <a16:creationId xmlns:a16="http://schemas.microsoft.com/office/drawing/2014/main" id="{C8D70E64-FE79-E246-A2DA-42EE90A704EF}"/>
              </a:ext>
            </a:extLst>
          </p:cNvPr>
          <p:cNvSpPr/>
          <p:nvPr userDrawn="1"/>
        </p:nvSpPr>
        <p:spPr>
          <a:xfrm>
            <a:off x="-1" y="1201193"/>
            <a:ext cx="9985249" cy="1470025"/>
          </a:xfrm>
          <a:prstGeom prst="rect">
            <a:avLst/>
          </a:prstGeom>
          <a:solidFill>
            <a:schemeClr val="tx2">
              <a:lumMod val="10000"/>
            </a:schemeClr>
          </a:solidFill>
          <a:ln cmpd="sng">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1">
            <a:extLst>
              <a:ext uri="{FF2B5EF4-FFF2-40B4-BE49-F238E27FC236}">
                <a16:creationId xmlns:a16="http://schemas.microsoft.com/office/drawing/2014/main" id="{DA4C386B-3E03-9A45-8365-ACE91E7D8F0D}"/>
              </a:ext>
            </a:extLst>
          </p:cNvPr>
          <p:cNvSpPr>
            <a:spLocks noGrp="1"/>
          </p:cNvSpPr>
          <p:nvPr>
            <p:ph type="ctrTitle" hasCustomPrompt="1"/>
          </p:nvPr>
        </p:nvSpPr>
        <p:spPr>
          <a:xfrm>
            <a:off x="914400" y="1201193"/>
            <a:ext cx="7794171" cy="1470025"/>
          </a:xfrm>
        </p:spPr>
        <p:txBody>
          <a:bodyPr>
            <a:normAutofit/>
          </a:bodyPr>
          <a:lstStyle>
            <a:lvl1pPr algn="l">
              <a:defRPr sz="3200" b="1">
                <a:solidFill>
                  <a:schemeClr val="bg1"/>
                </a:solidFill>
              </a:defRPr>
            </a:lvl1pPr>
          </a:lstStyle>
          <a:p>
            <a:r>
              <a:rPr lang="en-US"/>
              <a:t>Section Title, Arial Bold, 32 </a:t>
            </a:r>
            <a:r>
              <a:rPr lang="en-US" err="1"/>
              <a:t>pt</a:t>
            </a:r>
            <a:endParaRPr lang="en-US"/>
          </a:p>
        </p:txBody>
      </p:sp>
      <p:sp>
        <p:nvSpPr>
          <p:cNvPr id="17" name="Picture Placeholder 16">
            <a:extLst>
              <a:ext uri="{FF2B5EF4-FFF2-40B4-BE49-F238E27FC236}">
                <a16:creationId xmlns:a16="http://schemas.microsoft.com/office/drawing/2014/main" id="{DAE0E53C-0779-1B43-86E7-21148BDEE6C5}"/>
              </a:ext>
            </a:extLst>
          </p:cNvPr>
          <p:cNvSpPr>
            <a:spLocks noGrp="1"/>
          </p:cNvSpPr>
          <p:nvPr>
            <p:ph type="pic" sz="quarter" idx="10"/>
          </p:nvPr>
        </p:nvSpPr>
        <p:spPr>
          <a:xfrm>
            <a:off x="0" y="2979738"/>
            <a:ext cx="12192000" cy="3878262"/>
          </a:xfrm>
        </p:spPr>
        <p:txBody>
          <a:bodyPr/>
          <a:lstStyle/>
          <a:p>
            <a:endParaRPr lang="en-US" dirty="0"/>
          </a:p>
        </p:txBody>
      </p:sp>
      <p:sp>
        <p:nvSpPr>
          <p:cNvPr id="12" name="Rectangle 11">
            <a:extLst>
              <a:ext uri="{FF2B5EF4-FFF2-40B4-BE49-F238E27FC236}">
                <a16:creationId xmlns:a16="http://schemas.microsoft.com/office/drawing/2014/main" id="{984B987E-0BBF-BA42-A491-9976991B47A3}"/>
              </a:ext>
            </a:extLst>
          </p:cNvPr>
          <p:cNvSpPr/>
          <p:nvPr userDrawn="1"/>
        </p:nvSpPr>
        <p:spPr>
          <a:xfrm>
            <a:off x="664172" y="1201193"/>
            <a:ext cx="81906" cy="1470025"/>
          </a:xfrm>
          <a:prstGeom prst="rect">
            <a:avLst/>
          </a:prstGeom>
          <a:solidFill>
            <a:schemeClr val="bg2"/>
          </a:solidFill>
          <a:ln>
            <a:no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1BFC7608-7677-3E47-9925-1C93BC6DCED2}"/>
              </a:ext>
            </a:extLst>
          </p:cNvPr>
          <p:cNvSpPr/>
          <p:nvPr userDrawn="1"/>
        </p:nvSpPr>
        <p:spPr>
          <a:xfrm>
            <a:off x="425021" y="1201193"/>
            <a:ext cx="81906" cy="1470025"/>
          </a:xfrm>
          <a:prstGeom prst="rect">
            <a:avLst/>
          </a:prstGeom>
          <a:solidFill>
            <a:schemeClr val="bg2"/>
          </a:solidFill>
          <a:ln>
            <a:no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98710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2_Custom Layout">
    <p:bg>
      <p:bgPr>
        <a:solidFill>
          <a:schemeClr val="accent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63E065F-9071-E840-93FC-0FFF2AD44CA3}"/>
              </a:ext>
            </a:extLst>
          </p:cNvPr>
          <p:cNvPicPr>
            <a:picLocks noChangeAspect="1"/>
          </p:cNvPicPr>
          <p:nvPr userDrawn="1"/>
        </p:nvPicPr>
        <p:blipFill rotWithShape="1">
          <a:blip r:embed="rId2" cstate="screen">
            <a:alphaModFix amt="5000"/>
            <a:extLst>
              <a:ext uri="{28A0092B-C50C-407E-A947-70E740481C1C}">
                <a14:useLocalDpi xmlns:a14="http://schemas.microsoft.com/office/drawing/2010/main"/>
              </a:ext>
            </a:extLst>
          </a:blip>
          <a:srcRect l="215" t="279" r="34047" b="51444"/>
          <a:stretch/>
        </p:blipFill>
        <p:spPr>
          <a:xfrm>
            <a:off x="-5259" y="-71119"/>
            <a:ext cx="12192000" cy="3050858"/>
          </a:xfrm>
          <a:prstGeom prst="rect">
            <a:avLst/>
          </a:prstGeom>
        </p:spPr>
      </p:pic>
      <p:sp>
        <p:nvSpPr>
          <p:cNvPr id="4" name="Rectangle 3">
            <a:extLst>
              <a:ext uri="{FF2B5EF4-FFF2-40B4-BE49-F238E27FC236}">
                <a16:creationId xmlns:a16="http://schemas.microsoft.com/office/drawing/2014/main" id="{31BAE4F3-67AD-5046-BA17-23EF3507710F}"/>
              </a:ext>
            </a:extLst>
          </p:cNvPr>
          <p:cNvSpPr/>
          <p:nvPr userDrawn="1"/>
        </p:nvSpPr>
        <p:spPr>
          <a:xfrm>
            <a:off x="-1" y="1201193"/>
            <a:ext cx="9985249" cy="1470025"/>
          </a:xfrm>
          <a:prstGeom prst="rect">
            <a:avLst/>
          </a:prstGeom>
          <a:solidFill>
            <a:schemeClr val="tx2">
              <a:lumMod val="10000"/>
            </a:schemeClr>
          </a:solidFill>
          <a:ln cmpd="sng">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1">
            <a:extLst>
              <a:ext uri="{FF2B5EF4-FFF2-40B4-BE49-F238E27FC236}">
                <a16:creationId xmlns:a16="http://schemas.microsoft.com/office/drawing/2014/main" id="{8DB5D6DC-3286-9547-8661-3FE447A52094}"/>
              </a:ext>
            </a:extLst>
          </p:cNvPr>
          <p:cNvSpPr>
            <a:spLocks noGrp="1"/>
          </p:cNvSpPr>
          <p:nvPr>
            <p:ph type="ctrTitle" hasCustomPrompt="1"/>
          </p:nvPr>
        </p:nvSpPr>
        <p:spPr>
          <a:xfrm>
            <a:off x="914400" y="1201193"/>
            <a:ext cx="7794171" cy="1470025"/>
          </a:xfrm>
        </p:spPr>
        <p:txBody>
          <a:bodyPr>
            <a:normAutofit/>
          </a:bodyPr>
          <a:lstStyle>
            <a:lvl1pPr algn="l">
              <a:defRPr sz="3200" b="1">
                <a:solidFill>
                  <a:schemeClr val="bg1"/>
                </a:solidFill>
              </a:defRPr>
            </a:lvl1pPr>
          </a:lstStyle>
          <a:p>
            <a:r>
              <a:rPr lang="en-US"/>
              <a:t>Section Title, Arial Bold, 32 </a:t>
            </a:r>
            <a:r>
              <a:rPr lang="en-US" err="1"/>
              <a:t>pt</a:t>
            </a:r>
            <a:endParaRPr lang="en-US"/>
          </a:p>
        </p:txBody>
      </p:sp>
      <p:sp>
        <p:nvSpPr>
          <p:cNvPr id="8" name="Rectangle 7">
            <a:extLst>
              <a:ext uri="{FF2B5EF4-FFF2-40B4-BE49-F238E27FC236}">
                <a16:creationId xmlns:a16="http://schemas.microsoft.com/office/drawing/2014/main" id="{592067DB-9389-8148-9AD4-338B1FA93EC2}"/>
              </a:ext>
            </a:extLst>
          </p:cNvPr>
          <p:cNvSpPr/>
          <p:nvPr userDrawn="1"/>
        </p:nvSpPr>
        <p:spPr>
          <a:xfrm>
            <a:off x="664172" y="1201193"/>
            <a:ext cx="81906" cy="1470025"/>
          </a:xfrm>
          <a:prstGeom prst="rect">
            <a:avLst/>
          </a:prstGeom>
          <a:solidFill>
            <a:schemeClr val="bg2"/>
          </a:solidFill>
          <a:ln>
            <a:no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6396F6A5-C238-444C-9134-545435D8BE69}"/>
              </a:ext>
            </a:extLst>
          </p:cNvPr>
          <p:cNvSpPr/>
          <p:nvPr userDrawn="1"/>
        </p:nvSpPr>
        <p:spPr>
          <a:xfrm>
            <a:off x="425021" y="1201193"/>
            <a:ext cx="81906" cy="1470025"/>
          </a:xfrm>
          <a:prstGeom prst="rect">
            <a:avLst/>
          </a:prstGeom>
          <a:solidFill>
            <a:schemeClr val="bg2"/>
          </a:solidFill>
          <a:ln>
            <a:no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773307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chemeClr val="accent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39E7165-FEAA-4443-8CF8-E28F2D999B5D}"/>
              </a:ext>
            </a:extLst>
          </p:cNvPr>
          <p:cNvPicPr>
            <a:picLocks noChangeAspect="1"/>
          </p:cNvPicPr>
          <p:nvPr userDrawn="1"/>
        </p:nvPicPr>
        <p:blipFill rotWithShape="1">
          <a:blip r:embed="rId2" cstate="screen">
            <a:alphaModFix amt="5000"/>
            <a:extLst>
              <a:ext uri="{28A0092B-C50C-407E-A947-70E740481C1C}">
                <a14:useLocalDpi xmlns:a14="http://schemas.microsoft.com/office/drawing/2010/main"/>
              </a:ext>
            </a:extLst>
          </a:blip>
          <a:srcRect l="49048" t="3916" r="33495" b="-8079"/>
          <a:stretch/>
        </p:blipFill>
        <p:spPr>
          <a:xfrm>
            <a:off x="8818880" y="0"/>
            <a:ext cx="3373120" cy="6857999"/>
          </a:xfrm>
          <a:prstGeom prst="rect">
            <a:avLst/>
          </a:prstGeom>
        </p:spPr>
      </p:pic>
      <p:sp>
        <p:nvSpPr>
          <p:cNvPr id="6" name="Title 1">
            <a:extLst>
              <a:ext uri="{FF2B5EF4-FFF2-40B4-BE49-F238E27FC236}">
                <a16:creationId xmlns:a16="http://schemas.microsoft.com/office/drawing/2014/main" id="{6574E564-D362-C144-80D5-D67E98E10F2A}"/>
              </a:ext>
            </a:extLst>
          </p:cNvPr>
          <p:cNvSpPr>
            <a:spLocks noGrp="1"/>
          </p:cNvSpPr>
          <p:nvPr>
            <p:ph type="ctrTitle" hasCustomPrompt="1"/>
          </p:nvPr>
        </p:nvSpPr>
        <p:spPr>
          <a:xfrm>
            <a:off x="914400" y="1582194"/>
            <a:ext cx="4613275" cy="708520"/>
          </a:xfrm>
        </p:spPr>
        <p:txBody>
          <a:bodyPr anchor="t" anchorCtr="0">
            <a:normAutofit/>
          </a:bodyPr>
          <a:lstStyle>
            <a:lvl1pPr algn="l">
              <a:defRPr sz="3200" b="1">
                <a:solidFill>
                  <a:schemeClr val="bg1"/>
                </a:solidFill>
              </a:defRPr>
            </a:lvl1pPr>
          </a:lstStyle>
          <a:p>
            <a:r>
              <a:rPr lang="en-US"/>
              <a:t>Thank You, 32 </a:t>
            </a:r>
            <a:r>
              <a:rPr lang="en-US" err="1"/>
              <a:t>pt</a:t>
            </a:r>
            <a:endParaRPr lang="en-US"/>
          </a:p>
        </p:txBody>
      </p:sp>
      <p:cxnSp>
        <p:nvCxnSpPr>
          <p:cNvPr id="7" name="Straight Connector 6">
            <a:extLst>
              <a:ext uri="{FF2B5EF4-FFF2-40B4-BE49-F238E27FC236}">
                <a16:creationId xmlns:a16="http://schemas.microsoft.com/office/drawing/2014/main" id="{E3D6C17C-37C8-6949-A675-DD8193329926}"/>
              </a:ext>
            </a:extLst>
          </p:cNvPr>
          <p:cNvCxnSpPr/>
          <p:nvPr userDrawn="1"/>
        </p:nvCxnSpPr>
        <p:spPr>
          <a:xfrm>
            <a:off x="1008529" y="1490133"/>
            <a:ext cx="948267" cy="0"/>
          </a:xfrm>
          <a:prstGeom prst="line">
            <a:avLst/>
          </a:prstGeom>
          <a:ln w="31750">
            <a:solidFill>
              <a:schemeClr val="bg2"/>
            </a:soli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708C9353-1B12-1D4B-AEAA-C4FE7D2CC431}"/>
              </a:ext>
            </a:extLst>
          </p:cNvPr>
          <p:cNvSpPr>
            <a:spLocks noGrp="1"/>
          </p:cNvSpPr>
          <p:nvPr>
            <p:ph type="body" sz="quarter" idx="10" hasCustomPrompt="1"/>
          </p:nvPr>
        </p:nvSpPr>
        <p:spPr>
          <a:xfrm>
            <a:off x="914400" y="2507561"/>
            <a:ext cx="4613275" cy="1881271"/>
          </a:xfrm>
        </p:spPr>
        <p:txBody>
          <a:bodyPr>
            <a:normAutofit/>
          </a:bodyPr>
          <a:lstStyle>
            <a:lvl1pPr marL="0" indent="0">
              <a:buNone/>
              <a:defRPr sz="2400">
                <a:solidFill>
                  <a:schemeClr val="bg1"/>
                </a:solidFill>
              </a:defRPr>
            </a:lvl1pPr>
          </a:lstStyle>
          <a:p>
            <a:pPr lvl="0"/>
            <a:r>
              <a:rPr lang="en-US"/>
              <a:t>Name</a:t>
            </a:r>
          </a:p>
          <a:p>
            <a:pPr lvl="0"/>
            <a:r>
              <a:rPr lang="en-US"/>
              <a:t>Title</a:t>
            </a:r>
          </a:p>
          <a:p>
            <a:pPr lvl="0"/>
            <a:r>
              <a:rPr lang="en-US"/>
              <a:t>Phone number</a:t>
            </a:r>
          </a:p>
          <a:p>
            <a:pPr lvl="0"/>
            <a:r>
              <a:rPr lang="en-US"/>
              <a:t>Email</a:t>
            </a:r>
          </a:p>
        </p:txBody>
      </p:sp>
      <p:pic>
        <p:nvPicPr>
          <p:cNvPr id="14" name="Graphic 13">
            <a:extLst>
              <a:ext uri="{FF2B5EF4-FFF2-40B4-BE49-F238E27FC236}">
                <a16:creationId xmlns:a16="http://schemas.microsoft.com/office/drawing/2014/main" id="{D6BC4E00-1CAA-6D45-A1AE-5F409A830B55}"/>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69381" y="4735517"/>
            <a:ext cx="3233758" cy="708520"/>
          </a:xfrm>
          <a:prstGeom prst="rect">
            <a:avLst/>
          </a:prstGeom>
        </p:spPr>
      </p:pic>
      <p:sp>
        <p:nvSpPr>
          <p:cNvPr id="15" name="Rectangle 14">
            <a:extLst>
              <a:ext uri="{FF2B5EF4-FFF2-40B4-BE49-F238E27FC236}">
                <a16:creationId xmlns:a16="http://schemas.microsoft.com/office/drawing/2014/main" id="{9557C841-2B2B-3946-AECA-0AD3DB9BBC9F}"/>
              </a:ext>
            </a:extLst>
          </p:cNvPr>
          <p:cNvSpPr/>
          <p:nvPr userDrawn="1"/>
        </p:nvSpPr>
        <p:spPr>
          <a:xfrm>
            <a:off x="0" y="6244617"/>
            <a:ext cx="12192000" cy="613383"/>
          </a:xfrm>
          <a:prstGeom prst="rect">
            <a:avLst/>
          </a:prstGeom>
          <a:solidFill>
            <a:schemeClr val="tx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2">
            <a:extLst>
              <a:ext uri="{FF2B5EF4-FFF2-40B4-BE49-F238E27FC236}">
                <a16:creationId xmlns:a16="http://schemas.microsoft.com/office/drawing/2014/main" id="{9E287AA1-09CB-2C48-ADEB-9CAAEF0D7B1A}"/>
              </a:ext>
            </a:extLst>
          </p:cNvPr>
          <p:cNvSpPr>
            <a:spLocks noGrp="1"/>
          </p:cNvSpPr>
          <p:nvPr>
            <p:ph type="body" sz="quarter" idx="11" hasCustomPrompt="1"/>
          </p:nvPr>
        </p:nvSpPr>
        <p:spPr>
          <a:xfrm>
            <a:off x="914400" y="6304548"/>
            <a:ext cx="1842193" cy="506317"/>
          </a:xfrm>
        </p:spPr>
        <p:txBody>
          <a:bodyPr>
            <a:normAutofit/>
          </a:bodyPr>
          <a:lstStyle>
            <a:lvl1pPr marL="0" indent="0">
              <a:buNone/>
              <a:defRPr sz="2400" b="0" i="0">
                <a:solidFill>
                  <a:schemeClr val="bg1"/>
                </a:solidFill>
                <a:latin typeface="Arial" panose="020B0604020202020204" pitchFamily="34" charset="0"/>
                <a:cs typeface="Arial" panose="020B0604020202020204" pitchFamily="34" charset="0"/>
              </a:defRPr>
            </a:lvl1pPr>
          </a:lstStyle>
          <a:p>
            <a:pPr lvl="0"/>
            <a:r>
              <a:rPr lang="en-US" err="1"/>
              <a:t>usphs.gov</a:t>
            </a:r>
            <a:endParaRPr lang="en-US"/>
          </a:p>
        </p:txBody>
      </p:sp>
      <p:pic>
        <p:nvPicPr>
          <p:cNvPr id="12" name="Picture 11">
            <a:hlinkClick r:id="rId5"/>
            <a:extLst>
              <a:ext uri="{FF2B5EF4-FFF2-40B4-BE49-F238E27FC236}">
                <a16:creationId xmlns:a16="http://schemas.microsoft.com/office/drawing/2014/main" id="{9455115D-B7D0-0949-AE1E-9FC77B7A4E05}"/>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0420612" y="6378435"/>
            <a:ext cx="143650" cy="307463"/>
          </a:xfrm>
          <a:prstGeom prst="rect">
            <a:avLst/>
          </a:prstGeom>
        </p:spPr>
      </p:pic>
      <p:pic>
        <p:nvPicPr>
          <p:cNvPr id="13" name="Picture 12">
            <a:hlinkClick r:id="rId7"/>
            <a:extLst>
              <a:ext uri="{FF2B5EF4-FFF2-40B4-BE49-F238E27FC236}">
                <a16:creationId xmlns:a16="http://schemas.microsoft.com/office/drawing/2014/main" id="{20961C35-B147-F84C-B564-43A3F538E86B}"/>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10963829" y="6425243"/>
            <a:ext cx="302422" cy="245718"/>
          </a:xfrm>
          <a:prstGeom prst="rect">
            <a:avLst/>
          </a:prstGeom>
        </p:spPr>
      </p:pic>
    </p:spTree>
    <p:extLst>
      <p:ext uri="{BB962C8B-B14F-4D97-AF65-F5344CB8AC3E}">
        <p14:creationId xmlns:p14="http://schemas.microsoft.com/office/powerpoint/2010/main" val="3016700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8851DA7-B928-4833-9784-DC2CDDE8E0A7}" type="datetime1">
              <a:rPr lang="en-US" smtClean="0"/>
              <a:t>12/15/2023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BC8961D-26C9-4717-B69C-B946CA4BED2A}" type="slidenum">
              <a:rPr lang="en-US" smtClean="0"/>
              <a:t>‹#›</a:t>
            </a:fld>
            <a:endParaRPr lang="en-US" dirty="0"/>
          </a:p>
        </p:txBody>
      </p:sp>
    </p:spTree>
    <p:extLst>
      <p:ext uri="{BB962C8B-B14F-4D97-AF65-F5344CB8AC3E}">
        <p14:creationId xmlns:p14="http://schemas.microsoft.com/office/powerpoint/2010/main" val="422552671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sz="3200" b="1" baseline="0">
                <a:solidFill>
                  <a:srgbClr val="00277E"/>
                </a:solidFill>
              </a:defRPr>
            </a:lvl1pPr>
          </a:lstStyle>
          <a:p>
            <a:r>
              <a:rPr lang="en-US"/>
              <a:t>THIS IS PAGE TWO</a:t>
            </a:r>
          </a:p>
        </p:txBody>
      </p:sp>
      <p:sp>
        <p:nvSpPr>
          <p:cNvPr id="3" name="Content Placeholder 2"/>
          <p:cNvSpPr>
            <a:spLocks noGrp="1"/>
          </p:cNvSpPr>
          <p:nvPr>
            <p:ph idx="1" hasCustomPrompt="1"/>
          </p:nvPr>
        </p:nvSpPr>
        <p:spPr>
          <a:xfrm>
            <a:off x="609600" y="1498601"/>
            <a:ext cx="10972800" cy="4254129"/>
          </a:xfrm>
        </p:spPr>
        <p:txBody>
          <a:bodyPr/>
          <a:lstStyle>
            <a:lvl1pPr marL="457189" indent="-457189">
              <a:buSzPct val="125000"/>
              <a:buFont typeface="Arial" panose="020B0604020202020204" pitchFamily="34" charset="0"/>
              <a:buChar char="•"/>
              <a:defRPr sz="2200">
                <a:solidFill>
                  <a:srgbClr val="000000"/>
                </a:solidFill>
              </a:defRPr>
            </a:lvl1pPr>
            <a:lvl2pPr marL="990575" indent="-380990">
              <a:buFont typeface="Arial" panose="020B0604020202020204" pitchFamily="34" charset="0"/>
              <a:buChar char="-"/>
              <a:defRPr sz="2000">
                <a:solidFill>
                  <a:srgbClr val="000000"/>
                </a:solidFill>
              </a:defRPr>
            </a:lvl2pPr>
            <a:lvl3pPr marL="1523962" indent="-304792">
              <a:buFont typeface="Courier New" panose="02070309020205020404" pitchFamily="49" charset="0"/>
              <a:buChar char="o"/>
              <a:defRPr sz="1800">
                <a:solidFill>
                  <a:srgbClr val="000000"/>
                </a:solidFill>
              </a:defRPr>
            </a:lvl3pPr>
          </a:lstStyle>
          <a:p>
            <a:pPr lvl="0"/>
            <a:r>
              <a:rPr lang="en-US"/>
              <a:t>Click to edit Master text styles</a:t>
            </a:r>
          </a:p>
          <a:p>
            <a:pPr lvl="1"/>
            <a:r>
              <a:rPr lang="en-US"/>
              <a:t>Second level</a:t>
            </a:r>
          </a:p>
          <a:p>
            <a:pPr lvl="2"/>
            <a:r>
              <a:rPr lang="en-US"/>
              <a:t>Third level</a:t>
            </a:r>
          </a:p>
          <a:p>
            <a:pPr lvl="0"/>
            <a:endParaRPr lang="en-US"/>
          </a:p>
          <a:p>
            <a:pPr lvl="2"/>
            <a:endParaRPr lang="en-US"/>
          </a:p>
          <a:p>
            <a:pPr lvl="2"/>
            <a:endParaRPr lang="en-US"/>
          </a:p>
        </p:txBody>
      </p:sp>
    </p:spTree>
    <p:extLst>
      <p:ext uri="{BB962C8B-B14F-4D97-AF65-F5344CB8AC3E}">
        <p14:creationId xmlns:p14="http://schemas.microsoft.com/office/powerpoint/2010/main" val="869274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_Thank You">
    <p:bg>
      <p:bgPr>
        <a:solidFill>
          <a:schemeClr val="accent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39E7165-FEAA-4443-8CF8-E28F2D999B5D}"/>
              </a:ext>
            </a:extLst>
          </p:cNvPr>
          <p:cNvPicPr>
            <a:picLocks noChangeAspect="1"/>
          </p:cNvPicPr>
          <p:nvPr userDrawn="1"/>
        </p:nvPicPr>
        <p:blipFill rotWithShape="1">
          <a:blip r:embed="rId2" cstate="screen">
            <a:alphaModFix amt="5000"/>
            <a:extLst>
              <a:ext uri="{28A0092B-C50C-407E-A947-70E740481C1C}">
                <a14:useLocalDpi xmlns:a14="http://schemas.microsoft.com/office/drawing/2010/main"/>
              </a:ext>
            </a:extLst>
          </a:blip>
          <a:srcRect l="49048" t="3916" r="33495" b="-8079"/>
          <a:stretch/>
        </p:blipFill>
        <p:spPr>
          <a:xfrm>
            <a:off x="8818880" y="0"/>
            <a:ext cx="3373120" cy="6857999"/>
          </a:xfrm>
          <a:prstGeom prst="rect">
            <a:avLst/>
          </a:prstGeom>
        </p:spPr>
      </p:pic>
      <p:sp>
        <p:nvSpPr>
          <p:cNvPr id="6" name="Title 1">
            <a:extLst>
              <a:ext uri="{FF2B5EF4-FFF2-40B4-BE49-F238E27FC236}">
                <a16:creationId xmlns:a16="http://schemas.microsoft.com/office/drawing/2014/main" id="{6574E564-D362-C144-80D5-D67E98E10F2A}"/>
              </a:ext>
            </a:extLst>
          </p:cNvPr>
          <p:cNvSpPr>
            <a:spLocks noGrp="1"/>
          </p:cNvSpPr>
          <p:nvPr>
            <p:ph type="ctrTitle" hasCustomPrompt="1"/>
          </p:nvPr>
        </p:nvSpPr>
        <p:spPr>
          <a:xfrm>
            <a:off x="914400" y="1582194"/>
            <a:ext cx="4613275" cy="708520"/>
          </a:xfrm>
        </p:spPr>
        <p:txBody>
          <a:bodyPr anchor="t" anchorCtr="0">
            <a:normAutofit/>
          </a:bodyPr>
          <a:lstStyle>
            <a:lvl1pPr algn="l">
              <a:defRPr sz="3200" b="1">
                <a:solidFill>
                  <a:schemeClr val="bg1"/>
                </a:solidFill>
              </a:defRPr>
            </a:lvl1pPr>
          </a:lstStyle>
          <a:p>
            <a:r>
              <a:rPr lang="en-US"/>
              <a:t>Thank You, 32 </a:t>
            </a:r>
            <a:r>
              <a:rPr lang="en-US" err="1"/>
              <a:t>pt</a:t>
            </a:r>
            <a:endParaRPr lang="en-US"/>
          </a:p>
        </p:txBody>
      </p:sp>
      <p:cxnSp>
        <p:nvCxnSpPr>
          <p:cNvPr id="7" name="Straight Connector 6">
            <a:extLst>
              <a:ext uri="{FF2B5EF4-FFF2-40B4-BE49-F238E27FC236}">
                <a16:creationId xmlns:a16="http://schemas.microsoft.com/office/drawing/2014/main" id="{E3D6C17C-37C8-6949-A675-DD8193329926}"/>
              </a:ext>
            </a:extLst>
          </p:cNvPr>
          <p:cNvCxnSpPr/>
          <p:nvPr userDrawn="1"/>
        </p:nvCxnSpPr>
        <p:spPr>
          <a:xfrm>
            <a:off x="1008529" y="1490133"/>
            <a:ext cx="948267" cy="0"/>
          </a:xfrm>
          <a:prstGeom prst="line">
            <a:avLst/>
          </a:prstGeom>
          <a:ln w="31750">
            <a:solidFill>
              <a:schemeClr val="bg2"/>
            </a:soli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708C9353-1B12-1D4B-AEAA-C4FE7D2CC431}"/>
              </a:ext>
            </a:extLst>
          </p:cNvPr>
          <p:cNvSpPr>
            <a:spLocks noGrp="1"/>
          </p:cNvSpPr>
          <p:nvPr>
            <p:ph type="body" sz="quarter" idx="10" hasCustomPrompt="1"/>
          </p:nvPr>
        </p:nvSpPr>
        <p:spPr>
          <a:xfrm>
            <a:off x="914400" y="2507561"/>
            <a:ext cx="4613275" cy="1881271"/>
          </a:xfrm>
        </p:spPr>
        <p:txBody>
          <a:bodyPr>
            <a:normAutofit/>
          </a:bodyPr>
          <a:lstStyle>
            <a:lvl1pPr marL="0" indent="0">
              <a:buNone/>
              <a:defRPr sz="2400">
                <a:solidFill>
                  <a:schemeClr val="bg1"/>
                </a:solidFill>
              </a:defRPr>
            </a:lvl1pPr>
          </a:lstStyle>
          <a:p>
            <a:pPr lvl="0"/>
            <a:r>
              <a:rPr lang="en-US"/>
              <a:t>Name</a:t>
            </a:r>
          </a:p>
          <a:p>
            <a:pPr lvl="0"/>
            <a:r>
              <a:rPr lang="en-US"/>
              <a:t>Title</a:t>
            </a:r>
          </a:p>
          <a:p>
            <a:pPr lvl="0"/>
            <a:r>
              <a:rPr lang="en-US"/>
              <a:t>Phone number</a:t>
            </a:r>
          </a:p>
          <a:p>
            <a:pPr lvl="0"/>
            <a:r>
              <a:rPr lang="en-US"/>
              <a:t>Email</a:t>
            </a:r>
          </a:p>
        </p:txBody>
      </p:sp>
      <p:pic>
        <p:nvPicPr>
          <p:cNvPr id="14" name="Graphic 13">
            <a:extLst>
              <a:ext uri="{FF2B5EF4-FFF2-40B4-BE49-F238E27FC236}">
                <a16:creationId xmlns:a16="http://schemas.microsoft.com/office/drawing/2014/main" id="{D6BC4E00-1CAA-6D45-A1AE-5F409A830B55}"/>
              </a:ext>
            </a:extLst>
          </p:cNvPr>
          <p:cNvPicPr>
            <a:picLocks noChangeAspect="1"/>
          </p:cNvPicPr>
          <p:nvPr userDrawn="1"/>
        </p:nvPicPr>
        <p:blipFill>
          <a:blip>
            <a:extLst>
              <a:ext uri="{28A0092B-C50C-407E-A947-70E740481C1C}">
                <a14:useLocalDpi xmlns:a14="http://schemas.microsoft.com/office/drawing/2010/main"/>
              </a:ext>
            </a:extLst>
          </a:blip>
          <a:stretch>
            <a:fillRect/>
          </a:stretch>
        </p:blipFill>
        <p:spPr>
          <a:xfrm>
            <a:off x="969381" y="4735517"/>
            <a:ext cx="3233758" cy="708520"/>
          </a:xfrm>
          <a:prstGeom prst="rect">
            <a:avLst/>
          </a:prstGeom>
        </p:spPr>
      </p:pic>
      <p:sp>
        <p:nvSpPr>
          <p:cNvPr id="15" name="Rectangle 14">
            <a:extLst>
              <a:ext uri="{FF2B5EF4-FFF2-40B4-BE49-F238E27FC236}">
                <a16:creationId xmlns:a16="http://schemas.microsoft.com/office/drawing/2014/main" id="{9557C841-2B2B-3946-AECA-0AD3DB9BBC9F}"/>
              </a:ext>
            </a:extLst>
          </p:cNvPr>
          <p:cNvSpPr/>
          <p:nvPr userDrawn="1"/>
        </p:nvSpPr>
        <p:spPr>
          <a:xfrm>
            <a:off x="0" y="6244617"/>
            <a:ext cx="12192000" cy="613383"/>
          </a:xfrm>
          <a:prstGeom prst="rect">
            <a:avLst/>
          </a:prstGeom>
          <a:solidFill>
            <a:schemeClr val="tx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2">
            <a:extLst>
              <a:ext uri="{FF2B5EF4-FFF2-40B4-BE49-F238E27FC236}">
                <a16:creationId xmlns:a16="http://schemas.microsoft.com/office/drawing/2014/main" id="{9E287AA1-09CB-2C48-ADEB-9CAAEF0D7B1A}"/>
              </a:ext>
            </a:extLst>
          </p:cNvPr>
          <p:cNvSpPr>
            <a:spLocks noGrp="1"/>
          </p:cNvSpPr>
          <p:nvPr>
            <p:ph type="body" sz="quarter" idx="11" hasCustomPrompt="1"/>
          </p:nvPr>
        </p:nvSpPr>
        <p:spPr>
          <a:xfrm>
            <a:off x="914400" y="6304548"/>
            <a:ext cx="1842193" cy="506317"/>
          </a:xfrm>
        </p:spPr>
        <p:txBody>
          <a:bodyPr>
            <a:normAutofit/>
          </a:bodyPr>
          <a:lstStyle>
            <a:lvl1pPr marL="0" indent="0">
              <a:buNone/>
              <a:defRPr sz="2400" b="0" i="0">
                <a:solidFill>
                  <a:schemeClr val="bg1"/>
                </a:solidFill>
                <a:latin typeface="Arial" panose="020B0604020202020204" pitchFamily="34" charset="0"/>
                <a:cs typeface="Arial" panose="020B0604020202020204" pitchFamily="34" charset="0"/>
              </a:defRPr>
            </a:lvl1pPr>
          </a:lstStyle>
          <a:p>
            <a:pPr lvl="0"/>
            <a:r>
              <a:rPr lang="en-US" err="1"/>
              <a:t>usphs.gov</a:t>
            </a:r>
            <a:endParaRPr lang="en-US"/>
          </a:p>
        </p:txBody>
      </p:sp>
      <p:pic>
        <p:nvPicPr>
          <p:cNvPr id="12" name="Picture 11">
            <a:hlinkClick r:id="rId3"/>
            <a:extLst>
              <a:ext uri="{FF2B5EF4-FFF2-40B4-BE49-F238E27FC236}">
                <a16:creationId xmlns:a16="http://schemas.microsoft.com/office/drawing/2014/main" id="{9455115D-B7D0-0949-AE1E-9FC77B7A4E05}"/>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420612" y="6378435"/>
            <a:ext cx="143650" cy="307463"/>
          </a:xfrm>
          <a:prstGeom prst="rect">
            <a:avLst/>
          </a:prstGeom>
        </p:spPr>
      </p:pic>
      <p:pic>
        <p:nvPicPr>
          <p:cNvPr id="13" name="Picture 12">
            <a:hlinkClick r:id="rId5"/>
            <a:extLst>
              <a:ext uri="{FF2B5EF4-FFF2-40B4-BE49-F238E27FC236}">
                <a16:creationId xmlns:a16="http://schemas.microsoft.com/office/drawing/2014/main" id="{20961C35-B147-F84C-B564-43A3F538E86B}"/>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0963829" y="6425243"/>
            <a:ext cx="302422" cy="245718"/>
          </a:xfrm>
          <a:prstGeom prst="rect">
            <a:avLst/>
          </a:prstGeom>
        </p:spPr>
      </p:pic>
    </p:spTree>
    <p:extLst>
      <p:ext uri="{BB962C8B-B14F-4D97-AF65-F5344CB8AC3E}">
        <p14:creationId xmlns:p14="http://schemas.microsoft.com/office/powerpoint/2010/main" val="1863813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ontent with PPT Chart">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66783A4B-93AD-574C-BB9F-CCFFDA76DA3B}"/>
              </a:ext>
            </a:extLst>
          </p:cNvPr>
          <p:cNvSpPr>
            <a:spLocks noGrp="1"/>
          </p:cNvSpPr>
          <p:nvPr>
            <p:ph type="chart" sz="quarter" idx="10"/>
          </p:nvPr>
        </p:nvSpPr>
        <p:spPr>
          <a:xfrm>
            <a:off x="609600" y="1622864"/>
            <a:ext cx="10968038" cy="4283251"/>
          </a:xfrm>
        </p:spPr>
        <p:txBody>
          <a:bodyPr/>
          <a:lstStyle/>
          <a:p>
            <a:endParaRPr lang="en-US" dirty="0"/>
          </a:p>
        </p:txBody>
      </p:sp>
      <p:cxnSp>
        <p:nvCxnSpPr>
          <p:cNvPr id="19" name="Straight Connector 18">
            <a:extLst>
              <a:ext uri="{FF2B5EF4-FFF2-40B4-BE49-F238E27FC236}">
                <a16:creationId xmlns:a16="http://schemas.microsoft.com/office/drawing/2014/main" id="{DD7A90AB-F918-D841-92EA-FF682489E30B}"/>
              </a:ext>
            </a:extLst>
          </p:cNvPr>
          <p:cNvCxnSpPr/>
          <p:nvPr userDrawn="1"/>
        </p:nvCxnSpPr>
        <p:spPr>
          <a:xfrm>
            <a:off x="713108" y="449124"/>
            <a:ext cx="948267" cy="0"/>
          </a:xfrm>
          <a:prstGeom prst="line">
            <a:avLst/>
          </a:prstGeom>
          <a:ln w="31750">
            <a:solidFill>
              <a:schemeClr val="bg2"/>
            </a:solidFil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C35FA206-A2EA-8343-A005-2B63047D2274}"/>
              </a:ext>
            </a:extLst>
          </p:cNvPr>
          <p:cNvSpPr>
            <a:spLocks noGrp="1"/>
          </p:cNvSpPr>
          <p:nvPr>
            <p:ph type="title" hasCustomPrompt="1"/>
          </p:nvPr>
        </p:nvSpPr>
        <p:spPr>
          <a:xfrm>
            <a:off x="609600" y="484458"/>
            <a:ext cx="10972800" cy="974991"/>
          </a:xfrm>
        </p:spPr>
        <p:txBody>
          <a:bodyPr anchor="t" anchorCtr="0">
            <a:normAutofit/>
          </a:bodyPr>
          <a:lstStyle>
            <a:lvl1pPr>
              <a:defRPr sz="3200" b="1" baseline="0">
                <a:solidFill>
                  <a:schemeClr val="accent1"/>
                </a:solidFill>
              </a:defRPr>
            </a:lvl1pPr>
          </a:lstStyle>
          <a:p>
            <a:r>
              <a:rPr lang="en-US"/>
              <a:t>DIFFERENT TITLE PER SLIDE, ARIAL 32 PT</a:t>
            </a:r>
          </a:p>
        </p:txBody>
      </p:sp>
      <p:sp>
        <p:nvSpPr>
          <p:cNvPr id="26" name="Rectangle 25">
            <a:extLst>
              <a:ext uri="{FF2B5EF4-FFF2-40B4-BE49-F238E27FC236}">
                <a16:creationId xmlns:a16="http://schemas.microsoft.com/office/drawing/2014/main" id="{F3DDD418-8000-C543-8D48-F8E5450BDDC0}"/>
              </a:ext>
            </a:extLst>
          </p:cNvPr>
          <p:cNvSpPr/>
          <p:nvPr userDrawn="1"/>
        </p:nvSpPr>
        <p:spPr>
          <a:xfrm>
            <a:off x="0" y="6117996"/>
            <a:ext cx="12192000" cy="74000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Slide Number Placeholder 5">
            <a:extLst>
              <a:ext uri="{FF2B5EF4-FFF2-40B4-BE49-F238E27FC236}">
                <a16:creationId xmlns:a16="http://schemas.microsoft.com/office/drawing/2014/main" id="{FF16A477-2FDE-B844-89E5-53567EFF47B3}"/>
              </a:ext>
            </a:extLst>
          </p:cNvPr>
          <p:cNvSpPr txBox="1">
            <a:spLocks/>
          </p:cNvSpPr>
          <p:nvPr userDrawn="1"/>
        </p:nvSpPr>
        <p:spPr>
          <a:xfrm>
            <a:off x="11195314" y="6370139"/>
            <a:ext cx="711200" cy="259316"/>
          </a:xfrm>
          <a:prstGeom prst="rect">
            <a:avLst/>
          </a:prstGeom>
        </p:spPr>
        <p:txBody>
          <a:bodyPr vert="horz" lIns="121920" tIns="60960" rIns="121920" bIns="6096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085E4B45-3C0D-4DB7-A4A8-89FEB5CAB5B2}" type="slidenum">
              <a:rPr lang="en-US" sz="1333" smtClean="0">
                <a:solidFill>
                  <a:schemeClr val="bg1"/>
                </a:solidFill>
              </a:rPr>
              <a:pPr algn="ctr"/>
              <a:t>‹#›</a:t>
            </a:fld>
            <a:endParaRPr lang="en-US" sz="1333" dirty="0">
              <a:solidFill>
                <a:schemeClr val="bg1"/>
              </a:solidFill>
            </a:endParaRPr>
          </a:p>
        </p:txBody>
      </p:sp>
      <p:pic>
        <p:nvPicPr>
          <p:cNvPr id="28" name="Graphic 27">
            <a:extLst>
              <a:ext uri="{FF2B5EF4-FFF2-40B4-BE49-F238E27FC236}">
                <a16:creationId xmlns:a16="http://schemas.microsoft.com/office/drawing/2014/main" id="{A2BA51FD-6863-B44B-B3CC-8DE6F23B7E50}"/>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09600" y="6246069"/>
            <a:ext cx="2260600" cy="495300"/>
          </a:xfrm>
          <a:prstGeom prst="rect">
            <a:avLst/>
          </a:prstGeom>
        </p:spPr>
      </p:pic>
      <p:cxnSp>
        <p:nvCxnSpPr>
          <p:cNvPr id="29" name="Straight Connector 28">
            <a:extLst>
              <a:ext uri="{FF2B5EF4-FFF2-40B4-BE49-F238E27FC236}">
                <a16:creationId xmlns:a16="http://schemas.microsoft.com/office/drawing/2014/main" id="{D3E8422D-7B3C-8247-A6B7-560541E2F024}"/>
              </a:ext>
            </a:extLst>
          </p:cNvPr>
          <p:cNvCxnSpPr/>
          <p:nvPr userDrawn="1"/>
        </p:nvCxnSpPr>
        <p:spPr>
          <a:xfrm>
            <a:off x="11261303" y="6341319"/>
            <a:ext cx="0" cy="30480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0" name="Text Placeholder 3">
            <a:extLst>
              <a:ext uri="{FF2B5EF4-FFF2-40B4-BE49-F238E27FC236}">
                <a16:creationId xmlns:a16="http://schemas.microsoft.com/office/drawing/2014/main" id="{ECDE6A3D-E118-2F48-B970-DA33892D5B6F}"/>
              </a:ext>
            </a:extLst>
          </p:cNvPr>
          <p:cNvSpPr>
            <a:spLocks noGrp="1"/>
          </p:cNvSpPr>
          <p:nvPr>
            <p:ph type="body" sz="quarter" idx="11" hasCustomPrompt="1"/>
          </p:nvPr>
        </p:nvSpPr>
        <p:spPr>
          <a:xfrm>
            <a:off x="7222204" y="6341319"/>
            <a:ext cx="3979862" cy="304800"/>
          </a:xfrm>
        </p:spPr>
        <p:txBody>
          <a:bodyPr anchor="ctr" anchorCtr="0">
            <a:noAutofit/>
          </a:bodyPr>
          <a:lstStyle>
            <a:lvl1pPr marL="0" indent="0" algn="r">
              <a:buNone/>
              <a:defRPr sz="1800">
                <a:solidFill>
                  <a:schemeClr val="bg1"/>
                </a:solidFill>
              </a:defRPr>
            </a:lvl1pPr>
          </a:lstStyle>
          <a:p>
            <a:pPr lvl="0"/>
            <a:r>
              <a:rPr lang="en-US"/>
              <a:t>Presentation Title</a:t>
            </a:r>
          </a:p>
        </p:txBody>
      </p:sp>
    </p:spTree>
    <p:extLst>
      <p:ext uri="{BB962C8B-B14F-4D97-AF65-F5344CB8AC3E}">
        <p14:creationId xmlns:p14="http://schemas.microsoft.com/office/powerpoint/2010/main" val="1697538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8340" y="434924"/>
            <a:ext cx="10815319" cy="934085"/>
          </a:xfrm>
          <a:prstGeom prst="rect">
            <a:avLst/>
          </a:prstGeom>
        </p:spPr>
        <p:txBody>
          <a:bodyPr wrap="square" lIns="0" tIns="0" rIns="0" bIns="0">
            <a:spAutoFit/>
          </a:bodyPr>
          <a:lstStyle>
            <a:lvl1pPr>
              <a:defRPr b="0" i="0">
                <a:solidFill>
                  <a:schemeClr val="tx1"/>
                </a:solidFill>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94F9F142-AD95-4BF5-A235-565F6C7B7A3B}" type="datetime1">
              <a:rPr lang="en-US" smtClean="0"/>
              <a:t>12/15/2023</a:t>
            </a:fld>
            <a:endParaRPr lang="en-US" dirty="0"/>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extLst>
      <p:ext uri="{BB962C8B-B14F-4D97-AF65-F5344CB8AC3E}">
        <p14:creationId xmlns:p14="http://schemas.microsoft.com/office/powerpoint/2010/main" val="303345589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1" i="0">
                <a:solidFill>
                  <a:srgbClr val="123342"/>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sz="1900" b="1" i="0">
                <a:solidFill>
                  <a:srgbClr val="252525"/>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42135F2C-7CAA-418E-8334-EB2139198569}" type="datetime1">
              <a:rPr lang="en-US" smtClean="0"/>
              <a:t>12/15/2023</a:t>
            </a:fld>
            <a:endParaRPr lang="en-US" dirty="0"/>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extLst>
      <p:ext uri="{BB962C8B-B14F-4D97-AF65-F5344CB8AC3E}">
        <p14:creationId xmlns:p14="http://schemas.microsoft.com/office/powerpoint/2010/main" val="80173423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1" i="0">
                <a:solidFill>
                  <a:srgbClr val="123342"/>
                </a:solidFill>
                <a:latin typeface="Arial"/>
                <a:cs typeface="Arial"/>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E5F4655E-6D37-4585-ACA7-F28840C8D795}" type="datetime1">
              <a:rPr lang="en-US" smtClean="0"/>
              <a:t>12/15/2023</a:t>
            </a:fld>
            <a:endParaRPr lang="en-US" dirty="0"/>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extLst>
      <p:ext uri="{BB962C8B-B14F-4D97-AF65-F5344CB8AC3E}">
        <p14:creationId xmlns:p14="http://schemas.microsoft.com/office/powerpoint/2010/main" val="74901540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4572" y="0"/>
            <a:ext cx="12205716" cy="3006852"/>
          </a:xfrm>
          <a:prstGeom prst="rect">
            <a:avLst/>
          </a:prstGeom>
          <a:blipFill>
            <a:blip r:embed="rId2" cstate="print"/>
            <a:stretch>
              <a:fillRect/>
            </a:stretch>
          </a:blipFill>
        </p:spPr>
        <p:txBody>
          <a:bodyPr wrap="square" lIns="0" tIns="0" rIns="0" bIns="0" rtlCol="0"/>
          <a:lstStyle/>
          <a:p>
            <a:endParaRPr dirty="0"/>
          </a:p>
        </p:txBody>
      </p:sp>
      <p:sp>
        <p:nvSpPr>
          <p:cNvPr id="17" name="bk object 17"/>
          <p:cNvSpPr/>
          <p:nvPr/>
        </p:nvSpPr>
        <p:spPr>
          <a:xfrm>
            <a:off x="746759" y="1200924"/>
            <a:ext cx="9238615" cy="1470660"/>
          </a:xfrm>
          <a:custGeom>
            <a:avLst/>
            <a:gdLst/>
            <a:ahLst/>
            <a:cxnLst/>
            <a:rect l="l" t="t" r="r" b="b"/>
            <a:pathLst>
              <a:path w="9238615" h="1470660">
                <a:moveTo>
                  <a:pt x="0" y="1470647"/>
                </a:moveTo>
                <a:lnTo>
                  <a:pt x="9238488" y="1470647"/>
                </a:lnTo>
                <a:lnTo>
                  <a:pt x="9238488" y="0"/>
                </a:lnTo>
                <a:lnTo>
                  <a:pt x="0" y="0"/>
                </a:lnTo>
                <a:lnTo>
                  <a:pt x="0" y="1470647"/>
                </a:lnTo>
                <a:close/>
              </a:path>
            </a:pathLst>
          </a:custGeom>
          <a:solidFill>
            <a:srgbClr val="0E161B"/>
          </a:solidFill>
        </p:spPr>
        <p:txBody>
          <a:bodyPr wrap="square" lIns="0" tIns="0" rIns="0" bIns="0" rtlCol="0"/>
          <a:lstStyle/>
          <a:p>
            <a:endParaRPr dirty="0"/>
          </a:p>
        </p:txBody>
      </p:sp>
      <p:sp>
        <p:nvSpPr>
          <p:cNvPr id="18" name="bk object 18"/>
          <p:cNvSpPr/>
          <p:nvPr/>
        </p:nvSpPr>
        <p:spPr>
          <a:xfrm>
            <a:off x="507491" y="1200924"/>
            <a:ext cx="157480" cy="1470660"/>
          </a:xfrm>
          <a:custGeom>
            <a:avLst/>
            <a:gdLst/>
            <a:ahLst/>
            <a:cxnLst/>
            <a:rect l="l" t="t" r="r" b="b"/>
            <a:pathLst>
              <a:path w="157479" h="1470660">
                <a:moveTo>
                  <a:pt x="0" y="1470647"/>
                </a:moveTo>
                <a:lnTo>
                  <a:pt x="156972" y="1470647"/>
                </a:lnTo>
                <a:lnTo>
                  <a:pt x="156972" y="0"/>
                </a:lnTo>
                <a:lnTo>
                  <a:pt x="0" y="0"/>
                </a:lnTo>
                <a:lnTo>
                  <a:pt x="0" y="1470647"/>
                </a:lnTo>
                <a:close/>
              </a:path>
            </a:pathLst>
          </a:custGeom>
          <a:solidFill>
            <a:srgbClr val="0E161B"/>
          </a:solidFill>
        </p:spPr>
        <p:txBody>
          <a:bodyPr wrap="square" lIns="0" tIns="0" rIns="0" bIns="0" rtlCol="0"/>
          <a:lstStyle/>
          <a:p>
            <a:endParaRPr dirty="0"/>
          </a:p>
        </p:txBody>
      </p:sp>
      <p:sp>
        <p:nvSpPr>
          <p:cNvPr id="19" name="bk object 19"/>
          <p:cNvSpPr/>
          <p:nvPr/>
        </p:nvSpPr>
        <p:spPr>
          <a:xfrm>
            <a:off x="0" y="1200924"/>
            <a:ext cx="425450" cy="1470660"/>
          </a:xfrm>
          <a:custGeom>
            <a:avLst/>
            <a:gdLst/>
            <a:ahLst/>
            <a:cxnLst/>
            <a:rect l="l" t="t" r="r" b="b"/>
            <a:pathLst>
              <a:path w="425450" h="1470660">
                <a:moveTo>
                  <a:pt x="0" y="1470647"/>
                </a:moveTo>
                <a:lnTo>
                  <a:pt x="425196" y="1470647"/>
                </a:lnTo>
                <a:lnTo>
                  <a:pt x="425196" y="0"/>
                </a:lnTo>
                <a:lnTo>
                  <a:pt x="0" y="0"/>
                </a:lnTo>
                <a:lnTo>
                  <a:pt x="0" y="1470647"/>
                </a:lnTo>
                <a:close/>
              </a:path>
            </a:pathLst>
          </a:custGeom>
          <a:solidFill>
            <a:srgbClr val="0E161B"/>
          </a:solidFill>
        </p:spPr>
        <p:txBody>
          <a:bodyPr wrap="square" lIns="0" tIns="0" rIns="0" bIns="0" rtlCol="0"/>
          <a:lstStyle/>
          <a:p>
            <a:endParaRPr dirty="0"/>
          </a:p>
        </p:txBody>
      </p:sp>
      <p:sp>
        <p:nvSpPr>
          <p:cNvPr id="20" name="bk object 20"/>
          <p:cNvSpPr/>
          <p:nvPr/>
        </p:nvSpPr>
        <p:spPr>
          <a:xfrm>
            <a:off x="705612" y="1200911"/>
            <a:ext cx="0" cy="1470660"/>
          </a:xfrm>
          <a:custGeom>
            <a:avLst/>
            <a:gdLst/>
            <a:ahLst/>
            <a:cxnLst/>
            <a:rect l="l" t="t" r="r" b="b"/>
            <a:pathLst>
              <a:path h="1470660">
                <a:moveTo>
                  <a:pt x="0" y="0"/>
                </a:moveTo>
                <a:lnTo>
                  <a:pt x="0" y="1470660"/>
                </a:lnTo>
              </a:path>
            </a:pathLst>
          </a:custGeom>
          <a:ln w="82295">
            <a:solidFill>
              <a:srgbClr val="F4B917"/>
            </a:solidFill>
          </a:ln>
        </p:spPr>
        <p:txBody>
          <a:bodyPr wrap="square" lIns="0" tIns="0" rIns="0" bIns="0" rtlCol="0"/>
          <a:lstStyle/>
          <a:p>
            <a:endParaRPr dirty="0"/>
          </a:p>
        </p:txBody>
      </p:sp>
      <p:sp>
        <p:nvSpPr>
          <p:cNvPr id="21" name="bk object 21"/>
          <p:cNvSpPr/>
          <p:nvPr/>
        </p:nvSpPr>
        <p:spPr>
          <a:xfrm>
            <a:off x="466344" y="1200911"/>
            <a:ext cx="0" cy="1470660"/>
          </a:xfrm>
          <a:custGeom>
            <a:avLst/>
            <a:gdLst/>
            <a:ahLst/>
            <a:cxnLst/>
            <a:rect l="l" t="t" r="r" b="b"/>
            <a:pathLst>
              <a:path h="1470660">
                <a:moveTo>
                  <a:pt x="0" y="0"/>
                </a:moveTo>
                <a:lnTo>
                  <a:pt x="0" y="1470660"/>
                </a:lnTo>
              </a:path>
            </a:pathLst>
          </a:custGeom>
          <a:ln w="82295">
            <a:solidFill>
              <a:srgbClr val="F4B917"/>
            </a:solidFill>
          </a:ln>
        </p:spPr>
        <p:txBody>
          <a:bodyPr wrap="square" lIns="0" tIns="0" rIns="0" bIns="0" rtlCol="0"/>
          <a:lstStyle/>
          <a:p>
            <a:endParaRPr dirty="0"/>
          </a:p>
        </p:txBody>
      </p:sp>
      <p:sp>
        <p:nvSpPr>
          <p:cNvPr id="2" name="Holder 2"/>
          <p:cNvSpPr>
            <a:spLocks noGrp="1"/>
          </p:cNvSpPr>
          <p:nvPr>
            <p:ph type="title"/>
          </p:nvPr>
        </p:nvSpPr>
        <p:spPr/>
        <p:txBody>
          <a:bodyPr lIns="0" tIns="0" rIns="0" bIns="0"/>
          <a:lstStyle>
            <a:lvl1pPr>
              <a:defRPr sz="3200" b="1" i="0">
                <a:solidFill>
                  <a:srgbClr val="123342"/>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F5B3F92F-AAD0-4394-95BD-61187E8D4EBD}" type="datetime1">
              <a:rPr lang="en-US" smtClean="0"/>
              <a:t>12/15/2023</a:t>
            </a:fld>
            <a:endParaRPr lang="en-US" dirty="0"/>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extLst>
      <p:ext uri="{BB962C8B-B14F-4D97-AF65-F5344CB8AC3E}">
        <p14:creationId xmlns:p14="http://schemas.microsoft.com/office/powerpoint/2010/main" val="57243889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AD87BE4-1766-4495-A384-9ABB4754F82E}" type="datetime1">
              <a:rPr lang="en-US" smtClean="0"/>
              <a:t>12/15/2023</a:t>
            </a:fld>
            <a:endParaRPr lang="en-US" dirty="0"/>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extLst>
      <p:ext uri="{BB962C8B-B14F-4D97-AF65-F5344CB8AC3E}">
        <p14:creationId xmlns:p14="http://schemas.microsoft.com/office/powerpoint/2010/main" val="50539808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4A3FEB0-09AB-CC43-8BAC-CCAC393C572B}"/>
              </a:ext>
            </a:extLst>
          </p:cNvPr>
          <p:cNvPicPr>
            <a:picLocks noChangeAspect="1"/>
          </p:cNvPicPr>
          <p:nvPr userDrawn="1"/>
        </p:nvPicPr>
        <p:blipFill rotWithShape="1">
          <a:blip r:embed="rId2" cstate="screen">
            <a:alphaModFix amt="5000"/>
            <a:extLst>
              <a:ext uri="{28A0092B-C50C-407E-A947-70E740481C1C}">
                <a14:useLocalDpi xmlns:a14="http://schemas.microsoft.com/office/drawing/2010/main"/>
              </a:ext>
            </a:extLst>
          </a:blip>
          <a:srcRect l="49048" t="963" r="35367" b="1033"/>
          <a:stretch/>
        </p:blipFill>
        <p:spPr>
          <a:xfrm>
            <a:off x="8991600" y="-1"/>
            <a:ext cx="3200401" cy="6858000"/>
          </a:xfrm>
          <a:prstGeom prst="rect">
            <a:avLst/>
          </a:prstGeom>
        </p:spPr>
      </p:pic>
      <p:sp>
        <p:nvSpPr>
          <p:cNvPr id="2" name="Title 1"/>
          <p:cNvSpPr>
            <a:spLocks noGrp="1"/>
          </p:cNvSpPr>
          <p:nvPr>
            <p:ph type="ctrTitle" hasCustomPrompt="1"/>
          </p:nvPr>
        </p:nvSpPr>
        <p:spPr>
          <a:xfrm>
            <a:off x="914401" y="571559"/>
            <a:ext cx="7794171" cy="1340212"/>
          </a:xfrm>
        </p:spPr>
        <p:txBody>
          <a:bodyPr anchor="t" anchorCtr="0">
            <a:normAutofit/>
          </a:bodyPr>
          <a:lstStyle>
            <a:lvl1pPr algn="l">
              <a:defRPr sz="3600" b="1">
                <a:solidFill>
                  <a:schemeClr val="bg1"/>
                </a:solidFill>
              </a:defRPr>
            </a:lvl1pPr>
          </a:lstStyle>
          <a:p>
            <a:r>
              <a:rPr lang="en-US"/>
              <a:t>TITLE, ARIAL BOLD, ALL CAPS</a:t>
            </a:r>
            <a:br>
              <a:rPr lang="en-US"/>
            </a:br>
            <a:r>
              <a:rPr lang="en-US"/>
              <a:t>36 </a:t>
            </a:r>
            <a:r>
              <a:rPr lang="en-US" err="1"/>
              <a:t>pt</a:t>
            </a:r>
            <a:endParaRPr lang="en-US"/>
          </a:p>
        </p:txBody>
      </p:sp>
      <p:sp>
        <p:nvSpPr>
          <p:cNvPr id="3" name="Subtitle 2"/>
          <p:cNvSpPr>
            <a:spLocks noGrp="1"/>
          </p:cNvSpPr>
          <p:nvPr>
            <p:ph type="subTitle" idx="1" hasCustomPrompt="1"/>
          </p:nvPr>
        </p:nvSpPr>
        <p:spPr>
          <a:xfrm>
            <a:off x="914401" y="2064820"/>
            <a:ext cx="7794171" cy="914400"/>
          </a:xfrm>
        </p:spPr>
        <p:txBody>
          <a:bodyPr>
            <a:normAutofit/>
          </a:bodyPr>
          <a:lstStyle>
            <a:lvl1pPr marL="0" indent="0" algn="l">
              <a:buNone/>
              <a:defRPr sz="2800" b="0" baseline="0">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Subtitle, Arial Body, 28pt</a:t>
            </a:r>
          </a:p>
        </p:txBody>
      </p:sp>
      <p:sp>
        <p:nvSpPr>
          <p:cNvPr id="12" name="Rectangle 11">
            <a:extLst>
              <a:ext uri="{FF2B5EF4-FFF2-40B4-BE49-F238E27FC236}">
                <a16:creationId xmlns:a16="http://schemas.microsoft.com/office/drawing/2014/main" id="{03C9A20E-1506-9F4A-9136-E2DB5120F841}"/>
              </a:ext>
            </a:extLst>
          </p:cNvPr>
          <p:cNvSpPr/>
          <p:nvPr userDrawn="1"/>
        </p:nvSpPr>
        <p:spPr>
          <a:xfrm>
            <a:off x="0" y="6267451"/>
            <a:ext cx="12192000" cy="590550"/>
          </a:xfrm>
          <a:prstGeom prst="rect">
            <a:avLst/>
          </a:prstGeom>
          <a:solidFill>
            <a:schemeClr val="tx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p>
        </p:txBody>
      </p:sp>
      <p:pic>
        <p:nvPicPr>
          <p:cNvPr id="13" name="Picture 12" descr="A close up of a logo&#10;&#10;Description automatically generated">
            <a:extLst>
              <a:ext uri="{FF2B5EF4-FFF2-40B4-BE49-F238E27FC236}">
                <a16:creationId xmlns:a16="http://schemas.microsoft.com/office/drawing/2014/main" id="{1ED626AE-ECEC-1C40-AF81-F68595D5E9D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684053" y="726730"/>
            <a:ext cx="1860813" cy="1795291"/>
          </a:xfrm>
          <a:prstGeom prst="rect">
            <a:avLst/>
          </a:prstGeom>
        </p:spPr>
      </p:pic>
      <p:sp>
        <p:nvSpPr>
          <p:cNvPr id="5" name="Text Placeholder 4">
            <a:extLst>
              <a:ext uri="{FF2B5EF4-FFF2-40B4-BE49-F238E27FC236}">
                <a16:creationId xmlns:a16="http://schemas.microsoft.com/office/drawing/2014/main" id="{CA9505D0-A6DC-A84B-BBD8-CF7B8C86ED28}"/>
              </a:ext>
            </a:extLst>
          </p:cNvPr>
          <p:cNvSpPr>
            <a:spLocks noGrp="1"/>
          </p:cNvSpPr>
          <p:nvPr>
            <p:ph type="body" sz="quarter" idx="10" hasCustomPrompt="1"/>
          </p:nvPr>
        </p:nvSpPr>
        <p:spPr>
          <a:xfrm>
            <a:off x="323193" y="6368487"/>
            <a:ext cx="3200400" cy="449724"/>
          </a:xfrm>
          <a:ln>
            <a:noFill/>
          </a:ln>
        </p:spPr>
        <p:txBody>
          <a:bodyPr>
            <a:normAutofit/>
          </a:bodyPr>
          <a:lstStyle>
            <a:lvl1pPr marL="0" indent="0">
              <a:buNone/>
              <a:defRPr sz="2000">
                <a:solidFill>
                  <a:schemeClr val="bg1"/>
                </a:solidFill>
              </a:defRPr>
            </a:lvl1pPr>
            <a:lvl2pPr marL="609585" indent="0">
              <a:buNone/>
              <a:defRPr/>
            </a:lvl2pPr>
            <a:lvl3pPr marL="1219170" indent="0">
              <a:buNone/>
              <a:defRPr/>
            </a:lvl3pPr>
            <a:lvl4pPr marL="1828755" indent="0">
              <a:buNone/>
              <a:defRPr/>
            </a:lvl4pPr>
            <a:lvl5pPr marL="2438339" indent="0">
              <a:buNone/>
              <a:defRPr/>
            </a:lvl5pPr>
          </a:lstStyle>
          <a:p>
            <a:pPr lvl="0"/>
            <a:r>
              <a:rPr lang="en-US"/>
              <a:t>Presenter Name, Title</a:t>
            </a:r>
          </a:p>
        </p:txBody>
      </p:sp>
      <p:sp>
        <p:nvSpPr>
          <p:cNvPr id="9" name="Rectangle 8">
            <a:extLst>
              <a:ext uri="{FF2B5EF4-FFF2-40B4-BE49-F238E27FC236}">
                <a16:creationId xmlns:a16="http://schemas.microsoft.com/office/drawing/2014/main" id="{820E09BB-78DA-5741-8D9C-52C42A808F25}"/>
              </a:ext>
            </a:extLst>
          </p:cNvPr>
          <p:cNvSpPr/>
          <p:nvPr userDrawn="1"/>
        </p:nvSpPr>
        <p:spPr>
          <a:xfrm>
            <a:off x="647136" y="726729"/>
            <a:ext cx="62313" cy="1732692"/>
          </a:xfrm>
          <a:prstGeom prst="rect">
            <a:avLst/>
          </a:prstGeom>
          <a:solidFill>
            <a:schemeClr val="bg2"/>
          </a:solidFill>
          <a:ln>
            <a:no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p>
        </p:txBody>
      </p:sp>
      <p:sp>
        <p:nvSpPr>
          <p:cNvPr id="11" name="Rectangle 10">
            <a:extLst>
              <a:ext uri="{FF2B5EF4-FFF2-40B4-BE49-F238E27FC236}">
                <a16:creationId xmlns:a16="http://schemas.microsoft.com/office/drawing/2014/main" id="{EC5CFADC-A7B0-4146-A67E-51C61D0DCEA6}"/>
              </a:ext>
            </a:extLst>
          </p:cNvPr>
          <p:cNvSpPr/>
          <p:nvPr userDrawn="1"/>
        </p:nvSpPr>
        <p:spPr>
          <a:xfrm>
            <a:off x="407985" y="726729"/>
            <a:ext cx="62313" cy="1732692"/>
          </a:xfrm>
          <a:prstGeom prst="rect">
            <a:avLst/>
          </a:prstGeom>
          <a:solidFill>
            <a:schemeClr val="bg2"/>
          </a:solidFill>
          <a:ln>
            <a:no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p>
        </p:txBody>
      </p:sp>
      <p:sp>
        <p:nvSpPr>
          <p:cNvPr id="6" name="Picture Placeholder 5">
            <a:extLst>
              <a:ext uri="{FF2B5EF4-FFF2-40B4-BE49-F238E27FC236}">
                <a16:creationId xmlns:a16="http://schemas.microsoft.com/office/drawing/2014/main" id="{6295800F-821E-6247-83BA-A7A3DCA7EF2B}"/>
              </a:ext>
            </a:extLst>
          </p:cNvPr>
          <p:cNvSpPr>
            <a:spLocks noGrp="1"/>
          </p:cNvSpPr>
          <p:nvPr>
            <p:ph type="pic" sz="quarter" idx="11"/>
          </p:nvPr>
        </p:nvSpPr>
        <p:spPr>
          <a:xfrm>
            <a:off x="0" y="2979738"/>
            <a:ext cx="12192000" cy="3348959"/>
          </a:xfrm>
        </p:spPr>
        <p:txBody>
          <a:bodyPr/>
          <a:lstStyle/>
          <a:p>
            <a:endParaRPr lang="en-US" dirty="0"/>
          </a:p>
        </p:txBody>
      </p:sp>
      <p:sp>
        <p:nvSpPr>
          <p:cNvPr id="14" name="Text Placeholder 4">
            <a:extLst>
              <a:ext uri="{FF2B5EF4-FFF2-40B4-BE49-F238E27FC236}">
                <a16:creationId xmlns:a16="http://schemas.microsoft.com/office/drawing/2014/main" id="{3AA2B0CC-1D78-6643-8ADE-13F5136E625B}"/>
              </a:ext>
            </a:extLst>
          </p:cNvPr>
          <p:cNvSpPr>
            <a:spLocks noGrp="1"/>
          </p:cNvSpPr>
          <p:nvPr>
            <p:ph type="body" sz="quarter" idx="12" hasCustomPrompt="1"/>
          </p:nvPr>
        </p:nvSpPr>
        <p:spPr>
          <a:xfrm>
            <a:off x="8387256" y="6368487"/>
            <a:ext cx="3200400" cy="449724"/>
          </a:xfrm>
          <a:ln>
            <a:noFill/>
          </a:ln>
        </p:spPr>
        <p:txBody>
          <a:bodyPr>
            <a:normAutofit/>
          </a:bodyPr>
          <a:lstStyle>
            <a:lvl1pPr marL="0" indent="0" algn="r">
              <a:buNone/>
              <a:defRPr sz="2000">
                <a:solidFill>
                  <a:schemeClr val="bg1"/>
                </a:solidFill>
              </a:defRPr>
            </a:lvl1pPr>
            <a:lvl2pPr marL="609585" indent="0">
              <a:buNone/>
              <a:defRPr/>
            </a:lvl2pPr>
            <a:lvl3pPr marL="1219170" indent="0">
              <a:buNone/>
              <a:defRPr/>
            </a:lvl3pPr>
            <a:lvl4pPr marL="1828755" indent="0">
              <a:buNone/>
              <a:defRPr/>
            </a:lvl4pPr>
            <a:lvl5pPr marL="2438339" indent="0">
              <a:buNone/>
              <a:defRPr/>
            </a:lvl5pPr>
          </a:lstStyle>
          <a:p>
            <a:pPr lvl="0"/>
            <a:r>
              <a:rPr lang="en-US"/>
              <a:t>Date</a:t>
            </a:r>
          </a:p>
        </p:txBody>
      </p:sp>
    </p:spTree>
    <p:extLst>
      <p:ext uri="{BB962C8B-B14F-4D97-AF65-F5344CB8AC3E}">
        <p14:creationId xmlns:p14="http://schemas.microsoft.com/office/powerpoint/2010/main" val="960034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_One Column">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941690"/>
            <a:ext cx="10972800" cy="3752116"/>
          </a:xfrm>
        </p:spPr>
        <p:txBody>
          <a:bodyPr/>
          <a:lstStyle>
            <a:lvl1pPr marL="515938" indent="-280988">
              <a:buClr>
                <a:schemeClr val="accent1"/>
              </a:buClr>
              <a:buSzPct val="125000"/>
              <a:buFont typeface="Arial" panose="020B0604020202020204" pitchFamily="34" charset="0"/>
              <a:buChar char="•"/>
              <a:tabLst/>
              <a:defRPr sz="2200">
                <a:solidFill>
                  <a:schemeClr val="tx1">
                    <a:lumMod val="85000"/>
                    <a:lumOff val="15000"/>
                  </a:schemeClr>
                </a:solidFill>
              </a:defRPr>
            </a:lvl1pPr>
            <a:lvl2pPr marL="976313" indent="-280988">
              <a:buClr>
                <a:schemeClr val="accent1"/>
              </a:buClr>
              <a:buFont typeface="Wingdings" panose="05000000000000000000" pitchFamily="2" charset="2"/>
              <a:buChar char="§"/>
              <a:tabLst/>
              <a:defRPr sz="2000">
                <a:solidFill>
                  <a:schemeClr val="tx1">
                    <a:lumMod val="85000"/>
                    <a:lumOff val="15000"/>
                  </a:schemeClr>
                </a:solidFill>
              </a:defRPr>
            </a:lvl2pPr>
            <a:lvl3pPr marL="1381125" indent="-234950">
              <a:buClr>
                <a:schemeClr val="accent1"/>
              </a:buClr>
              <a:buFont typeface="Wingdings" pitchFamily="2" charset="2"/>
              <a:buChar char="§"/>
              <a:tabLst/>
              <a:defRPr sz="1800">
                <a:solidFill>
                  <a:schemeClr val="tx1">
                    <a:lumMod val="85000"/>
                    <a:lumOff val="15000"/>
                  </a:schemeClr>
                </a:solidFill>
              </a:defRPr>
            </a:lvl3pPr>
          </a:lstStyle>
          <a:p>
            <a:pPr lvl="0"/>
            <a:r>
              <a:rPr lang="en-US"/>
              <a:t>Click to edit Master text styles</a:t>
            </a:r>
          </a:p>
          <a:p>
            <a:pPr lvl="1"/>
            <a:r>
              <a:rPr lang="en-US"/>
              <a:t>Second level</a:t>
            </a:r>
          </a:p>
          <a:p>
            <a:pPr lvl="2"/>
            <a:r>
              <a:rPr lang="en-US"/>
              <a:t>Third level</a:t>
            </a:r>
          </a:p>
          <a:p>
            <a:pPr lvl="0"/>
            <a:endParaRPr lang="en-US"/>
          </a:p>
          <a:p>
            <a:pPr lvl="2"/>
            <a:endParaRPr lang="en-US"/>
          </a:p>
          <a:p>
            <a:pPr lvl="2"/>
            <a:endParaRPr lang="en-US"/>
          </a:p>
        </p:txBody>
      </p:sp>
      <p:cxnSp>
        <p:nvCxnSpPr>
          <p:cNvPr id="15" name="Straight Connector 14">
            <a:extLst>
              <a:ext uri="{FF2B5EF4-FFF2-40B4-BE49-F238E27FC236}">
                <a16:creationId xmlns:a16="http://schemas.microsoft.com/office/drawing/2014/main" id="{28DBD5A7-8F2D-6B4B-8C13-CF5A026A5BDD}"/>
              </a:ext>
            </a:extLst>
          </p:cNvPr>
          <p:cNvCxnSpPr/>
          <p:nvPr userDrawn="1"/>
        </p:nvCxnSpPr>
        <p:spPr>
          <a:xfrm>
            <a:off x="713109" y="449124"/>
            <a:ext cx="948267" cy="0"/>
          </a:xfrm>
          <a:prstGeom prst="line">
            <a:avLst/>
          </a:prstGeom>
          <a:ln w="31750">
            <a:solidFill>
              <a:schemeClr val="bg2"/>
            </a:solidFill>
          </a:ln>
        </p:spPr>
        <p:style>
          <a:lnRef idx="1">
            <a:schemeClr val="accent1"/>
          </a:lnRef>
          <a:fillRef idx="0">
            <a:schemeClr val="accent1"/>
          </a:fillRef>
          <a:effectRef idx="0">
            <a:schemeClr val="accent1"/>
          </a:effectRef>
          <a:fontRef idx="minor">
            <a:schemeClr val="tx1"/>
          </a:fontRef>
        </p:style>
      </p:cxnSp>
      <p:sp>
        <p:nvSpPr>
          <p:cNvPr id="9" name="Text Placeholder 8">
            <a:extLst>
              <a:ext uri="{FF2B5EF4-FFF2-40B4-BE49-F238E27FC236}">
                <a16:creationId xmlns:a16="http://schemas.microsoft.com/office/drawing/2014/main" id="{F0151E5E-4296-8D45-A5A3-08F88EF43960}"/>
              </a:ext>
            </a:extLst>
          </p:cNvPr>
          <p:cNvSpPr>
            <a:spLocks noGrp="1"/>
          </p:cNvSpPr>
          <p:nvPr>
            <p:ph type="body" sz="quarter" idx="11" hasCustomPrompt="1"/>
          </p:nvPr>
        </p:nvSpPr>
        <p:spPr>
          <a:xfrm>
            <a:off x="609601" y="1479551"/>
            <a:ext cx="8647113" cy="360363"/>
          </a:xfrm>
        </p:spPr>
        <p:txBody>
          <a:bodyPr>
            <a:noAutofit/>
          </a:bodyPr>
          <a:lstStyle>
            <a:lvl1pPr marL="0" indent="0">
              <a:buNone/>
              <a:defRPr sz="2400" b="1" i="0">
                <a:solidFill>
                  <a:schemeClr val="accent1"/>
                </a:solidFill>
                <a:latin typeface="Arial" panose="020B0604020202020204" pitchFamily="34" charset="0"/>
                <a:cs typeface="Arial" panose="020B0604020202020204" pitchFamily="34" charset="0"/>
              </a:defRPr>
            </a:lvl1pPr>
          </a:lstStyle>
          <a:p>
            <a:pPr lvl="0"/>
            <a:r>
              <a:rPr lang="en-US"/>
              <a:t>Header, Arial Bold, 24 </a:t>
            </a:r>
            <a:r>
              <a:rPr lang="en-US" err="1"/>
              <a:t>pt</a:t>
            </a:r>
            <a:endParaRPr lang="en-US"/>
          </a:p>
        </p:txBody>
      </p:sp>
      <p:sp>
        <p:nvSpPr>
          <p:cNvPr id="12" name="Title 1">
            <a:extLst>
              <a:ext uri="{FF2B5EF4-FFF2-40B4-BE49-F238E27FC236}">
                <a16:creationId xmlns:a16="http://schemas.microsoft.com/office/drawing/2014/main" id="{0424E232-618D-E24A-9139-2F9D7BA8A855}"/>
              </a:ext>
            </a:extLst>
          </p:cNvPr>
          <p:cNvSpPr>
            <a:spLocks noGrp="1"/>
          </p:cNvSpPr>
          <p:nvPr>
            <p:ph type="title" hasCustomPrompt="1"/>
          </p:nvPr>
        </p:nvSpPr>
        <p:spPr>
          <a:xfrm>
            <a:off x="609600" y="484459"/>
            <a:ext cx="10972800" cy="887356"/>
          </a:xfrm>
        </p:spPr>
        <p:txBody>
          <a:bodyPr anchor="t" anchorCtr="0">
            <a:normAutofit/>
          </a:bodyPr>
          <a:lstStyle>
            <a:lvl1pPr>
              <a:defRPr sz="3200" b="1" baseline="0">
                <a:solidFill>
                  <a:schemeClr val="accent1"/>
                </a:solidFill>
              </a:defRPr>
            </a:lvl1pPr>
          </a:lstStyle>
          <a:p>
            <a:r>
              <a:rPr lang="en-US"/>
              <a:t>DIFFERENT TITLE PER SLIDE, ARIAL 32 PT</a:t>
            </a:r>
          </a:p>
        </p:txBody>
      </p:sp>
      <p:sp>
        <p:nvSpPr>
          <p:cNvPr id="18" name="Rectangle 17">
            <a:extLst>
              <a:ext uri="{FF2B5EF4-FFF2-40B4-BE49-F238E27FC236}">
                <a16:creationId xmlns:a16="http://schemas.microsoft.com/office/drawing/2014/main" id="{071DB286-2393-1641-A757-4135C612D3ED}"/>
              </a:ext>
            </a:extLst>
          </p:cNvPr>
          <p:cNvSpPr/>
          <p:nvPr userDrawn="1"/>
        </p:nvSpPr>
        <p:spPr>
          <a:xfrm>
            <a:off x="0" y="6117996"/>
            <a:ext cx="12192000" cy="74000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p>
        </p:txBody>
      </p:sp>
      <p:sp>
        <p:nvSpPr>
          <p:cNvPr id="19" name="Slide Number Placeholder 5">
            <a:extLst>
              <a:ext uri="{FF2B5EF4-FFF2-40B4-BE49-F238E27FC236}">
                <a16:creationId xmlns:a16="http://schemas.microsoft.com/office/drawing/2014/main" id="{0DC4B90D-13EB-0547-9DBA-C27FB09AA47E}"/>
              </a:ext>
            </a:extLst>
          </p:cNvPr>
          <p:cNvSpPr txBox="1">
            <a:spLocks/>
          </p:cNvSpPr>
          <p:nvPr userDrawn="1"/>
        </p:nvSpPr>
        <p:spPr>
          <a:xfrm>
            <a:off x="11195314" y="6370139"/>
            <a:ext cx="711200" cy="259316"/>
          </a:xfrm>
          <a:prstGeom prst="rect">
            <a:avLst/>
          </a:prstGeom>
        </p:spPr>
        <p:txBody>
          <a:bodyPr vert="horz" lIns="121920" tIns="60960" rIns="121920" bIns="6096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085E4B45-3C0D-4DB7-A4A8-89FEB5CAB5B2}" type="slidenum">
              <a:rPr lang="en-US" sz="1333" smtClean="0">
                <a:solidFill>
                  <a:schemeClr val="bg1"/>
                </a:solidFill>
              </a:rPr>
              <a:pPr algn="ctr"/>
              <a:t>‹#›</a:t>
            </a:fld>
            <a:endParaRPr lang="en-US" sz="1333" dirty="0">
              <a:solidFill>
                <a:schemeClr val="bg1"/>
              </a:solidFill>
            </a:endParaRPr>
          </a:p>
        </p:txBody>
      </p:sp>
      <p:pic>
        <p:nvPicPr>
          <p:cNvPr id="25" name="Graphic 24">
            <a:extLst>
              <a:ext uri="{FF2B5EF4-FFF2-40B4-BE49-F238E27FC236}">
                <a16:creationId xmlns:a16="http://schemas.microsoft.com/office/drawing/2014/main" id="{EDEFD197-41A9-4D49-8B1E-F36D7B47357C}"/>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09600" y="6246069"/>
            <a:ext cx="2260600" cy="495300"/>
          </a:xfrm>
          <a:prstGeom prst="rect">
            <a:avLst/>
          </a:prstGeom>
        </p:spPr>
      </p:pic>
      <p:cxnSp>
        <p:nvCxnSpPr>
          <p:cNvPr id="26" name="Straight Connector 25">
            <a:extLst>
              <a:ext uri="{FF2B5EF4-FFF2-40B4-BE49-F238E27FC236}">
                <a16:creationId xmlns:a16="http://schemas.microsoft.com/office/drawing/2014/main" id="{A8862BE3-D8CE-E045-88D4-613894588C36}"/>
              </a:ext>
            </a:extLst>
          </p:cNvPr>
          <p:cNvCxnSpPr/>
          <p:nvPr userDrawn="1"/>
        </p:nvCxnSpPr>
        <p:spPr>
          <a:xfrm>
            <a:off x="11261303" y="6341319"/>
            <a:ext cx="0" cy="30480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7" name="Text Placeholder 3">
            <a:extLst>
              <a:ext uri="{FF2B5EF4-FFF2-40B4-BE49-F238E27FC236}">
                <a16:creationId xmlns:a16="http://schemas.microsoft.com/office/drawing/2014/main" id="{FC93A596-ED5F-EC4F-8C22-4C387485D10A}"/>
              </a:ext>
            </a:extLst>
          </p:cNvPr>
          <p:cNvSpPr>
            <a:spLocks noGrp="1"/>
          </p:cNvSpPr>
          <p:nvPr>
            <p:ph type="body" sz="quarter" idx="10" hasCustomPrompt="1"/>
          </p:nvPr>
        </p:nvSpPr>
        <p:spPr>
          <a:xfrm>
            <a:off x="7222204" y="6341319"/>
            <a:ext cx="3979862" cy="304800"/>
          </a:xfrm>
        </p:spPr>
        <p:txBody>
          <a:bodyPr anchor="ctr" anchorCtr="0">
            <a:noAutofit/>
          </a:bodyPr>
          <a:lstStyle>
            <a:lvl1pPr marL="0" indent="0" algn="r">
              <a:buNone/>
              <a:defRPr sz="1800">
                <a:solidFill>
                  <a:schemeClr val="bg1"/>
                </a:solidFill>
              </a:defRPr>
            </a:lvl1pPr>
          </a:lstStyle>
          <a:p>
            <a:pPr lvl="0"/>
            <a:r>
              <a:rPr lang="en-US"/>
              <a:t>Presentation Title</a:t>
            </a:r>
          </a:p>
        </p:txBody>
      </p:sp>
    </p:spTree>
    <p:extLst>
      <p:ext uri="{BB962C8B-B14F-4D97-AF65-F5344CB8AC3E}">
        <p14:creationId xmlns:p14="http://schemas.microsoft.com/office/powerpoint/2010/main" val="1630424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33326D00-486B-F544-A810-6A664A8A10EA}"/>
              </a:ext>
            </a:extLst>
          </p:cNvPr>
          <p:cNvCxnSpPr/>
          <p:nvPr userDrawn="1"/>
        </p:nvCxnSpPr>
        <p:spPr>
          <a:xfrm>
            <a:off x="713109" y="449124"/>
            <a:ext cx="948267" cy="0"/>
          </a:xfrm>
          <a:prstGeom prst="line">
            <a:avLst/>
          </a:prstGeom>
          <a:ln w="31750">
            <a:solidFill>
              <a:schemeClr val="bg2"/>
            </a:solidFill>
          </a:ln>
        </p:spPr>
        <p:style>
          <a:lnRef idx="1">
            <a:schemeClr val="accent1"/>
          </a:lnRef>
          <a:fillRef idx="0">
            <a:schemeClr val="accent1"/>
          </a:fillRef>
          <a:effectRef idx="0">
            <a:schemeClr val="accent1"/>
          </a:effectRef>
          <a:fontRef idx="minor">
            <a:schemeClr val="tx1"/>
          </a:fontRef>
        </p:style>
      </p:cxnSp>
      <p:sp>
        <p:nvSpPr>
          <p:cNvPr id="6" name="Text Placeholder 8">
            <a:extLst>
              <a:ext uri="{FF2B5EF4-FFF2-40B4-BE49-F238E27FC236}">
                <a16:creationId xmlns:a16="http://schemas.microsoft.com/office/drawing/2014/main" id="{924EF95B-E749-F848-97F1-24271ED5B82D}"/>
              </a:ext>
            </a:extLst>
          </p:cNvPr>
          <p:cNvSpPr>
            <a:spLocks noGrp="1"/>
          </p:cNvSpPr>
          <p:nvPr>
            <p:ph type="body" sz="quarter" idx="11" hasCustomPrompt="1"/>
          </p:nvPr>
        </p:nvSpPr>
        <p:spPr>
          <a:xfrm>
            <a:off x="609601" y="1479551"/>
            <a:ext cx="5384800" cy="360363"/>
          </a:xfrm>
        </p:spPr>
        <p:txBody>
          <a:bodyPr>
            <a:noAutofit/>
          </a:bodyPr>
          <a:lstStyle>
            <a:lvl1pPr marL="0" indent="0">
              <a:buNone/>
              <a:defRPr sz="2400" b="1" i="0">
                <a:solidFill>
                  <a:schemeClr val="accent1"/>
                </a:solidFill>
                <a:latin typeface="Arial" panose="020B0604020202020204" pitchFamily="34" charset="0"/>
                <a:cs typeface="Arial" panose="020B0604020202020204" pitchFamily="34" charset="0"/>
              </a:defRPr>
            </a:lvl1pPr>
          </a:lstStyle>
          <a:p>
            <a:pPr lvl="0"/>
            <a:r>
              <a:rPr lang="en-US"/>
              <a:t>Header, Arial Bold, 24 </a:t>
            </a:r>
            <a:r>
              <a:rPr lang="en-US" err="1"/>
              <a:t>pt</a:t>
            </a:r>
            <a:endParaRPr lang="en-US"/>
          </a:p>
        </p:txBody>
      </p:sp>
      <p:sp>
        <p:nvSpPr>
          <p:cNvPr id="7" name="Text Placeholder 8">
            <a:extLst>
              <a:ext uri="{FF2B5EF4-FFF2-40B4-BE49-F238E27FC236}">
                <a16:creationId xmlns:a16="http://schemas.microsoft.com/office/drawing/2014/main" id="{9A6F2590-7AAF-B448-8932-6958800FC7F8}"/>
              </a:ext>
            </a:extLst>
          </p:cNvPr>
          <p:cNvSpPr>
            <a:spLocks noGrp="1"/>
          </p:cNvSpPr>
          <p:nvPr>
            <p:ph type="body" sz="quarter" idx="12" hasCustomPrompt="1"/>
          </p:nvPr>
        </p:nvSpPr>
        <p:spPr>
          <a:xfrm>
            <a:off x="6197601" y="1479551"/>
            <a:ext cx="5384800" cy="360363"/>
          </a:xfrm>
        </p:spPr>
        <p:txBody>
          <a:bodyPr>
            <a:noAutofit/>
          </a:bodyPr>
          <a:lstStyle>
            <a:lvl1pPr marL="0" indent="0">
              <a:buNone/>
              <a:defRPr sz="2400" b="1" i="0">
                <a:solidFill>
                  <a:schemeClr val="accent1"/>
                </a:solidFill>
                <a:latin typeface="Arial" panose="020B0604020202020204" pitchFamily="34" charset="0"/>
                <a:cs typeface="Arial" panose="020B0604020202020204" pitchFamily="34" charset="0"/>
              </a:defRPr>
            </a:lvl1pPr>
          </a:lstStyle>
          <a:p>
            <a:pPr lvl="0"/>
            <a:r>
              <a:rPr lang="en-US"/>
              <a:t>Header, Arial Bold, 24 </a:t>
            </a:r>
            <a:r>
              <a:rPr lang="en-US" err="1"/>
              <a:t>pt</a:t>
            </a:r>
            <a:endParaRPr lang="en-US"/>
          </a:p>
        </p:txBody>
      </p:sp>
      <p:sp>
        <p:nvSpPr>
          <p:cNvPr id="8" name="Content Placeholder 2">
            <a:extLst>
              <a:ext uri="{FF2B5EF4-FFF2-40B4-BE49-F238E27FC236}">
                <a16:creationId xmlns:a16="http://schemas.microsoft.com/office/drawing/2014/main" id="{4728009B-32C3-554E-BBC3-6CE451988224}"/>
              </a:ext>
            </a:extLst>
          </p:cNvPr>
          <p:cNvSpPr>
            <a:spLocks noGrp="1"/>
          </p:cNvSpPr>
          <p:nvPr>
            <p:ph idx="1"/>
          </p:nvPr>
        </p:nvSpPr>
        <p:spPr>
          <a:xfrm>
            <a:off x="609600" y="1941690"/>
            <a:ext cx="5384800" cy="3752116"/>
          </a:xfrm>
        </p:spPr>
        <p:txBody>
          <a:bodyPr/>
          <a:lstStyle>
            <a:lvl1pPr marL="515938" indent="-280988">
              <a:buClr>
                <a:schemeClr val="accent1"/>
              </a:buClr>
              <a:buSzPct val="125000"/>
              <a:buFont typeface="Arial" panose="020B0604020202020204" pitchFamily="34" charset="0"/>
              <a:buChar char="•"/>
              <a:tabLst/>
              <a:defRPr sz="2200">
                <a:solidFill>
                  <a:schemeClr val="tx1">
                    <a:lumMod val="85000"/>
                    <a:lumOff val="15000"/>
                  </a:schemeClr>
                </a:solidFill>
              </a:defRPr>
            </a:lvl1pPr>
            <a:lvl2pPr marL="976313" indent="-280988">
              <a:buClr>
                <a:schemeClr val="accent1"/>
              </a:buClr>
              <a:buFont typeface="Wingdings" panose="05000000000000000000" pitchFamily="2" charset="2"/>
              <a:buChar char="§"/>
              <a:tabLst/>
              <a:defRPr sz="2000">
                <a:solidFill>
                  <a:schemeClr val="tx1">
                    <a:lumMod val="85000"/>
                    <a:lumOff val="15000"/>
                  </a:schemeClr>
                </a:solidFill>
              </a:defRPr>
            </a:lvl2pPr>
            <a:lvl3pPr marL="1381125" indent="-234950">
              <a:buClr>
                <a:schemeClr val="accent1"/>
              </a:buClr>
              <a:buFont typeface="Wingdings" pitchFamily="2" charset="2"/>
              <a:buChar char="§"/>
              <a:tabLst/>
              <a:defRPr sz="1800">
                <a:solidFill>
                  <a:schemeClr val="tx1">
                    <a:lumMod val="85000"/>
                    <a:lumOff val="15000"/>
                  </a:schemeClr>
                </a:solidFill>
              </a:defRPr>
            </a:lvl3pPr>
          </a:lstStyle>
          <a:p>
            <a:pPr lvl="0"/>
            <a:r>
              <a:rPr lang="en-US"/>
              <a:t>Click to edit Master text styles</a:t>
            </a:r>
          </a:p>
          <a:p>
            <a:pPr lvl="1"/>
            <a:r>
              <a:rPr lang="en-US"/>
              <a:t>Second level</a:t>
            </a:r>
          </a:p>
          <a:p>
            <a:pPr lvl="2"/>
            <a:r>
              <a:rPr lang="en-US"/>
              <a:t>Third level</a:t>
            </a:r>
          </a:p>
          <a:p>
            <a:pPr lvl="0"/>
            <a:endParaRPr lang="en-US"/>
          </a:p>
          <a:p>
            <a:pPr lvl="2"/>
            <a:endParaRPr lang="en-US"/>
          </a:p>
          <a:p>
            <a:pPr lvl="2"/>
            <a:endParaRPr lang="en-US"/>
          </a:p>
        </p:txBody>
      </p:sp>
      <p:sp>
        <p:nvSpPr>
          <p:cNvPr id="9" name="Content Placeholder 2">
            <a:extLst>
              <a:ext uri="{FF2B5EF4-FFF2-40B4-BE49-F238E27FC236}">
                <a16:creationId xmlns:a16="http://schemas.microsoft.com/office/drawing/2014/main" id="{8BD0CD79-0A88-6F4A-9DE1-A5B60346B1AC}"/>
              </a:ext>
            </a:extLst>
          </p:cNvPr>
          <p:cNvSpPr>
            <a:spLocks noGrp="1"/>
          </p:cNvSpPr>
          <p:nvPr>
            <p:ph idx="13"/>
          </p:nvPr>
        </p:nvSpPr>
        <p:spPr>
          <a:xfrm>
            <a:off x="6197600" y="1941690"/>
            <a:ext cx="5384800" cy="3752116"/>
          </a:xfrm>
        </p:spPr>
        <p:txBody>
          <a:bodyPr/>
          <a:lstStyle>
            <a:lvl1pPr marL="515938" indent="-280988">
              <a:buClr>
                <a:schemeClr val="accent1"/>
              </a:buClr>
              <a:buSzPct val="125000"/>
              <a:buFont typeface="Arial" panose="020B0604020202020204" pitchFamily="34" charset="0"/>
              <a:buChar char="•"/>
              <a:tabLst/>
              <a:defRPr sz="2200">
                <a:solidFill>
                  <a:schemeClr val="tx1">
                    <a:lumMod val="85000"/>
                    <a:lumOff val="15000"/>
                  </a:schemeClr>
                </a:solidFill>
              </a:defRPr>
            </a:lvl1pPr>
            <a:lvl2pPr marL="976313" indent="-280988">
              <a:buClr>
                <a:schemeClr val="accent1"/>
              </a:buClr>
              <a:buFont typeface="Wingdings" panose="05000000000000000000" pitchFamily="2" charset="2"/>
              <a:buChar char="§"/>
              <a:tabLst/>
              <a:defRPr sz="2000">
                <a:solidFill>
                  <a:schemeClr val="tx1">
                    <a:lumMod val="85000"/>
                    <a:lumOff val="15000"/>
                  </a:schemeClr>
                </a:solidFill>
              </a:defRPr>
            </a:lvl2pPr>
            <a:lvl3pPr marL="1381125" indent="-234950">
              <a:buClr>
                <a:schemeClr val="accent1"/>
              </a:buClr>
              <a:buFont typeface="Wingdings" pitchFamily="2" charset="2"/>
              <a:buChar char="§"/>
              <a:tabLst/>
              <a:defRPr sz="1800">
                <a:solidFill>
                  <a:schemeClr val="tx1">
                    <a:lumMod val="85000"/>
                    <a:lumOff val="15000"/>
                  </a:schemeClr>
                </a:solidFill>
              </a:defRPr>
            </a:lvl3pPr>
          </a:lstStyle>
          <a:p>
            <a:pPr lvl="0"/>
            <a:r>
              <a:rPr lang="en-US"/>
              <a:t>Click to edit Master text styles</a:t>
            </a:r>
          </a:p>
          <a:p>
            <a:pPr lvl="1"/>
            <a:r>
              <a:rPr lang="en-US"/>
              <a:t>Second level</a:t>
            </a:r>
          </a:p>
          <a:p>
            <a:pPr lvl="2"/>
            <a:r>
              <a:rPr lang="en-US"/>
              <a:t>Third level</a:t>
            </a:r>
          </a:p>
          <a:p>
            <a:pPr lvl="0"/>
            <a:endParaRPr lang="en-US"/>
          </a:p>
          <a:p>
            <a:pPr lvl="2"/>
            <a:endParaRPr lang="en-US"/>
          </a:p>
          <a:p>
            <a:pPr lvl="2"/>
            <a:endParaRPr lang="en-US"/>
          </a:p>
        </p:txBody>
      </p:sp>
      <p:sp>
        <p:nvSpPr>
          <p:cNvPr id="19" name="Title 1">
            <a:extLst>
              <a:ext uri="{FF2B5EF4-FFF2-40B4-BE49-F238E27FC236}">
                <a16:creationId xmlns:a16="http://schemas.microsoft.com/office/drawing/2014/main" id="{F4AA8F56-8114-0645-AE64-8E42161E1C8A}"/>
              </a:ext>
            </a:extLst>
          </p:cNvPr>
          <p:cNvSpPr>
            <a:spLocks noGrp="1"/>
          </p:cNvSpPr>
          <p:nvPr>
            <p:ph type="title" hasCustomPrompt="1"/>
          </p:nvPr>
        </p:nvSpPr>
        <p:spPr>
          <a:xfrm>
            <a:off x="609600" y="484458"/>
            <a:ext cx="10972800" cy="887356"/>
          </a:xfrm>
        </p:spPr>
        <p:txBody>
          <a:bodyPr anchor="t" anchorCtr="0">
            <a:normAutofit/>
          </a:bodyPr>
          <a:lstStyle>
            <a:lvl1pPr>
              <a:defRPr sz="3200" b="1" baseline="0">
                <a:solidFill>
                  <a:schemeClr val="accent1"/>
                </a:solidFill>
              </a:defRPr>
            </a:lvl1pPr>
          </a:lstStyle>
          <a:p>
            <a:r>
              <a:rPr lang="en-US"/>
              <a:t>DIFFERENT TITLE PER SLIDE, ARIAL 32 PT</a:t>
            </a:r>
          </a:p>
        </p:txBody>
      </p:sp>
      <p:sp>
        <p:nvSpPr>
          <p:cNvPr id="20" name="Rectangle 19">
            <a:extLst>
              <a:ext uri="{FF2B5EF4-FFF2-40B4-BE49-F238E27FC236}">
                <a16:creationId xmlns:a16="http://schemas.microsoft.com/office/drawing/2014/main" id="{34B8B072-DDDA-F14B-A37B-9E2975BB5F00}"/>
              </a:ext>
            </a:extLst>
          </p:cNvPr>
          <p:cNvSpPr/>
          <p:nvPr userDrawn="1"/>
        </p:nvSpPr>
        <p:spPr>
          <a:xfrm>
            <a:off x="0" y="6117996"/>
            <a:ext cx="12192000" cy="74000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p>
        </p:txBody>
      </p:sp>
      <p:sp>
        <p:nvSpPr>
          <p:cNvPr id="21" name="Slide Number Placeholder 5">
            <a:extLst>
              <a:ext uri="{FF2B5EF4-FFF2-40B4-BE49-F238E27FC236}">
                <a16:creationId xmlns:a16="http://schemas.microsoft.com/office/drawing/2014/main" id="{CCD2B8BF-30BB-754F-9DA4-B739C4E87EDF}"/>
              </a:ext>
            </a:extLst>
          </p:cNvPr>
          <p:cNvSpPr txBox="1">
            <a:spLocks/>
          </p:cNvSpPr>
          <p:nvPr userDrawn="1"/>
        </p:nvSpPr>
        <p:spPr>
          <a:xfrm>
            <a:off x="11195314" y="6370139"/>
            <a:ext cx="711200" cy="259316"/>
          </a:xfrm>
          <a:prstGeom prst="rect">
            <a:avLst/>
          </a:prstGeom>
        </p:spPr>
        <p:txBody>
          <a:bodyPr vert="horz" lIns="121920" tIns="60960" rIns="121920" bIns="6096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085E4B45-3C0D-4DB7-A4A8-89FEB5CAB5B2}" type="slidenum">
              <a:rPr lang="en-US" sz="1333" smtClean="0">
                <a:solidFill>
                  <a:schemeClr val="bg1"/>
                </a:solidFill>
              </a:rPr>
              <a:pPr algn="ctr"/>
              <a:t>‹#›</a:t>
            </a:fld>
            <a:endParaRPr lang="en-US" sz="1333" dirty="0">
              <a:solidFill>
                <a:schemeClr val="bg1"/>
              </a:solidFill>
            </a:endParaRPr>
          </a:p>
        </p:txBody>
      </p:sp>
      <p:pic>
        <p:nvPicPr>
          <p:cNvPr id="23" name="Graphic 22">
            <a:extLst>
              <a:ext uri="{FF2B5EF4-FFF2-40B4-BE49-F238E27FC236}">
                <a16:creationId xmlns:a16="http://schemas.microsoft.com/office/drawing/2014/main" id="{3832E2F6-DAE8-3541-8467-7B04338EC680}"/>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09600" y="6246069"/>
            <a:ext cx="2260600" cy="495300"/>
          </a:xfrm>
          <a:prstGeom prst="rect">
            <a:avLst/>
          </a:prstGeom>
        </p:spPr>
      </p:pic>
      <p:cxnSp>
        <p:nvCxnSpPr>
          <p:cNvPr id="24" name="Straight Connector 23">
            <a:extLst>
              <a:ext uri="{FF2B5EF4-FFF2-40B4-BE49-F238E27FC236}">
                <a16:creationId xmlns:a16="http://schemas.microsoft.com/office/drawing/2014/main" id="{6F217AE5-A9C8-6D4B-83AE-2A10BF6462AA}"/>
              </a:ext>
            </a:extLst>
          </p:cNvPr>
          <p:cNvCxnSpPr/>
          <p:nvPr userDrawn="1"/>
        </p:nvCxnSpPr>
        <p:spPr>
          <a:xfrm>
            <a:off x="11261303" y="6341319"/>
            <a:ext cx="0" cy="30480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5" name="Text Placeholder 3">
            <a:extLst>
              <a:ext uri="{FF2B5EF4-FFF2-40B4-BE49-F238E27FC236}">
                <a16:creationId xmlns:a16="http://schemas.microsoft.com/office/drawing/2014/main" id="{9298D1DB-E7F7-8A4D-AF1D-0ED5E5D17F60}"/>
              </a:ext>
            </a:extLst>
          </p:cNvPr>
          <p:cNvSpPr>
            <a:spLocks noGrp="1"/>
          </p:cNvSpPr>
          <p:nvPr>
            <p:ph type="body" sz="quarter" idx="10" hasCustomPrompt="1"/>
          </p:nvPr>
        </p:nvSpPr>
        <p:spPr>
          <a:xfrm>
            <a:off x="7222204" y="6341319"/>
            <a:ext cx="3979862" cy="304800"/>
          </a:xfrm>
        </p:spPr>
        <p:txBody>
          <a:bodyPr anchor="ctr" anchorCtr="0">
            <a:noAutofit/>
          </a:bodyPr>
          <a:lstStyle>
            <a:lvl1pPr marL="0" indent="0" algn="r">
              <a:buNone/>
              <a:defRPr sz="1800">
                <a:solidFill>
                  <a:schemeClr val="bg1"/>
                </a:solidFill>
              </a:defRPr>
            </a:lvl1pPr>
          </a:lstStyle>
          <a:p>
            <a:pPr lvl="0"/>
            <a:r>
              <a:rPr lang="en-US"/>
              <a:t>Presentation Title</a:t>
            </a:r>
          </a:p>
        </p:txBody>
      </p:sp>
    </p:spTree>
    <p:extLst>
      <p:ext uri="{BB962C8B-B14F-4D97-AF65-F5344CB8AC3E}">
        <p14:creationId xmlns:p14="http://schemas.microsoft.com/office/powerpoint/2010/main" val="164647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_Content with Imag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9CABA801-8FBD-1443-BFFA-88017638CC24}"/>
              </a:ext>
            </a:extLst>
          </p:cNvPr>
          <p:cNvSpPr>
            <a:spLocks noGrp="1"/>
          </p:cNvSpPr>
          <p:nvPr>
            <p:ph type="pic" sz="quarter" idx="11"/>
          </p:nvPr>
        </p:nvSpPr>
        <p:spPr>
          <a:xfrm>
            <a:off x="8343900" y="0"/>
            <a:ext cx="3848100" cy="6112774"/>
          </a:xfrm>
        </p:spPr>
        <p:txBody>
          <a:bodyPr/>
          <a:lstStyle/>
          <a:p>
            <a:endParaRPr lang="en-US" dirty="0"/>
          </a:p>
        </p:txBody>
      </p:sp>
      <p:cxnSp>
        <p:nvCxnSpPr>
          <p:cNvPr id="23" name="Straight Connector 22">
            <a:extLst>
              <a:ext uri="{FF2B5EF4-FFF2-40B4-BE49-F238E27FC236}">
                <a16:creationId xmlns:a16="http://schemas.microsoft.com/office/drawing/2014/main" id="{BDAA0027-432C-6244-840D-4FBFDD96A598}"/>
              </a:ext>
            </a:extLst>
          </p:cNvPr>
          <p:cNvCxnSpPr/>
          <p:nvPr userDrawn="1"/>
        </p:nvCxnSpPr>
        <p:spPr>
          <a:xfrm>
            <a:off x="713109" y="449124"/>
            <a:ext cx="948267" cy="0"/>
          </a:xfrm>
          <a:prstGeom prst="line">
            <a:avLst/>
          </a:prstGeom>
          <a:ln w="31750">
            <a:solidFill>
              <a:schemeClr val="bg2"/>
            </a:solidFill>
          </a:ln>
        </p:spPr>
        <p:style>
          <a:lnRef idx="1">
            <a:schemeClr val="accent1"/>
          </a:lnRef>
          <a:fillRef idx="0">
            <a:schemeClr val="accent1"/>
          </a:fillRef>
          <a:effectRef idx="0">
            <a:schemeClr val="accent1"/>
          </a:effectRef>
          <a:fontRef idx="minor">
            <a:schemeClr val="tx1"/>
          </a:fontRef>
        </p:style>
      </p:cxnSp>
      <p:sp>
        <p:nvSpPr>
          <p:cNvPr id="43" name="Text Placeholder 42">
            <a:extLst>
              <a:ext uri="{FF2B5EF4-FFF2-40B4-BE49-F238E27FC236}">
                <a16:creationId xmlns:a16="http://schemas.microsoft.com/office/drawing/2014/main" id="{454EB662-8970-3548-9C1E-15940E99A469}"/>
              </a:ext>
            </a:extLst>
          </p:cNvPr>
          <p:cNvSpPr>
            <a:spLocks noGrp="1"/>
          </p:cNvSpPr>
          <p:nvPr>
            <p:ph type="body" sz="quarter" idx="12"/>
          </p:nvPr>
        </p:nvSpPr>
        <p:spPr>
          <a:xfrm>
            <a:off x="609600" y="1601513"/>
            <a:ext cx="7581900" cy="406400"/>
          </a:xfrm>
        </p:spPr>
        <p:txBody>
          <a:bodyPr>
            <a:noAutofit/>
          </a:bodyPr>
          <a:lstStyle>
            <a:lvl1pPr marL="0" indent="0">
              <a:buNone/>
              <a:defRPr sz="2400" b="1" i="0">
                <a:solidFill>
                  <a:schemeClr val="accent1"/>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44" name="Content Placeholder 2">
            <a:extLst>
              <a:ext uri="{FF2B5EF4-FFF2-40B4-BE49-F238E27FC236}">
                <a16:creationId xmlns:a16="http://schemas.microsoft.com/office/drawing/2014/main" id="{9C634B4E-4653-3846-85AD-42C20DC5FB51}"/>
              </a:ext>
            </a:extLst>
          </p:cNvPr>
          <p:cNvSpPr>
            <a:spLocks noGrp="1"/>
          </p:cNvSpPr>
          <p:nvPr>
            <p:ph idx="1"/>
          </p:nvPr>
        </p:nvSpPr>
        <p:spPr>
          <a:xfrm>
            <a:off x="609600" y="2120803"/>
            <a:ext cx="7581900" cy="3880562"/>
          </a:xfrm>
        </p:spPr>
        <p:txBody>
          <a:bodyPr/>
          <a:lstStyle>
            <a:lvl1pPr marL="515938" indent="-280988">
              <a:buClr>
                <a:schemeClr val="accent1"/>
              </a:buClr>
              <a:buSzPct val="125000"/>
              <a:buFont typeface="Arial" panose="020B0604020202020204" pitchFamily="34" charset="0"/>
              <a:buChar char="•"/>
              <a:tabLst/>
              <a:defRPr sz="2200">
                <a:solidFill>
                  <a:schemeClr val="tx1">
                    <a:lumMod val="85000"/>
                    <a:lumOff val="15000"/>
                  </a:schemeClr>
                </a:solidFill>
              </a:defRPr>
            </a:lvl1pPr>
            <a:lvl2pPr marL="976313" indent="-280988">
              <a:buClr>
                <a:schemeClr val="accent1"/>
              </a:buClr>
              <a:buFont typeface="Wingdings" panose="05000000000000000000" pitchFamily="2" charset="2"/>
              <a:buChar char="§"/>
              <a:tabLst/>
              <a:defRPr sz="2000">
                <a:solidFill>
                  <a:schemeClr val="tx1">
                    <a:lumMod val="85000"/>
                    <a:lumOff val="15000"/>
                  </a:schemeClr>
                </a:solidFill>
              </a:defRPr>
            </a:lvl2pPr>
            <a:lvl3pPr marL="1381125" indent="-234950">
              <a:buClr>
                <a:schemeClr val="accent1"/>
              </a:buClr>
              <a:buFont typeface="Wingdings" pitchFamily="2" charset="2"/>
              <a:buChar char="§"/>
              <a:tabLst/>
              <a:defRPr sz="1800">
                <a:solidFill>
                  <a:schemeClr val="tx1">
                    <a:lumMod val="85000"/>
                    <a:lumOff val="15000"/>
                  </a:schemeClr>
                </a:solidFill>
              </a:defRPr>
            </a:lvl3pPr>
          </a:lstStyle>
          <a:p>
            <a:pPr lvl="0"/>
            <a:r>
              <a:rPr lang="en-US"/>
              <a:t>Click to edit Master text styles</a:t>
            </a:r>
          </a:p>
          <a:p>
            <a:pPr lvl="1"/>
            <a:r>
              <a:rPr lang="en-US"/>
              <a:t>Second level</a:t>
            </a:r>
          </a:p>
          <a:p>
            <a:pPr lvl="2"/>
            <a:r>
              <a:rPr lang="en-US"/>
              <a:t>Third level</a:t>
            </a:r>
          </a:p>
          <a:p>
            <a:pPr lvl="0"/>
            <a:endParaRPr lang="en-US"/>
          </a:p>
          <a:p>
            <a:pPr lvl="2"/>
            <a:endParaRPr lang="en-US"/>
          </a:p>
          <a:p>
            <a:pPr lvl="2"/>
            <a:endParaRPr lang="en-US"/>
          </a:p>
        </p:txBody>
      </p:sp>
      <p:sp>
        <p:nvSpPr>
          <p:cNvPr id="15" name="Title 1">
            <a:extLst>
              <a:ext uri="{FF2B5EF4-FFF2-40B4-BE49-F238E27FC236}">
                <a16:creationId xmlns:a16="http://schemas.microsoft.com/office/drawing/2014/main" id="{8577A86C-776B-E547-A6C5-969E9A7865BD}"/>
              </a:ext>
            </a:extLst>
          </p:cNvPr>
          <p:cNvSpPr>
            <a:spLocks noGrp="1"/>
          </p:cNvSpPr>
          <p:nvPr>
            <p:ph type="title" hasCustomPrompt="1"/>
          </p:nvPr>
        </p:nvSpPr>
        <p:spPr>
          <a:xfrm>
            <a:off x="609600" y="484458"/>
            <a:ext cx="7581900" cy="1000424"/>
          </a:xfrm>
        </p:spPr>
        <p:txBody>
          <a:bodyPr anchor="t" anchorCtr="0">
            <a:noAutofit/>
          </a:bodyPr>
          <a:lstStyle>
            <a:lvl1pPr>
              <a:defRPr sz="3200" b="1" baseline="0">
                <a:solidFill>
                  <a:schemeClr val="accent1"/>
                </a:solidFill>
              </a:defRPr>
            </a:lvl1pPr>
          </a:lstStyle>
          <a:p>
            <a:r>
              <a:rPr lang="en-US"/>
              <a:t>DIFFERENT TITLE PER SLIDE, </a:t>
            </a:r>
            <a:br>
              <a:rPr lang="en-US"/>
            </a:br>
            <a:r>
              <a:rPr lang="en-US"/>
              <a:t>ARIAL 32 PT</a:t>
            </a:r>
          </a:p>
        </p:txBody>
      </p:sp>
      <p:sp>
        <p:nvSpPr>
          <p:cNvPr id="30" name="Rectangle 29">
            <a:extLst>
              <a:ext uri="{FF2B5EF4-FFF2-40B4-BE49-F238E27FC236}">
                <a16:creationId xmlns:a16="http://schemas.microsoft.com/office/drawing/2014/main" id="{C2BF3CEB-349B-9B43-B746-9CCF08DD2D70}"/>
              </a:ext>
            </a:extLst>
          </p:cNvPr>
          <p:cNvSpPr/>
          <p:nvPr userDrawn="1"/>
        </p:nvSpPr>
        <p:spPr>
          <a:xfrm>
            <a:off x="0" y="6117996"/>
            <a:ext cx="12192000" cy="74000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p>
        </p:txBody>
      </p:sp>
      <p:sp>
        <p:nvSpPr>
          <p:cNvPr id="31" name="Slide Number Placeholder 5">
            <a:extLst>
              <a:ext uri="{FF2B5EF4-FFF2-40B4-BE49-F238E27FC236}">
                <a16:creationId xmlns:a16="http://schemas.microsoft.com/office/drawing/2014/main" id="{7FD54241-466E-224B-B253-D275ACDE7919}"/>
              </a:ext>
            </a:extLst>
          </p:cNvPr>
          <p:cNvSpPr txBox="1">
            <a:spLocks/>
          </p:cNvSpPr>
          <p:nvPr userDrawn="1"/>
        </p:nvSpPr>
        <p:spPr>
          <a:xfrm>
            <a:off x="11195314" y="6370139"/>
            <a:ext cx="711200" cy="259316"/>
          </a:xfrm>
          <a:prstGeom prst="rect">
            <a:avLst/>
          </a:prstGeom>
        </p:spPr>
        <p:txBody>
          <a:bodyPr vert="horz" lIns="121920" tIns="60960" rIns="121920" bIns="6096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085E4B45-3C0D-4DB7-A4A8-89FEB5CAB5B2}" type="slidenum">
              <a:rPr lang="en-US" sz="1333" smtClean="0">
                <a:solidFill>
                  <a:schemeClr val="bg1"/>
                </a:solidFill>
              </a:rPr>
              <a:pPr algn="ctr"/>
              <a:t>‹#›</a:t>
            </a:fld>
            <a:endParaRPr lang="en-US" sz="1333" dirty="0">
              <a:solidFill>
                <a:schemeClr val="bg1"/>
              </a:solidFill>
            </a:endParaRPr>
          </a:p>
        </p:txBody>
      </p:sp>
      <p:pic>
        <p:nvPicPr>
          <p:cNvPr id="32" name="Graphic 31">
            <a:extLst>
              <a:ext uri="{FF2B5EF4-FFF2-40B4-BE49-F238E27FC236}">
                <a16:creationId xmlns:a16="http://schemas.microsoft.com/office/drawing/2014/main" id="{F07774A4-F463-6143-9CA1-7716CA9F9F46}"/>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09600" y="6246069"/>
            <a:ext cx="2260600" cy="495300"/>
          </a:xfrm>
          <a:prstGeom prst="rect">
            <a:avLst/>
          </a:prstGeom>
        </p:spPr>
      </p:pic>
      <p:cxnSp>
        <p:nvCxnSpPr>
          <p:cNvPr id="33" name="Straight Connector 32">
            <a:extLst>
              <a:ext uri="{FF2B5EF4-FFF2-40B4-BE49-F238E27FC236}">
                <a16:creationId xmlns:a16="http://schemas.microsoft.com/office/drawing/2014/main" id="{CC68A604-8BB6-794F-ACB5-D78699FCB3B0}"/>
              </a:ext>
            </a:extLst>
          </p:cNvPr>
          <p:cNvCxnSpPr/>
          <p:nvPr userDrawn="1"/>
        </p:nvCxnSpPr>
        <p:spPr>
          <a:xfrm>
            <a:off x="11261303" y="6341319"/>
            <a:ext cx="0" cy="30480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4" name="Text Placeholder 3">
            <a:extLst>
              <a:ext uri="{FF2B5EF4-FFF2-40B4-BE49-F238E27FC236}">
                <a16:creationId xmlns:a16="http://schemas.microsoft.com/office/drawing/2014/main" id="{18B6C446-C05E-D94C-AD80-ADBF74A37C55}"/>
              </a:ext>
            </a:extLst>
          </p:cNvPr>
          <p:cNvSpPr>
            <a:spLocks noGrp="1"/>
          </p:cNvSpPr>
          <p:nvPr>
            <p:ph type="body" sz="quarter" idx="10" hasCustomPrompt="1"/>
          </p:nvPr>
        </p:nvSpPr>
        <p:spPr>
          <a:xfrm>
            <a:off x="7222204" y="6341319"/>
            <a:ext cx="3979862" cy="304800"/>
          </a:xfrm>
        </p:spPr>
        <p:txBody>
          <a:bodyPr anchor="ctr" anchorCtr="0">
            <a:noAutofit/>
          </a:bodyPr>
          <a:lstStyle>
            <a:lvl1pPr marL="0" indent="0" algn="r">
              <a:buNone/>
              <a:defRPr sz="1800">
                <a:solidFill>
                  <a:schemeClr val="bg1"/>
                </a:solidFill>
              </a:defRPr>
            </a:lvl1pPr>
          </a:lstStyle>
          <a:p>
            <a:pPr lvl="0"/>
            <a:r>
              <a:rPr lang="en-US"/>
              <a:t>Presentation Title</a:t>
            </a:r>
          </a:p>
        </p:txBody>
      </p:sp>
    </p:spTree>
    <p:extLst>
      <p:ext uri="{BB962C8B-B14F-4D97-AF65-F5344CB8AC3E}">
        <p14:creationId xmlns:p14="http://schemas.microsoft.com/office/powerpoint/2010/main" val="3474044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Agenda Slide">
    <p:bg>
      <p:bgPr>
        <a:solidFill>
          <a:schemeClr val="accent1"/>
        </a:solid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E20DE676-5A7C-8E4A-A4B6-6E698D17865E}"/>
              </a:ext>
            </a:extLst>
          </p:cNvPr>
          <p:cNvPicPr>
            <a:picLocks noChangeAspect="1"/>
          </p:cNvPicPr>
          <p:nvPr userDrawn="1"/>
        </p:nvPicPr>
        <p:blipFill rotWithShape="1">
          <a:blip r:embed="rId2" cstate="screen">
            <a:alphaModFix amt="5000"/>
            <a:extLst>
              <a:ext uri="{28A0092B-C50C-407E-A947-70E740481C1C}">
                <a14:useLocalDpi xmlns:a14="http://schemas.microsoft.com/office/drawing/2010/main"/>
              </a:ext>
            </a:extLst>
          </a:blip>
          <a:srcRect l="20991" t="279" r="33495" b="1867"/>
          <a:stretch/>
        </p:blipFill>
        <p:spPr>
          <a:xfrm>
            <a:off x="3848100" y="-71120"/>
            <a:ext cx="8440981" cy="6183895"/>
          </a:xfrm>
          <a:prstGeom prst="rect">
            <a:avLst/>
          </a:prstGeom>
        </p:spPr>
      </p:pic>
      <p:sp>
        <p:nvSpPr>
          <p:cNvPr id="4" name="Slide Number Placeholder 5">
            <a:extLst>
              <a:ext uri="{FF2B5EF4-FFF2-40B4-BE49-F238E27FC236}">
                <a16:creationId xmlns:a16="http://schemas.microsoft.com/office/drawing/2014/main" id="{7DBF9CD3-72F1-6D4C-8B35-8755693DCD4D}"/>
              </a:ext>
            </a:extLst>
          </p:cNvPr>
          <p:cNvSpPr txBox="1">
            <a:spLocks/>
          </p:cNvSpPr>
          <p:nvPr userDrawn="1"/>
        </p:nvSpPr>
        <p:spPr>
          <a:xfrm>
            <a:off x="11195314" y="6370139"/>
            <a:ext cx="711200" cy="259316"/>
          </a:xfrm>
          <a:prstGeom prst="rect">
            <a:avLst/>
          </a:prstGeom>
        </p:spPr>
        <p:txBody>
          <a:bodyPr vert="horz" lIns="121920" tIns="60960" rIns="121920" bIns="6096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085E4B45-3C0D-4DB7-A4A8-89FEB5CAB5B2}" type="slidenum">
              <a:rPr lang="en-US" sz="1333" smtClean="0">
                <a:solidFill>
                  <a:schemeClr val="bg1"/>
                </a:solidFill>
              </a:rPr>
              <a:pPr algn="ctr"/>
              <a:t>‹#›</a:t>
            </a:fld>
            <a:endParaRPr lang="en-US" sz="1333" dirty="0">
              <a:solidFill>
                <a:schemeClr val="bg1"/>
              </a:solidFill>
            </a:endParaRPr>
          </a:p>
        </p:txBody>
      </p:sp>
      <p:pic>
        <p:nvPicPr>
          <p:cNvPr id="5" name="Graphic 4">
            <a:extLst>
              <a:ext uri="{FF2B5EF4-FFF2-40B4-BE49-F238E27FC236}">
                <a16:creationId xmlns:a16="http://schemas.microsoft.com/office/drawing/2014/main" id="{77300BC6-E090-4649-9031-DFDA75FE9E0E}"/>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09600" y="6246069"/>
            <a:ext cx="2260600" cy="495300"/>
          </a:xfrm>
          <a:prstGeom prst="rect">
            <a:avLst/>
          </a:prstGeom>
        </p:spPr>
      </p:pic>
      <p:cxnSp>
        <p:nvCxnSpPr>
          <p:cNvPr id="6" name="Straight Connector 5">
            <a:extLst>
              <a:ext uri="{FF2B5EF4-FFF2-40B4-BE49-F238E27FC236}">
                <a16:creationId xmlns:a16="http://schemas.microsoft.com/office/drawing/2014/main" id="{1FD622D0-F4FC-D14D-8584-5D90889DC8C5}"/>
              </a:ext>
            </a:extLst>
          </p:cNvPr>
          <p:cNvCxnSpPr/>
          <p:nvPr userDrawn="1"/>
        </p:nvCxnSpPr>
        <p:spPr>
          <a:xfrm>
            <a:off x="11261303" y="6341319"/>
            <a:ext cx="0" cy="30480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7" name="Text Placeholder 3">
            <a:extLst>
              <a:ext uri="{FF2B5EF4-FFF2-40B4-BE49-F238E27FC236}">
                <a16:creationId xmlns:a16="http://schemas.microsoft.com/office/drawing/2014/main" id="{8E7067B5-143E-374D-81E4-1ECDEA8DA6D5}"/>
              </a:ext>
            </a:extLst>
          </p:cNvPr>
          <p:cNvSpPr>
            <a:spLocks noGrp="1"/>
          </p:cNvSpPr>
          <p:nvPr>
            <p:ph type="body" sz="quarter" idx="10" hasCustomPrompt="1"/>
          </p:nvPr>
        </p:nvSpPr>
        <p:spPr>
          <a:xfrm>
            <a:off x="7222204" y="6341319"/>
            <a:ext cx="3979862" cy="304800"/>
          </a:xfrm>
        </p:spPr>
        <p:txBody>
          <a:bodyPr anchor="ctr" anchorCtr="0">
            <a:noAutofit/>
          </a:bodyPr>
          <a:lstStyle>
            <a:lvl1pPr marL="0" indent="0" algn="r">
              <a:buNone/>
              <a:defRPr sz="1800">
                <a:solidFill>
                  <a:schemeClr val="bg1"/>
                </a:solidFill>
              </a:defRPr>
            </a:lvl1pPr>
          </a:lstStyle>
          <a:p>
            <a:pPr lvl="0"/>
            <a:r>
              <a:rPr lang="en-US"/>
              <a:t>Presentation Title</a:t>
            </a:r>
          </a:p>
        </p:txBody>
      </p:sp>
      <p:sp>
        <p:nvSpPr>
          <p:cNvPr id="8" name="Picture Placeholder 8">
            <a:extLst>
              <a:ext uri="{FF2B5EF4-FFF2-40B4-BE49-F238E27FC236}">
                <a16:creationId xmlns:a16="http://schemas.microsoft.com/office/drawing/2014/main" id="{2CE02DCB-40A2-9245-800B-60AAC4FAFC93}"/>
              </a:ext>
            </a:extLst>
          </p:cNvPr>
          <p:cNvSpPr>
            <a:spLocks noGrp="1"/>
          </p:cNvSpPr>
          <p:nvPr>
            <p:ph type="pic" sz="quarter" idx="11"/>
          </p:nvPr>
        </p:nvSpPr>
        <p:spPr>
          <a:xfrm>
            <a:off x="0" y="0"/>
            <a:ext cx="3848100" cy="6112774"/>
          </a:xfrm>
        </p:spPr>
        <p:txBody>
          <a:bodyPr/>
          <a:lstStyle/>
          <a:p>
            <a:endParaRPr lang="en-US" dirty="0"/>
          </a:p>
        </p:txBody>
      </p:sp>
      <p:cxnSp>
        <p:nvCxnSpPr>
          <p:cNvPr id="9" name="Straight Connector 8">
            <a:extLst>
              <a:ext uri="{FF2B5EF4-FFF2-40B4-BE49-F238E27FC236}">
                <a16:creationId xmlns:a16="http://schemas.microsoft.com/office/drawing/2014/main" id="{D25518BB-58AA-AA44-8F78-6FB6BA906A6B}"/>
              </a:ext>
            </a:extLst>
          </p:cNvPr>
          <p:cNvCxnSpPr/>
          <p:nvPr userDrawn="1"/>
        </p:nvCxnSpPr>
        <p:spPr>
          <a:xfrm>
            <a:off x="4633313" y="449124"/>
            <a:ext cx="948267" cy="0"/>
          </a:xfrm>
          <a:prstGeom prst="line">
            <a:avLst/>
          </a:prstGeom>
          <a:ln w="31750">
            <a:solidFill>
              <a:schemeClr val="bg2"/>
            </a:solidFill>
          </a:ln>
        </p:spPr>
        <p:style>
          <a:lnRef idx="1">
            <a:schemeClr val="accent1"/>
          </a:lnRef>
          <a:fillRef idx="0">
            <a:schemeClr val="accent1"/>
          </a:fillRef>
          <a:effectRef idx="0">
            <a:schemeClr val="accent1"/>
          </a:effectRef>
          <a:fontRef idx="minor">
            <a:schemeClr val="tx1"/>
          </a:fontRef>
        </p:style>
      </p:cxnSp>
      <p:sp>
        <p:nvSpPr>
          <p:cNvPr id="10" name="Text Placeholder 8">
            <a:extLst>
              <a:ext uri="{FF2B5EF4-FFF2-40B4-BE49-F238E27FC236}">
                <a16:creationId xmlns:a16="http://schemas.microsoft.com/office/drawing/2014/main" id="{C542555F-F18A-8242-BBB3-CEF73CDA69FB}"/>
              </a:ext>
            </a:extLst>
          </p:cNvPr>
          <p:cNvSpPr>
            <a:spLocks noGrp="1"/>
          </p:cNvSpPr>
          <p:nvPr>
            <p:ph type="body" sz="quarter" idx="12" hasCustomPrompt="1"/>
          </p:nvPr>
        </p:nvSpPr>
        <p:spPr>
          <a:xfrm>
            <a:off x="4529805" y="1479551"/>
            <a:ext cx="5384800" cy="360363"/>
          </a:xfrm>
        </p:spPr>
        <p:txBody>
          <a:bodyPr>
            <a:noAutofit/>
          </a:bodyPr>
          <a:lstStyle>
            <a:lvl1pPr marL="0" indent="0">
              <a:buNone/>
              <a:defRPr sz="2400" b="1" i="0">
                <a:solidFill>
                  <a:schemeClr val="bg1"/>
                </a:solidFill>
                <a:latin typeface="Arial" panose="020B0604020202020204" pitchFamily="34" charset="0"/>
                <a:cs typeface="Arial" panose="020B0604020202020204" pitchFamily="34" charset="0"/>
              </a:defRPr>
            </a:lvl1pPr>
          </a:lstStyle>
          <a:p>
            <a:pPr lvl="0"/>
            <a:r>
              <a:rPr lang="en-US"/>
              <a:t>Header, Arial Bold, 24 </a:t>
            </a:r>
            <a:r>
              <a:rPr lang="en-US" err="1"/>
              <a:t>pt</a:t>
            </a:r>
            <a:endParaRPr lang="en-US"/>
          </a:p>
        </p:txBody>
      </p:sp>
      <p:sp>
        <p:nvSpPr>
          <p:cNvPr id="11" name="Content Placeholder 2">
            <a:extLst>
              <a:ext uri="{FF2B5EF4-FFF2-40B4-BE49-F238E27FC236}">
                <a16:creationId xmlns:a16="http://schemas.microsoft.com/office/drawing/2014/main" id="{A1FDD6B2-508F-EA4A-87D7-31ADD248E10D}"/>
              </a:ext>
            </a:extLst>
          </p:cNvPr>
          <p:cNvSpPr>
            <a:spLocks noGrp="1"/>
          </p:cNvSpPr>
          <p:nvPr>
            <p:ph idx="1"/>
          </p:nvPr>
        </p:nvSpPr>
        <p:spPr>
          <a:xfrm>
            <a:off x="4529804" y="1941690"/>
            <a:ext cx="5384800" cy="3752116"/>
          </a:xfrm>
        </p:spPr>
        <p:txBody>
          <a:bodyPr/>
          <a:lstStyle>
            <a:lvl1pPr marL="515938" indent="-280988">
              <a:buClr>
                <a:schemeClr val="bg2"/>
              </a:buClr>
              <a:buSzPct val="125000"/>
              <a:buFont typeface="Arial" panose="020B0604020202020204" pitchFamily="34" charset="0"/>
              <a:buChar char="•"/>
              <a:tabLst/>
              <a:defRPr sz="2200">
                <a:solidFill>
                  <a:schemeClr val="bg1"/>
                </a:solidFill>
              </a:defRPr>
            </a:lvl1pPr>
            <a:lvl2pPr marL="976313" indent="-280988">
              <a:buClr>
                <a:schemeClr val="accent1"/>
              </a:buClr>
              <a:buFont typeface="Wingdings" panose="05000000000000000000" pitchFamily="2" charset="2"/>
              <a:buChar char="§"/>
              <a:tabLst/>
              <a:defRPr sz="2000">
                <a:solidFill>
                  <a:schemeClr val="bg1"/>
                </a:solidFill>
              </a:defRPr>
            </a:lvl2pPr>
            <a:lvl3pPr marL="1381125" indent="-234950">
              <a:buClr>
                <a:schemeClr val="accent1"/>
              </a:buClr>
              <a:buFont typeface="Wingdings" pitchFamily="2" charset="2"/>
              <a:buChar char="§"/>
              <a:tabLst/>
              <a:defRPr sz="1800">
                <a:solidFill>
                  <a:schemeClr val="bg1"/>
                </a:solidFill>
              </a:defRPr>
            </a:lvl3pPr>
          </a:lstStyle>
          <a:p>
            <a:pPr lvl="0"/>
            <a:r>
              <a:rPr lang="en-US"/>
              <a:t>Click to edit Master text styles</a:t>
            </a:r>
          </a:p>
          <a:p>
            <a:pPr lvl="1"/>
            <a:r>
              <a:rPr lang="en-US"/>
              <a:t>Second level</a:t>
            </a:r>
          </a:p>
          <a:p>
            <a:pPr lvl="2"/>
            <a:r>
              <a:rPr lang="en-US"/>
              <a:t>Third level</a:t>
            </a:r>
          </a:p>
          <a:p>
            <a:pPr lvl="0"/>
            <a:endParaRPr lang="en-US"/>
          </a:p>
          <a:p>
            <a:pPr lvl="2"/>
            <a:endParaRPr lang="en-US"/>
          </a:p>
          <a:p>
            <a:pPr lvl="2"/>
            <a:endParaRPr lang="en-US"/>
          </a:p>
        </p:txBody>
      </p:sp>
      <p:sp>
        <p:nvSpPr>
          <p:cNvPr id="12" name="Title 1">
            <a:extLst>
              <a:ext uri="{FF2B5EF4-FFF2-40B4-BE49-F238E27FC236}">
                <a16:creationId xmlns:a16="http://schemas.microsoft.com/office/drawing/2014/main" id="{6D0CB6B6-F640-684D-AABC-37F9ECD6E052}"/>
              </a:ext>
            </a:extLst>
          </p:cNvPr>
          <p:cNvSpPr>
            <a:spLocks noGrp="1"/>
          </p:cNvSpPr>
          <p:nvPr>
            <p:ph type="title" hasCustomPrompt="1"/>
          </p:nvPr>
        </p:nvSpPr>
        <p:spPr>
          <a:xfrm>
            <a:off x="4529805" y="484458"/>
            <a:ext cx="6849387" cy="887356"/>
          </a:xfrm>
        </p:spPr>
        <p:txBody>
          <a:bodyPr anchor="t" anchorCtr="0">
            <a:normAutofit/>
          </a:bodyPr>
          <a:lstStyle>
            <a:lvl1pPr>
              <a:defRPr sz="3200" b="1" baseline="0">
                <a:solidFill>
                  <a:schemeClr val="bg1"/>
                </a:solidFill>
              </a:defRPr>
            </a:lvl1pPr>
          </a:lstStyle>
          <a:p>
            <a:r>
              <a:rPr lang="en-US"/>
              <a:t>DIFFERENT TITLE PER SLIDE, ARIAL 32 PT</a:t>
            </a:r>
          </a:p>
        </p:txBody>
      </p:sp>
    </p:spTree>
    <p:extLst>
      <p:ext uri="{BB962C8B-B14F-4D97-AF65-F5344CB8AC3E}">
        <p14:creationId xmlns:p14="http://schemas.microsoft.com/office/powerpoint/2010/main" val="4168944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Content with Large Image/Graphic">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0705CBE4-EE8C-A74D-87A4-DE173750744F}"/>
              </a:ext>
            </a:extLst>
          </p:cNvPr>
          <p:cNvSpPr>
            <a:spLocks noGrp="1"/>
          </p:cNvSpPr>
          <p:nvPr>
            <p:ph type="pic" sz="quarter" idx="12"/>
          </p:nvPr>
        </p:nvSpPr>
        <p:spPr>
          <a:xfrm>
            <a:off x="609601" y="1667733"/>
            <a:ext cx="10972800" cy="4221718"/>
          </a:xfrm>
        </p:spPr>
        <p:txBody>
          <a:bodyPr/>
          <a:lstStyle/>
          <a:p>
            <a:endParaRPr lang="en-US" dirty="0"/>
          </a:p>
        </p:txBody>
      </p:sp>
      <p:cxnSp>
        <p:nvCxnSpPr>
          <p:cNvPr id="13" name="Straight Connector 12">
            <a:extLst>
              <a:ext uri="{FF2B5EF4-FFF2-40B4-BE49-F238E27FC236}">
                <a16:creationId xmlns:a16="http://schemas.microsoft.com/office/drawing/2014/main" id="{E5D6EDFE-9BCC-7241-BE79-C3C97886BF10}"/>
              </a:ext>
            </a:extLst>
          </p:cNvPr>
          <p:cNvCxnSpPr/>
          <p:nvPr userDrawn="1"/>
        </p:nvCxnSpPr>
        <p:spPr>
          <a:xfrm>
            <a:off x="713108" y="449124"/>
            <a:ext cx="948267" cy="0"/>
          </a:xfrm>
          <a:prstGeom prst="line">
            <a:avLst/>
          </a:prstGeom>
          <a:ln w="31750">
            <a:solidFill>
              <a:schemeClr val="bg2"/>
            </a:solidFill>
          </a:ln>
        </p:spPr>
        <p:style>
          <a:lnRef idx="1">
            <a:schemeClr val="accent1"/>
          </a:lnRef>
          <a:fillRef idx="0">
            <a:schemeClr val="accent1"/>
          </a:fillRef>
          <a:effectRef idx="0">
            <a:schemeClr val="accent1"/>
          </a:effectRef>
          <a:fontRef idx="minor">
            <a:schemeClr val="tx1"/>
          </a:fontRef>
        </p:style>
      </p:cxnSp>
      <p:sp>
        <p:nvSpPr>
          <p:cNvPr id="12" name="Title 1">
            <a:extLst>
              <a:ext uri="{FF2B5EF4-FFF2-40B4-BE49-F238E27FC236}">
                <a16:creationId xmlns:a16="http://schemas.microsoft.com/office/drawing/2014/main" id="{30B7E887-57A5-1B48-AE15-22374E11DD61}"/>
              </a:ext>
            </a:extLst>
          </p:cNvPr>
          <p:cNvSpPr>
            <a:spLocks noGrp="1"/>
          </p:cNvSpPr>
          <p:nvPr>
            <p:ph type="title" hasCustomPrompt="1"/>
          </p:nvPr>
        </p:nvSpPr>
        <p:spPr>
          <a:xfrm>
            <a:off x="609600" y="484458"/>
            <a:ext cx="10972800" cy="974989"/>
          </a:xfrm>
        </p:spPr>
        <p:txBody>
          <a:bodyPr anchor="t" anchorCtr="0">
            <a:normAutofit/>
          </a:bodyPr>
          <a:lstStyle>
            <a:lvl1pPr>
              <a:defRPr sz="3200" b="1" baseline="0">
                <a:solidFill>
                  <a:schemeClr val="accent1"/>
                </a:solidFill>
              </a:defRPr>
            </a:lvl1pPr>
          </a:lstStyle>
          <a:p>
            <a:r>
              <a:rPr lang="en-US"/>
              <a:t>DIFFERENT TITLE PER SLIDE, ARIAL 32 PT</a:t>
            </a:r>
          </a:p>
        </p:txBody>
      </p:sp>
      <p:sp>
        <p:nvSpPr>
          <p:cNvPr id="26" name="Rectangle 25">
            <a:extLst>
              <a:ext uri="{FF2B5EF4-FFF2-40B4-BE49-F238E27FC236}">
                <a16:creationId xmlns:a16="http://schemas.microsoft.com/office/drawing/2014/main" id="{0A0DF808-4C38-3849-B5B7-4E3001375694}"/>
              </a:ext>
            </a:extLst>
          </p:cNvPr>
          <p:cNvSpPr/>
          <p:nvPr userDrawn="1"/>
        </p:nvSpPr>
        <p:spPr>
          <a:xfrm>
            <a:off x="0" y="6117996"/>
            <a:ext cx="12192000" cy="74000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Slide Number Placeholder 5">
            <a:extLst>
              <a:ext uri="{FF2B5EF4-FFF2-40B4-BE49-F238E27FC236}">
                <a16:creationId xmlns:a16="http://schemas.microsoft.com/office/drawing/2014/main" id="{EEC23946-B628-904A-A109-D9C3DF530852}"/>
              </a:ext>
            </a:extLst>
          </p:cNvPr>
          <p:cNvSpPr txBox="1">
            <a:spLocks/>
          </p:cNvSpPr>
          <p:nvPr userDrawn="1"/>
        </p:nvSpPr>
        <p:spPr>
          <a:xfrm>
            <a:off x="11195314" y="6370139"/>
            <a:ext cx="711200" cy="259316"/>
          </a:xfrm>
          <a:prstGeom prst="rect">
            <a:avLst/>
          </a:prstGeom>
        </p:spPr>
        <p:txBody>
          <a:bodyPr vert="horz" lIns="121920" tIns="60960" rIns="121920" bIns="6096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085E4B45-3C0D-4DB7-A4A8-89FEB5CAB5B2}" type="slidenum">
              <a:rPr lang="en-US" sz="1333" smtClean="0">
                <a:solidFill>
                  <a:schemeClr val="bg1"/>
                </a:solidFill>
              </a:rPr>
              <a:pPr algn="ctr"/>
              <a:t>‹#›</a:t>
            </a:fld>
            <a:endParaRPr lang="en-US" sz="1333" dirty="0">
              <a:solidFill>
                <a:schemeClr val="bg1"/>
              </a:solidFill>
            </a:endParaRPr>
          </a:p>
        </p:txBody>
      </p:sp>
      <p:pic>
        <p:nvPicPr>
          <p:cNvPr id="28" name="Graphic 27">
            <a:extLst>
              <a:ext uri="{FF2B5EF4-FFF2-40B4-BE49-F238E27FC236}">
                <a16:creationId xmlns:a16="http://schemas.microsoft.com/office/drawing/2014/main" id="{564CD507-EEDB-6948-930D-9B84E47A6F8F}"/>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09600" y="6246069"/>
            <a:ext cx="2260600" cy="495300"/>
          </a:xfrm>
          <a:prstGeom prst="rect">
            <a:avLst/>
          </a:prstGeom>
        </p:spPr>
      </p:pic>
      <p:cxnSp>
        <p:nvCxnSpPr>
          <p:cNvPr id="29" name="Straight Connector 28">
            <a:extLst>
              <a:ext uri="{FF2B5EF4-FFF2-40B4-BE49-F238E27FC236}">
                <a16:creationId xmlns:a16="http://schemas.microsoft.com/office/drawing/2014/main" id="{99C370B9-4ACE-AE45-89BE-88F87F4C2D25}"/>
              </a:ext>
            </a:extLst>
          </p:cNvPr>
          <p:cNvCxnSpPr/>
          <p:nvPr userDrawn="1"/>
        </p:nvCxnSpPr>
        <p:spPr>
          <a:xfrm>
            <a:off x="11261303" y="6341319"/>
            <a:ext cx="0" cy="30480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0" name="Text Placeholder 3">
            <a:extLst>
              <a:ext uri="{FF2B5EF4-FFF2-40B4-BE49-F238E27FC236}">
                <a16:creationId xmlns:a16="http://schemas.microsoft.com/office/drawing/2014/main" id="{3BC5AB0D-1D51-AE43-8724-1EF32D916C1A}"/>
              </a:ext>
            </a:extLst>
          </p:cNvPr>
          <p:cNvSpPr>
            <a:spLocks noGrp="1"/>
          </p:cNvSpPr>
          <p:nvPr>
            <p:ph type="body" sz="quarter" idx="10" hasCustomPrompt="1"/>
          </p:nvPr>
        </p:nvSpPr>
        <p:spPr>
          <a:xfrm>
            <a:off x="7222204" y="6341319"/>
            <a:ext cx="3979862" cy="304800"/>
          </a:xfrm>
        </p:spPr>
        <p:txBody>
          <a:bodyPr anchor="ctr" anchorCtr="0">
            <a:noAutofit/>
          </a:bodyPr>
          <a:lstStyle>
            <a:lvl1pPr marL="0" indent="0" algn="r">
              <a:buNone/>
              <a:defRPr sz="1800">
                <a:solidFill>
                  <a:schemeClr val="bg1"/>
                </a:solidFill>
              </a:defRPr>
            </a:lvl1pPr>
          </a:lstStyle>
          <a:p>
            <a:pPr lvl="0"/>
            <a:r>
              <a:rPr lang="en-US"/>
              <a:t>Presentation Title</a:t>
            </a:r>
          </a:p>
        </p:txBody>
      </p:sp>
    </p:spTree>
    <p:extLst>
      <p:ext uri="{BB962C8B-B14F-4D97-AF65-F5344CB8AC3E}">
        <p14:creationId xmlns:p14="http://schemas.microsoft.com/office/powerpoint/2010/main" val="377613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_Content with Graphic">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508C5BCF-1094-B94D-A6B4-3BA4D385EDAD}"/>
              </a:ext>
            </a:extLst>
          </p:cNvPr>
          <p:cNvCxnSpPr/>
          <p:nvPr userDrawn="1"/>
        </p:nvCxnSpPr>
        <p:spPr>
          <a:xfrm>
            <a:off x="713109" y="449124"/>
            <a:ext cx="948267" cy="0"/>
          </a:xfrm>
          <a:prstGeom prst="line">
            <a:avLst/>
          </a:prstGeom>
          <a:ln w="31750">
            <a:solidFill>
              <a:schemeClr val="bg2"/>
            </a:solidFill>
          </a:ln>
        </p:spPr>
        <p:style>
          <a:lnRef idx="1">
            <a:schemeClr val="accent1"/>
          </a:lnRef>
          <a:fillRef idx="0">
            <a:schemeClr val="accent1"/>
          </a:fillRef>
          <a:effectRef idx="0">
            <a:schemeClr val="accent1"/>
          </a:effectRef>
          <a:fontRef idx="minor">
            <a:schemeClr val="tx1"/>
          </a:fontRef>
        </p:style>
      </p:cxnSp>
      <p:sp>
        <p:nvSpPr>
          <p:cNvPr id="24" name="Content Placeholder 23">
            <a:extLst>
              <a:ext uri="{FF2B5EF4-FFF2-40B4-BE49-F238E27FC236}">
                <a16:creationId xmlns:a16="http://schemas.microsoft.com/office/drawing/2014/main" id="{340F56E4-F8A1-4D4D-9E61-5CABD197FB01}"/>
              </a:ext>
            </a:extLst>
          </p:cNvPr>
          <p:cNvSpPr>
            <a:spLocks noGrp="1"/>
          </p:cNvSpPr>
          <p:nvPr>
            <p:ph sz="quarter" idx="13"/>
          </p:nvPr>
        </p:nvSpPr>
        <p:spPr>
          <a:xfrm>
            <a:off x="6230938" y="1554378"/>
            <a:ext cx="5238750" cy="43517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1">
            <a:extLst>
              <a:ext uri="{FF2B5EF4-FFF2-40B4-BE49-F238E27FC236}">
                <a16:creationId xmlns:a16="http://schemas.microsoft.com/office/drawing/2014/main" id="{848D99A2-1D1C-984A-A263-5F663DD24984}"/>
              </a:ext>
            </a:extLst>
          </p:cNvPr>
          <p:cNvSpPr>
            <a:spLocks noGrp="1"/>
          </p:cNvSpPr>
          <p:nvPr>
            <p:ph type="title" hasCustomPrompt="1"/>
          </p:nvPr>
        </p:nvSpPr>
        <p:spPr>
          <a:xfrm>
            <a:off x="609600" y="484459"/>
            <a:ext cx="10972800" cy="825051"/>
          </a:xfrm>
        </p:spPr>
        <p:txBody>
          <a:bodyPr anchor="t" anchorCtr="0">
            <a:normAutofit/>
          </a:bodyPr>
          <a:lstStyle>
            <a:lvl1pPr>
              <a:defRPr sz="3200" b="1" baseline="0">
                <a:solidFill>
                  <a:schemeClr val="accent1"/>
                </a:solidFill>
              </a:defRPr>
            </a:lvl1pPr>
          </a:lstStyle>
          <a:p>
            <a:r>
              <a:rPr lang="en-US"/>
              <a:t>DIFFERENT TITLE PER SLIDE, ARIAL 32 PT</a:t>
            </a:r>
          </a:p>
        </p:txBody>
      </p:sp>
      <p:sp>
        <p:nvSpPr>
          <p:cNvPr id="31" name="Rectangle 30">
            <a:extLst>
              <a:ext uri="{FF2B5EF4-FFF2-40B4-BE49-F238E27FC236}">
                <a16:creationId xmlns:a16="http://schemas.microsoft.com/office/drawing/2014/main" id="{117DD378-629D-E840-B370-54259EE82100}"/>
              </a:ext>
            </a:extLst>
          </p:cNvPr>
          <p:cNvSpPr/>
          <p:nvPr userDrawn="1"/>
        </p:nvSpPr>
        <p:spPr>
          <a:xfrm>
            <a:off x="0" y="6117996"/>
            <a:ext cx="12192000" cy="74000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p>
        </p:txBody>
      </p:sp>
      <p:sp>
        <p:nvSpPr>
          <p:cNvPr id="32" name="Slide Number Placeholder 5">
            <a:extLst>
              <a:ext uri="{FF2B5EF4-FFF2-40B4-BE49-F238E27FC236}">
                <a16:creationId xmlns:a16="http://schemas.microsoft.com/office/drawing/2014/main" id="{2798D922-0933-1043-98C8-522ED9BC98EE}"/>
              </a:ext>
            </a:extLst>
          </p:cNvPr>
          <p:cNvSpPr txBox="1">
            <a:spLocks/>
          </p:cNvSpPr>
          <p:nvPr userDrawn="1"/>
        </p:nvSpPr>
        <p:spPr>
          <a:xfrm>
            <a:off x="11195314" y="6370139"/>
            <a:ext cx="711200" cy="259316"/>
          </a:xfrm>
          <a:prstGeom prst="rect">
            <a:avLst/>
          </a:prstGeom>
        </p:spPr>
        <p:txBody>
          <a:bodyPr vert="horz" lIns="121920" tIns="60960" rIns="121920" bIns="6096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085E4B45-3C0D-4DB7-A4A8-89FEB5CAB5B2}" type="slidenum">
              <a:rPr lang="en-US" sz="1333" smtClean="0">
                <a:solidFill>
                  <a:schemeClr val="bg1"/>
                </a:solidFill>
              </a:rPr>
              <a:pPr algn="ctr"/>
              <a:t>‹#›</a:t>
            </a:fld>
            <a:endParaRPr lang="en-US" sz="1333" dirty="0">
              <a:solidFill>
                <a:schemeClr val="bg1"/>
              </a:solidFill>
            </a:endParaRPr>
          </a:p>
        </p:txBody>
      </p:sp>
      <p:pic>
        <p:nvPicPr>
          <p:cNvPr id="33" name="Graphic 32">
            <a:extLst>
              <a:ext uri="{FF2B5EF4-FFF2-40B4-BE49-F238E27FC236}">
                <a16:creationId xmlns:a16="http://schemas.microsoft.com/office/drawing/2014/main" id="{576D76D2-5186-1145-81B6-C978F0FD5B22}"/>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09600" y="6246069"/>
            <a:ext cx="2260600" cy="495300"/>
          </a:xfrm>
          <a:prstGeom prst="rect">
            <a:avLst/>
          </a:prstGeom>
        </p:spPr>
      </p:pic>
      <p:cxnSp>
        <p:nvCxnSpPr>
          <p:cNvPr id="34" name="Straight Connector 33">
            <a:extLst>
              <a:ext uri="{FF2B5EF4-FFF2-40B4-BE49-F238E27FC236}">
                <a16:creationId xmlns:a16="http://schemas.microsoft.com/office/drawing/2014/main" id="{AFF4CCCA-CC14-5F4F-85F8-E9E43CBD83C3}"/>
              </a:ext>
            </a:extLst>
          </p:cNvPr>
          <p:cNvCxnSpPr/>
          <p:nvPr userDrawn="1"/>
        </p:nvCxnSpPr>
        <p:spPr>
          <a:xfrm>
            <a:off x="11261303" y="6341319"/>
            <a:ext cx="0" cy="30480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5" name="Text Placeholder 3">
            <a:extLst>
              <a:ext uri="{FF2B5EF4-FFF2-40B4-BE49-F238E27FC236}">
                <a16:creationId xmlns:a16="http://schemas.microsoft.com/office/drawing/2014/main" id="{D27E2174-87D8-A34D-A2C1-AD7CA740738F}"/>
              </a:ext>
            </a:extLst>
          </p:cNvPr>
          <p:cNvSpPr>
            <a:spLocks noGrp="1"/>
          </p:cNvSpPr>
          <p:nvPr>
            <p:ph type="body" sz="quarter" idx="10" hasCustomPrompt="1"/>
          </p:nvPr>
        </p:nvSpPr>
        <p:spPr>
          <a:xfrm>
            <a:off x="7222204" y="6341319"/>
            <a:ext cx="3979862" cy="304800"/>
          </a:xfrm>
        </p:spPr>
        <p:txBody>
          <a:bodyPr anchor="ctr" anchorCtr="0">
            <a:noAutofit/>
          </a:bodyPr>
          <a:lstStyle>
            <a:lvl1pPr marL="0" indent="0" algn="r">
              <a:buNone/>
              <a:defRPr sz="1800">
                <a:solidFill>
                  <a:schemeClr val="bg1"/>
                </a:solidFill>
              </a:defRPr>
            </a:lvl1pPr>
          </a:lstStyle>
          <a:p>
            <a:pPr lvl="0"/>
            <a:r>
              <a:rPr lang="en-US"/>
              <a:t>Presentation Title</a:t>
            </a:r>
          </a:p>
        </p:txBody>
      </p:sp>
      <p:sp>
        <p:nvSpPr>
          <p:cNvPr id="36" name="Content Placeholder 23">
            <a:extLst>
              <a:ext uri="{FF2B5EF4-FFF2-40B4-BE49-F238E27FC236}">
                <a16:creationId xmlns:a16="http://schemas.microsoft.com/office/drawing/2014/main" id="{33C51EF8-3A4A-BF43-91AD-F7ED3A3ADF15}"/>
              </a:ext>
            </a:extLst>
          </p:cNvPr>
          <p:cNvSpPr>
            <a:spLocks noGrp="1"/>
          </p:cNvSpPr>
          <p:nvPr>
            <p:ph sz="quarter" idx="14"/>
          </p:nvPr>
        </p:nvSpPr>
        <p:spPr>
          <a:xfrm>
            <a:off x="630238" y="1554378"/>
            <a:ext cx="5238750" cy="43517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99525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_Content with PPT Chart">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66783A4B-93AD-574C-BB9F-CCFFDA76DA3B}"/>
              </a:ext>
            </a:extLst>
          </p:cNvPr>
          <p:cNvSpPr>
            <a:spLocks noGrp="1"/>
          </p:cNvSpPr>
          <p:nvPr>
            <p:ph type="chart" sz="quarter" idx="10"/>
          </p:nvPr>
        </p:nvSpPr>
        <p:spPr>
          <a:xfrm>
            <a:off x="609600" y="1622865"/>
            <a:ext cx="10968038" cy="4283251"/>
          </a:xfrm>
        </p:spPr>
        <p:txBody>
          <a:bodyPr/>
          <a:lstStyle/>
          <a:p>
            <a:endParaRPr lang="en-US" dirty="0"/>
          </a:p>
        </p:txBody>
      </p:sp>
      <p:cxnSp>
        <p:nvCxnSpPr>
          <p:cNvPr id="19" name="Straight Connector 18">
            <a:extLst>
              <a:ext uri="{FF2B5EF4-FFF2-40B4-BE49-F238E27FC236}">
                <a16:creationId xmlns:a16="http://schemas.microsoft.com/office/drawing/2014/main" id="{DD7A90AB-F918-D841-92EA-FF682489E30B}"/>
              </a:ext>
            </a:extLst>
          </p:cNvPr>
          <p:cNvCxnSpPr/>
          <p:nvPr userDrawn="1"/>
        </p:nvCxnSpPr>
        <p:spPr>
          <a:xfrm>
            <a:off x="713109" y="449124"/>
            <a:ext cx="948267" cy="0"/>
          </a:xfrm>
          <a:prstGeom prst="line">
            <a:avLst/>
          </a:prstGeom>
          <a:ln w="31750">
            <a:solidFill>
              <a:schemeClr val="bg2"/>
            </a:solidFil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C35FA206-A2EA-8343-A005-2B63047D2274}"/>
              </a:ext>
            </a:extLst>
          </p:cNvPr>
          <p:cNvSpPr>
            <a:spLocks noGrp="1"/>
          </p:cNvSpPr>
          <p:nvPr>
            <p:ph type="title" hasCustomPrompt="1"/>
          </p:nvPr>
        </p:nvSpPr>
        <p:spPr>
          <a:xfrm>
            <a:off x="609600" y="484458"/>
            <a:ext cx="10972800" cy="974991"/>
          </a:xfrm>
        </p:spPr>
        <p:txBody>
          <a:bodyPr anchor="t" anchorCtr="0">
            <a:normAutofit/>
          </a:bodyPr>
          <a:lstStyle>
            <a:lvl1pPr>
              <a:defRPr sz="3200" b="1" baseline="0">
                <a:solidFill>
                  <a:schemeClr val="accent1"/>
                </a:solidFill>
              </a:defRPr>
            </a:lvl1pPr>
          </a:lstStyle>
          <a:p>
            <a:r>
              <a:rPr lang="en-US"/>
              <a:t>DIFFERENT TITLE PER SLIDE, ARIAL 32 PT</a:t>
            </a:r>
          </a:p>
        </p:txBody>
      </p:sp>
      <p:sp>
        <p:nvSpPr>
          <p:cNvPr id="26" name="Rectangle 25">
            <a:extLst>
              <a:ext uri="{FF2B5EF4-FFF2-40B4-BE49-F238E27FC236}">
                <a16:creationId xmlns:a16="http://schemas.microsoft.com/office/drawing/2014/main" id="{F3DDD418-8000-C543-8D48-F8E5450BDDC0}"/>
              </a:ext>
            </a:extLst>
          </p:cNvPr>
          <p:cNvSpPr/>
          <p:nvPr userDrawn="1"/>
        </p:nvSpPr>
        <p:spPr>
          <a:xfrm>
            <a:off x="0" y="6117996"/>
            <a:ext cx="12192000" cy="74000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p>
        </p:txBody>
      </p:sp>
      <p:sp>
        <p:nvSpPr>
          <p:cNvPr id="27" name="Slide Number Placeholder 5">
            <a:extLst>
              <a:ext uri="{FF2B5EF4-FFF2-40B4-BE49-F238E27FC236}">
                <a16:creationId xmlns:a16="http://schemas.microsoft.com/office/drawing/2014/main" id="{FF16A477-2FDE-B844-89E5-53567EFF47B3}"/>
              </a:ext>
            </a:extLst>
          </p:cNvPr>
          <p:cNvSpPr txBox="1">
            <a:spLocks/>
          </p:cNvSpPr>
          <p:nvPr userDrawn="1"/>
        </p:nvSpPr>
        <p:spPr>
          <a:xfrm>
            <a:off x="11195314" y="6370139"/>
            <a:ext cx="711200" cy="259316"/>
          </a:xfrm>
          <a:prstGeom prst="rect">
            <a:avLst/>
          </a:prstGeom>
        </p:spPr>
        <p:txBody>
          <a:bodyPr vert="horz" lIns="121920" tIns="60960" rIns="121920" bIns="6096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085E4B45-3C0D-4DB7-A4A8-89FEB5CAB5B2}" type="slidenum">
              <a:rPr lang="en-US" sz="1333" smtClean="0">
                <a:solidFill>
                  <a:schemeClr val="bg1"/>
                </a:solidFill>
              </a:rPr>
              <a:pPr algn="ctr"/>
              <a:t>‹#›</a:t>
            </a:fld>
            <a:endParaRPr lang="en-US" sz="1333" dirty="0">
              <a:solidFill>
                <a:schemeClr val="bg1"/>
              </a:solidFill>
            </a:endParaRPr>
          </a:p>
        </p:txBody>
      </p:sp>
      <p:pic>
        <p:nvPicPr>
          <p:cNvPr id="28" name="Graphic 27">
            <a:extLst>
              <a:ext uri="{FF2B5EF4-FFF2-40B4-BE49-F238E27FC236}">
                <a16:creationId xmlns:a16="http://schemas.microsoft.com/office/drawing/2014/main" id="{A2BA51FD-6863-B44B-B3CC-8DE6F23B7E50}"/>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09600" y="6246069"/>
            <a:ext cx="2260600" cy="495300"/>
          </a:xfrm>
          <a:prstGeom prst="rect">
            <a:avLst/>
          </a:prstGeom>
        </p:spPr>
      </p:pic>
      <p:cxnSp>
        <p:nvCxnSpPr>
          <p:cNvPr id="29" name="Straight Connector 28">
            <a:extLst>
              <a:ext uri="{FF2B5EF4-FFF2-40B4-BE49-F238E27FC236}">
                <a16:creationId xmlns:a16="http://schemas.microsoft.com/office/drawing/2014/main" id="{D3E8422D-7B3C-8247-A6B7-560541E2F024}"/>
              </a:ext>
            </a:extLst>
          </p:cNvPr>
          <p:cNvCxnSpPr/>
          <p:nvPr userDrawn="1"/>
        </p:nvCxnSpPr>
        <p:spPr>
          <a:xfrm>
            <a:off x="11261303" y="6341319"/>
            <a:ext cx="0" cy="30480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0" name="Text Placeholder 3">
            <a:extLst>
              <a:ext uri="{FF2B5EF4-FFF2-40B4-BE49-F238E27FC236}">
                <a16:creationId xmlns:a16="http://schemas.microsoft.com/office/drawing/2014/main" id="{ECDE6A3D-E118-2F48-B970-DA33892D5B6F}"/>
              </a:ext>
            </a:extLst>
          </p:cNvPr>
          <p:cNvSpPr>
            <a:spLocks noGrp="1"/>
          </p:cNvSpPr>
          <p:nvPr>
            <p:ph type="body" sz="quarter" idx="11" hasCustomPrompt="1"/>
          </p:nvPr>
        </p:nvSpPr>
        <p:spPr>
          <a:xfrm>
            <a:off x="7222204" y="6341319"/>
            <a:ext cx="3979862" cy="304800"/>
          </a:xfrm>
        </p:spPr>
        <p:txBody>
          <a:bodyPr anchor="ctr" anchorCtr="0">
            <a:noAutofit/>
          </a:bodyPr>
          <a:lstStyle>
            <a:lvl1pPr marL="0" indent="0" algn="r">
              <a:buNone/>
              <a:defRPr sz="1800">
                <a:solidFill>
                  <a:schemeClr val="bg1"/>
                </a:solidFill>
              </a:defRPr>
            </a:lvl1pPr>
          </a:lstStyle>
          <a:p>
            <a:pPr lvl="0"/>
            <a:r>
              <a:rPr lang="en-US"/>
              <a:t>Presentation Title</a:t>
            </a:r>
          </a:p>
        </p:txBody>
      </p:sp>
    </p:spTree>
    <p:extLst>
      <p:ext uri="{BB962C8B-B14F-4D97-AF65-F5344CB8AC3E}">
        <p14:creationId xmlns:p14="http://schemas.microsoft.com/office/powerpoint/2010/main" val="931834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_Content with Large Image/Graphic">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0705CBE4-EE8C-A74D-87A4-DE173750744F}"/>
              </a:ext>
            </a:extLst>
          </p:cNvPr>
          <p:cNvSpPr>
            <a:spLocks noGrp="1"/>
          </p:cNvSpPr>
          <p:nvPr>
            <p:ph type="pic" sz="quarter" idx="12"/>
          </p:nvPr>
        </p:nvSpPr>
        <p:spPr>
          <a:xfrm>
            <a:off x="609601" y="1667733"/>
            <a:ext cx="10972800" cy="4221718"/>
          </a:xfrm>
        </p:spPr>
        <p:txBody>
          <a:bodyPr/>
          <a:lstStyle/>
          <a:p>
            <a:endParaRPr lang="en-US" dirty="0"/>
          </a:p>
        </p:txBody>
      </p:sp>
      <p:cxnSp>
        <p:nvCxnSpPr>
          <p:cNvPr id="13" name="Straight Connector 12">
            <a:extLst>
              <a:ext uri="{FF2B5EF4-FFF2-40B4-BE49-F238E27FC236}">
                <a16:creationId xmlns:a16="http://schemas.microsoft.com/office/drawing/2014/main" id="{E5D6EDFE-9BCC-7241-BE79-C3C97886BF10}"/>
              </a:ext>
            </a:extLst>
          </p:cNvPr>
          <p:cNvCxnSpPr/>
          <p:nvPr userDrawn="1"/>
        </p:nvCxnSpPr>
        <p:spPr>
          <a:xfrm>
            <a:off x="713109" y="449124"/>
            <a:ext cx="948267" cy="0"/>
          </a:xfrm>
          <a:prstGeom prst="line">
            <a:avLst/>
          </a:prstGeom>
          <a:ln w="31750">
            <a:solidFill>
              <a:schemeClr val="bg2"/>
            </a:solidFill>
          </a:ln>
        </p:spPr>
        <p:style>
          <a:lnRef idx="1">
            <a:schemeClr val="accent1"/>
          </a:lnRef>
          <a:fillRef idx="0">
            <a:schemeClr val="accent1"/>
          </a:fillRef>
          <a:effectRef idx="0">
            <a:schemeClr val="accent1"/>
          </a:effectRef>
          <a:fontRef idx="minor">
            <a:schemeClr val="tx1"/>
          </a:fontRef>
        </p:style>
      </p:cxnSp>
      <p:sp>
        <p:nvSpPr>
          <p:cNvPr id="12" name="Title 1">
            <a:extLst>
              <a:ext uri="{FF2B5EF4-FFF2-40B4-BE49-F238E27FC236}">
                <a16:creationId xmlns:a16="http://schemas.microsoft.com/office/drawing/2014/main" id="{30B7E887-57A5-1B48-AE15-22374E11DD61}"/>
              </a:ext>
            </a:extLst>
          </p:cNvPr>
          <p:cNvSpPr>
            <a:spLocks noGrp="1"/>
          </p:cNvSpPr>
          <p:nvPr>
            <p:ph type="title" hasCustomPrompt="1"/>
          </p:nvPr>
        </p:nvSpPr>
        <p:spPr>
          <a:xfrm>
            <a:off x="609600" y="484459"/>
            <a:ext cx="10972800" cy="974989"/>
          </a:xfrm>
        </p:spPr>
        <p:txBody>
          <a:bodyPr anchor="t" anchorCtr="0">
            <a:normAutofit/>
          </a:bodyPr>
          <a:lstStyle>
            <a:lvl1pPr>
              <a:defRPr sz="3200" b="1" baseline="0">
                <a:solidFill>
                  <a:schemeClr val="accent1"/>
                </a:solidFill>
              </a:defRPr>
            </a:lvl1pPr>
          </a:lstStyle>
          <a:p>
            <a:r>
              <a:rPr lang="en-US"/>
              <a:t>DIFFERENT TITLE PER SLIDE, ARIAL 32 PT</a:t>
            </a:r>
          </a:p>
        </p:txBody>
      </p:sp>
      <p:sp>
        <p:nvSpPr>
          <p:cNvPr id="26" name="Rectangle 25">
            <a:extLst>
              <a:ext uri="{FF2B5EF4-FFF2-40B4-BE49-F238E27FC236}">
                <a16:creationId xmlns:a16="http://schemas.microsoft.com/office/drawing/2014/main" id="{0A0DF808-4C38-3849-B5B7-4E3001375694}"/>
              </a:ext>
            </a:extLst>
          </p:cNvPr>
          <p:cNvSpPr/>
          <p:nvPr userDrawn="1"/>
        </p:nvSpPr>
        <p:spPr>
          <a:xfrm>
            <a:off x="0" y="6117996"/>
            <a:ext cx="12192000" cy="74000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p>
        </p:txBody>
      </p:sp>
      <p:sp>
        <p:nvSpPr>
          <p:cNvPr id="27" name="Slide Number Placeholder 5">
            <a:extLst>
              <a:ext uri="{FF2B5EF4-FFF2-40B4-BE49-F238E27FC236}">
                <a16:creationId xmlns:a16="http://schemas.microsoft.com/office/drawing/2014/main" id="{EEC23946-B628-904A-A109-D9C3DF530852}"/>
              </a:ext>
            </a:extLst>
          </p:cNvPr>
          <p:cNvSpPr txBox="1">
            <a:spLocks/>
          </p:cNvSpPr>
          <p:nvPr userDrawn="1"/>
        </p:nvSpPr>
        <p:spPr>
          <a:xfrm>
            <a:off x="11195314" y="6370139"/>
            <a:ext cx="711200" cy="259316"/>
          </a:xfrm>
          <a:prstGeom prst="rect">
            <a:avLst/>
          </a:prstGeom>
        </p:spPr>
        <p:txBody>
          <a:bodyPr vert="horz" lIns="121920" tIns="60960" rIns="121920" bIns="6096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085E4B45-3C0D-4DB7-A4A8-89FEB5CAB5B2}" type="slidenum">
              <a:rPr lang="en-US" sz="1333" smtClean="0">
                <a:solidFill>
                  <a:schemeClr val="bg1"/>
                </a:solidFill>
              </a:rPr>
              <a:pPr algn="ctr"/>
              <a:t>‹#›</a:t>
            </a:fld>
            <a:endParaRPr lang="en-US" sz="1333" dirty="0">
              <a:solidFill>
                <a:schemeClr val="bg1"/>
              </a:solidFill>
            </a:endParaRPr>
          </a:p>
        </p:txBody>
      </p:sp>
      <p:pic>
        <p:nvPicPr>
          <p:cNvPr id="28" name="Graphic 27">
            <a:extLst>
              <a:ext uri="{FF2B5EF4-FFF2-40B4-BE49-F238E27FC236}">
                <a16:creationId xmlns:a16="http://schemas.microsoft.com/office/drawing/2014/main" id="{564CD507-EEDB-6948-930D-9B84E47A6F8F}"/>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09600" y="6246069"/>
            <a:ext cx="2260600" cy="495300"/>
          </a:xfrm>
          <a:prstGeom prst="rect">
            <a:avLst/>
          </a:prstGeom>
        </p:spPr>
      </p:pic>
      <p:cxnSp>
        <p:nvCxnSpPr>
          <p:cNvPr id="29" name="Straight Connector 28">
            <a:extLst>
              <a:ext uri="{FF2B5EF4-FFF2-40B4-BE49-F238E27FC236}">
                <a16:creationId xmlns:a16="http://schemas.microsoft.com/office/drawing/2014/main" id="{99C370B9-4ACE-AE45-89BE-88F87F4C2D25}"/>
              </a:ext>
            </a:extLst>
          </p:cNvPr>
          <p:cNvCxnSpPr/>
          <p:nvPr userDrawn="1"/>
        </p:nvCxnSpPr>
        <p:spPr>
          <a:xfrm>
            <a:off x="11261303" y="6341319"/>
            <a:ext cx="0" cy="30480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0" name="Text Placeholder 3">
            <a:extLst>
              <a:ext uri="{FF2B5EF4-FFF2-40B4-BE49-F238E27FC236}">
                <a16:creationId xmlns:a16="http://schemas.microsoft.com/office/drawing/2014/main" id="{3BC5AB0D-1D51-AE43-8724-1EF32D916C1A}"/>
              </a:ext>
            </a:extLst>
          </p:cNvPr>
          <p:cNvSpPr>
            <a:spLocks noGrp="1"/>
          </p:cNvSpPr>
          <p:nvPr>
            <p:ph type="body" sz="quarter" idx="10" hasCustomPrompt="1"/>
          </p:nvPr>
        </p:nvSpPr>
        <p:spPr>
          <a:xfrm>
            <a:off x="7222204" y="6341319"/>
            <a:ext cx="3979862" cy="304800"/>
          </a:xfrm>
        </p:spPr>
        <p:txBody>
          <a:bodyPr anchor="ctr" anchorCtr="0">
            <a:noAutofit/>
          </a:bodyPr>
          <a:lstStyle>
            <a:lvl1pPr marL="0" indent="0" algn="r">
              <a:buNone/>
              <a:defRPr sz="1800">
                <a:solidFill>
                  <a:schemeClr val="bg1"/>
                </a:solidFill>
              </a:defRPr>
            </a:lvl1pPr>
          </a:lstStyle>
          <a:p>
            <a:pPr lvl="0"/>
            <a:r>
              <a:rPr lang="en-US"/>
              <a:t>Presentation Title</a:t>
            </a:r>
          </a:p>
        </p:txBody>
      </p:sp>
    </p:spTree>
    <p:extLst>
      <p:ext uri="{BB962C8B-B14F-4D97-AF65-F5344CB8AC3E}">
        <p14:creationId xmlns:p14="http://schemas.microsoft.com/office/powerpoint/2010/main" val="2325503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00A5C9A-4A11-784F-957D-6444814FA726}"/>
              </a:ext>
            </a:extLst>
          </p:cNvPr>
          <p:cNvSpPr/>
          <p:nvPr userDrawn="1"/>
        </p:nvSpPr>
        <p:spPr>
          <a:xfrm>
            <a:off x="7546" y="1"/>
            <a:ext cx="12179195" cy="29802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p>
        </p:txBody>
      </p:sp>
      <p:pic>
        <p:nvPicPr>
          <p:cNvPr id="11" name="Picture 10">
            <a:extLst>
              <a:ext uri="{FF2B5EF4-FFF2-40B4-BE49-F238E27FC236}">
                <a16:creationId xmlns:a16="http://schemas.microsoft.com/office/drawing/2014/main" id="{EDCE8E7C-6EA8-5E4A-98DA-197608A078BB}"/>
              </a:ext>
            </a:extLst>
          </p:cNvPr>
          <p:cNvPicPr>
            <a:picLocks noChangeAspect="1"/>
          </p:cNvPicPr>
          <p:nvPr userDrawn="1"/>
        </p:nvPicPr>
        <p:blipFill rotWithShape="1">
          <a:blip r:embed="rId2" cstate="screen">
            <a:alphaModFix amt="5000"/>
            <a:extLst>
              <a:ext uri="{28A0092B-C50C-407E-A947-70E740481C1C}">
                <a14:useLocalDpi xmlns:a14="http://schemas.microsoft.com/office/drawing/2010/main"/>
              </a:ext>
            </a:extLst>
          </a:blip>
          <a:srcRect l="215" t="279" r="34047" b="51444"/>
          <a:stretch/>
        </p:blipFill>
        <p:spPr>
          <a:xfrm>
            <a:off x="-5259" y="-71119"/>
            <a:ext cx="12192000" cy="3050858"/>
          </a:xfrm>
          <a:prstGeom prst="rect">
            <a:avLst/>
          </a:prstGeom>
        </p:spPr>
      </p:pic>
      <p:sp>
        <p:nvSpPr>
          <p:cNvPr id="10" name="Rectangle 9">
            <a:extLst>
              <a:ext uri="{FF2B5EF4-FFF2-40B4-BE49-F238E27FC236}">
                <a16:creationId xmlns:a16="http://schemas.microsoft.com/office/drawing/2014/main" id="{C8D70E64-FE79-E246-A2DA-42EE90A704EF}"/>
              </a:ext>
            </a:extLst>
          </p:cNvPr>
          <p:cNvSpPr/>
          <p:nvPr userDrawn="1"/>
        </p:nvSpPr>
        <p:spPr>
          <a:xfrm>
            <a:off x="-1" y="1201194"/>
            <a:ext cx="9985249" cy="1470025"/>
          </a:xfrm>
          <a:prstGeom prst="rect">
            <a:avLst/>
          </a:prstGeom>
          <a:solidFill>
            <a:schemeClr val="tx2">
              <a:lumMod val="10000"/>
            </a:schemeClr>
          </a:solidFill>
          <a:ln cmpd="sng">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p>
        </p:txBody>
      </p:sp>
      <p:sp>
        <p:nvSpPr>
          <p:cNvPr id="9" name="Title 1">
            <a:extLst>
              <a:ext uri="{FF2B5EF4-FFF2-40B4-BE49-F238E27FC236}">
                <a16:creationId xmlns:a16="http://schemas.microsoft.com/office/drawing/2014/main" id="{DA4C386B-3E03-9A45-8365-ACE91E7D8F0D}"/>
              </a:ext>
            </a:extLst>
          </p:cNvPr>
          <p:cNvSpPr>
            <a:spLocks noGrp="1"/>
          </p:cNvSpPr>
          <p:nvPr>
            <p:ph type="ctrTitle" hasCustomPrompt="1"/>
          </p:nvPr>
        </p:nvSpPr>
        <p:spPr>
          <a:xfrm>
            <a:off x="914401" y="1201194"/>
            <a:ext cx="7794171" cy="1470025"/>
          </a:xfrm>
        </p:spPr>
        <p:txBody>
          <a:bodyPr>
            <a:normAutofit/>
          </a:bodyPr>
          <a:lstStyle>
            <a:lvl1pPr algn="l">
              <a:defRPr sz="3200" b="1">
                <a:solidFill>
                  <a:schemeClr val="bg1"/>
                </a:solidFill>
              </a:defRPr>
            </a:lvl1pPr>
          </a:lstStyle>
          <a:p>
            <a:r>
              <a:rPr lang="en-US"/>
              <a:t>Section Title, Arial Bold, 32 </a:t>
            </a:r>
            <a:r>
              <a:rPr lang="en-US" err="1"/>
              <a:t>pt</a:t>
            </a:r>
            <a:endParaRPr lang="en-US"/>
          </a:p>
        </p:txBody>
      </p:sp>
      <p:sp>
        <p:nvSpPr>
          <p:cNvPr id="17" name="Picture Placeholder 16">
            <a:extLst>
              <a:ext uri="{FF2B5EF4-FFF2-40B4-BE49-F238E27FC236}">
                <a16:creationId xmlns:a16="http://schemas.microsoft.com/office/drawing/2014/main" id="{DAE0E53C-0779-1B43-86E7-21148BDEE6C5}"/>
              </a:ext>
            </a:extLst>
          </p:cNvPr>
          <p:cNvSpPr>
            <a:spLocks noGrp="1"/>
          </p:cNvSpPr>
          <p:nvPr>
            <p:ph type="pic" sz="quarter" idx="10"/>
          </p:nvPr>
        </p:nvSpPr>
        <p:spPr>
          <a:xfrm>
            <a:off x="0" y="2979738"/>
            <a:ext cx="12192000" cy="3878262"/>
          </a:xfrm>
        </p:spPr>
        <p:txBody>
          <a:bodyPr/>
          <a:lstStyle/>
          <a:p>
            <a:endParaRPr lang="en-US" dirty="0"/>
          </a:p>
        </p:txBody>
      </p:sp>
      <p:sp>
        <p:nvSpPr>
          <p:cNvPr id="12" name="Rectangle 11">
            <a:extLst>
              <a:ext uri="{FF2B5EF4-FFF2-40B4-BE49-F238E27FC236}">
                <a16:creationId xmlns:a16="http://schemas.microsoft.com/office/drawing/2014/main" id="{984B987E-0BBF-BA42-A491-9976991B47A3}"/>
              </a:ext>
            </a:extLst>
          </p:cNvPr>
          <p:cNvSpPr/>
          <p:nvPr userDrawn="1"/>
        </p:nvSpPr>
        <p:spPr>
          <a:xfrm>
            <a:off x="664172" y="1201194"/>
            <a:ext cx="81906" cy="1470025"/>
          </a:xfrm>
          <a:prstGeom prst="rect">
            <a:avLst/>
          </a:prstGeom>
          <a:solidFill>
            <a:schemeClr val="bg2"/>
          </a:solidFill>
          <a:ln>
            <a:no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p>
        </p:txBody>
      </p:sp>
      <p:sp>
        <p:nvSpPr>
          <p:cNvPr id="15" name="Rectangle 14">
            <a:extLst>
              <a:ext uri="{FF2B5EF4-FFF2-40B4-BE49-F238E27FC236}">
                <a16:creationId xmlns:a16="http://schemas.microsoft.com/office/drawing/2014/main" id="{1BFC7608-7677-3E47-9925-1C93BC6DCED2}"/>
              </a:ext>
            </a:extLst>
          </p:cNvPr>
          <p:cNvSpPr/>
          <p:nvPr userDrawn="1"/>
        </p:nvSpPr>
        <p:spPr>
          <a:xfrm>
            <a:off x="425021" y="1201194"/>
            <a:ext cx="81906" cy="1470025"/>
          </a:xfrm>
          <a:prstGeom prst="rect">
            <a:avLst/>
          </a:prstGeom>
          <a:solidFill>
            <a:schemeClr val="bg2"/>
          </a:solidFill>
          <a:ln>
            <a:no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p>
        </p:txBody>
      </p:sp>
    </p:spTree>
    <p:extLst>
      <p:ext uri="{BB962C8B-B14F-4D97-AF65-F5344CB8AC3E}">
        <p14:creationId xmlns:p14="http://schemas.microsoft.com/office/powerpoint/2010/main" val="3821831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chemeClr val="accent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63E065F-9071-E840-93FC-0FFF2AD44CA3}"/>
              </a:ext>
            </a:extLst>
          </p:cNvPr>
          <p:cNvPicPr>
            <a:picLocks noChangeAspect="1"/>
          </p:cNvPicPr>
          <p:nvPr userDrawn="1"/>
        </p:nvPicPr>
        <p:blipFill rotWithShape="1">
          <a:blip r:embed="rId2" cstate="screen">
            <a:alphaModFix amt="5000"/>
            <a:extLst>
              <a:ext uri="{28A0092B-C50C-407E-A947-70E740481C1C}">
                <a14:useLocalDpi xmlns:a14="http://schemas.microsoft.com/office/drawing/2010/main"/>
              </a:ext>
            </a:extLst>
          </a:blip>
          <a:srcRect l="215" t="279" r="34047" b="51444"/>
          <a:stretch/>
        </p:blipFill>
        <p:spPr>
          <a:xfrm>
            <a:off x="-5259" y="-71119"/>
            <a:ext cx="12192000" cy="3050858"/>
          </a:xfrm>
          <a:prstGeom prst="rect">
            <a:avLst/>
          </a:prstGeom>
        </p:spPr>
      </p:pic>
      <p:sp>
        <p:nvSpPr>
          <p:cNvPr id="4" name="Rectangle 3">
            <a:extLst>
              <a:ext uri="{FF2B5EF4-FFF2-40B4-BE49-F238E27FC236}">
                <a16:creationId xmlns:a16="http://schemas.microsoft.com/office/drawing/2014/main" id="{31BAE4F3-67AD-5046-BA17-23EF3507710F}"/>
              </a:ext>
            </a:extLst>
          </p:cNvPr>
          <p:cNvSpPr/>
          <p:nvPr userDrawn="1"/>
        </p:nvSpPr>
        <p:spPr>
          <a:xfrm>
            <a:off x="-1" y="1201194"/>
            <a:ext cx="9985249" cy="1470025"/>
          </a:xfrm>
          <a:prstGeom prst="rect">
            <a:avLst/>
          </a:prstGeom>
          <a:solidFill>
            <a:schemeClr val="tx2">
              <a:lumMod val="10000"/>
            </a:schemeClr>
          </a:solidFill>
          <a:ln cmpd="sng">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p>
        </p:txBody>
      </p:sp>
      <p:sp>
        <p:nvSpPr>
          <p:cNvPr id="5" name="Title 1">
            <a:extLst>
              <a:ext uri="{FF2B5EF4-FFF2-40B4-BE49-F238E27FC236}">
                <a16:creationId xmlns:a16="http://schemas.microsoft.com/office/drawing/2014/main" id="{8DB5D6DC-3286-9547-8661-3FE447A52094}"/>
              </a:ext>
            </a:extLst>
          </p:cNvPr>
          <p:cNvSpPr>
            <a:spLocks noGrp="1"/>
          </p:cNvSpPr>
          <p:nvPr>
            <p:ph type="ctrTitle" hasCustomPrompt="1"/>
          </p:nvPr>
        </p:nvSpPr>
        <p:spPr>
          <a:xfrm>
            <a:off x="914401" y="1201194"/>
            <a:ext cx="7794171" cy="1470025"/>
          </a:xfrm>
        </p:spPr>
        <p:txBody>
          <a:bodyPr>
            <a:normAutofit/>
          </a:bodyPr>
          <a:lstStyle>
            <a:lvl1pPr algn="l">
              <a:defRPr sz="3200" b="1">
                <a:solidFill>
                  <a:schemeClr val="bg1"/>
                </a:solidFill>
              </a:defRPr>
            </a:lvl1pPr>
          </a:lstStyle>
          <a:p>
            <a:r>
              <a:rPr lang="en-US"/>
              <a:t>Section Title, Arial Bold, 32 </a:t>
            </a:r>
            <a:r>
              <a:rPr lang="en-US" err="1"/>
              <a:t>pt</a:t>
            </a:r>
            <a:endParaRPr lang="en-US"/>
          </a:p>
        </p:txBody>
      </p:sp>
      <p:sp>
        <p:nvSpPr>
          <p:cNvPr id="8" name="Rectangle 7">
            <a:extLst>
              <a:ext uri="{FF2B5EF4-FFF2-40B4-BE49-F238E27FC236}">
                <a16:creationId xmlns:a16="http://schemas.microsoft.com/office/drawing/2014/main" id="{592067DB-9389-8148-9AD4-338B1FA93EC2}"/>
              </a:ext>
            </a:extLst>
          </p:cNvPr>
          <p:cNvSpPr/>
          <p:nvPr userDrawn="1"/>
        </p:nvSpPr>
        <p:spPr>
          <a:xfrm>
            <a:off x="664172" y="1201194"/>
            <a:ext cx="81906" cy="1470025"/>
          </a:xfrm>
          <a:prstGeom prst="rect">
            <a:avLst/>
          </a:prstGeom>
          <a:solidFill>
            <a:schemeClr val="bg2"/>
          </a:solidFill>
          <a:ln>
            <a:no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p>
        </p:txBody>
      </p:sp>
      <p:sp>
        <p:nvSpPr>
          <p:cNvPr id="9" name="Rectangle 8">
            <a:extLst>
              <a:ext uri="{FF2B5EF4-FFF2-40B4-BE49-F238E27FC236}">
                <a16:creationId xmlns:a16="http://schemas.microsoft.com/office/drawing/2014/main" id="{6396F6A5-C238-444C-9134-545435D8BE69}"/>
              </a:ext>
            </a:extLst>
          </p:cNvPr>
          <p:cNvSpPr/>
          <p:nvPr userDrawn="1"/>
        </p:nvSpPr>
        <p:spPr>
          <a:xfrm>
            <a:off x="425021" y="1201194"/>
            <a:ext cx="81906" cy="1470025"/>
          </a:xfrm>
          <a:prstGeom prst="rect">
            <a:avLst/>
          </a:prstGeom>
          <a:solidFill>
            <a:schemeClr val="bg2"/>
          </a:solidFill>
          <a:ln>
            <a:no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p>
        </p:txBody>
      </p:sp>
    </p:spTree>
    <p:extLst>
      <p:ext uri="{BB962C8B-B14F-4D97-AF65-F5344CB8AC3E}">
        <p14:creationId xmlns:p14="http://schemas.microsoft.com/office/powerpoint/2010/main" val="2798279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chemeClr val="accent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39E7165-FEAA-4443-8CF8-E28F2D999B5D}"/>
              </a:ext>
            </a:extLst>
          </p:cNvPr>
          <p:cNvPicPr>
            <a:picLocks noChangeAspect="1"/>
          </p:cNvPicPr>
          <p:nvPr userDrawn="1"/>
        </p:nvPicPr>
        <p:blipFill rotWithShape="1">
          <a:blip r:embed="rId2" cstate="screen">
            <a:alphaModFix amt="5000"/>
            <a:extLst>
              <a:ext uri="{28A0092B-C50C-407E-A947-70E740481C1C}">
                <a14:useLocalDpi xmlns:a14="http://schemas.microsoft.com/office/drawing/2010/main"/>
              </a:ext>
            </a:extLst>
          </a:blip>
          <a:srcRect l="49048" t="3916" r="33495" b="-8079"/>
          <a:stretch/>
        </p:blipFill>
        <p:spPr>
          <a:xfrm>
            <a:off x="8818880" y="1"/>
            <a:ext cx="3373120" cy="6857999"/>
          </a:xfrm>
          <a:prstGeom prst="rect">
            <a:avLst/>
          </a:prstGeom>
        </p:spPr>
      </p:pic>
      <p:sp>
        <p:nvSpPr>
          <p:cNvPr id="6" name="Title 1">
            <a:extLst>
              <a:ext uri="{FF2B5EF4-FFF2-40B4-BE49-F238E27FC236}">
                <a16:creationId xmlns:a16="http://schemas.microsoft.com/office/drawing/2014/main" id="{6574E564-D362-C144-80D5-D67E98E10F2A}"/>
              </a:ext>
            </a:extLst>
          </p:cNvPr>
          <p:cNvSpPr>
            <a:spLocks noGrp="1"/>
          </p:cNvSpPr>
          <p:nvPr>
            <p:ph type="ctrTitle" hasCustomPrompt="1"/>
          </p:nvPr>
        </p:nvSpPr>
        <p:spPr>
          <a:xfrm>
            <a:off x="914401" y="1582194"/>
            <a:ext cx="4613275" cy="708520"/>
          </a:xfrm>
        </p:spPr>
        <p:txBody>
          <a:bodyPr anchor="t" anchorCtr="0">
            <a:normAutofit/>
          </a:bodyPr>
          <a:lstStyle>
            <a:lvl1pPr algn="l">
              <a:defRPr sz="3200" b="1">
                <a:solidFill>
                  <a:schemeClr val="bg1"/>
                </a:solidFill>
              </a:defRPr>
            </a:lvl1pPr>
          </a:lstStyle>
          <a:p>
            <a:r>
              <a:rPr lang="en-US"/>
              <a:t>Thank You, 32 </a:t>
            </a:r>
            <a:r>
              <a:rPr lang="en-US" err="1"/>
              <a:t>pt</a:t>
            </a:r>
            <a:endParaRPr lang="en-US"/>
          </a:p>
        </p:txBody>
      </p:sp>
      <p:cxnSp>
        <p:nvCxnSpPr>
          <p:cNvPr id="7" name="Straight Connector 6">
            <a:extLst>
              <a:ext uri="{FF2B5EF4-FFF2-40B4-BE49-F238E27FC236}">
                <a16:creationId xmlns:a16="http://schemas.microsoft.com/office/drawing/2014/main" id="{E3D6C17C-37C8-6949-A675-DD8193329926}"/>
              </a:ext>
            </a:extLst>
          </p:cNvPr>
          <p:cNvCxnSpPr/>
          <p:nvPr userDrawn="1"/>
        </p:nvCxnSpPr>
        <p:spPr>
          <a:xfrm>
            <a:off x="1008530" y="1490133"/>
            <a:ext cx="948267" cy="0"/>
          </a:xfrm>
          <a:prstGeom prst="line">
            <a:avLst/>
          </a:prstGeom>
          <a:ln w="31750">
            <a:solidFill>
              <a:schemeClr val="bg2"/>
            </a:soli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708C9353-1B12-1D4B-AEAA-C4FE7D2CC431}"/>
              </a:ext>
            </a:extLst>
          </p:cNvPr>
          <p:cNvSpPr>
            <a:spLocks noGrp="1"/>
          </p:cNvSpPr>
          <p:nvPr>
            <p:ph type="body" sz="quarter" idx="10" hasCustomPrompt="1"/>
          </p:nvPr>
        </p:nvSpPr>
        <p:spPr>
          <a:xfrm>
            <a:off x="914401" y="2507562"/>
            <a:ext cx="4613275" cy="1881271"/>
          </a:xfrm>
        </p:spPr>
        <p:txBody>
          <a:bodyPr>
            <a:normAutofit/>
          </a:bodyPr>
          <a:lstStyle>
            <a:lvl1pPr marL="0" indent="0">
              <a:buNone/>
              <a:defRPr sz="2400">
                <a:solidFill>
                  <a:schemeClr val="bg1"/>
                </a:solidFill>
              </a:defRPr>
            </a:lvl1pPr>
          </a:lstStyle>
          <a:p>
            <a:pPr lvl="0"/>
            <a:r>
              <a:rPr lang="en-US"/>
              <a:t>Name</a:t>
            </a:r>
          </a:p>
          <a:p>
            <a:pPr lvl="0"/>
            <a:r>
              <a:rPr lang="en-US"/>
              <a:t>Title</a:t>
            </a:r>
          </a:p>
          <a:p>
            <a:pPr lvl="0"/>
            <a:r>
              <a:rPr lang="en-US"/>
              <a:t>Phone number</a:t>
            </a:r>
          </a:p>
          <a:p>
            <a:pPr lvl="0"/>
            <a:r>
              <a:rPr lang="en-US"/>
              <a:t>Email</a:t>
            </a:r>
          </a:p>
        </p:txBody>
      </p:sp>
      <p:pic>
        <p:nvPicPr>
          <p:cNvPr id="14" name="Graphic 13">
            <a:extLst>
              <a:ext uri="{FF2B5EF4-FFF2-40B4-BE49-F238E27FC236}">
                <a16:creationId xmlns:a16="http://schemas.microsoft.com/office/drawing/2014/main" id="{D6BC4E00-1CAA-6D45-A1AE-5F409A830B55}"/>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69381" y="4735517"/>
            <a:ext cx="3233758" cy="708520"/>
          </a:xfrm>
          <a:prstGeom prst="rect">
            <a:avLst/>
          </a:prstGeom>
        </p:spPr>
      </p:pic>
      <p:sp>
        <p:nvSpPr>
          <p:cNvPr id="15" name="Rectangle 14">
            <a:extLst>
              <a:ext uri="{FF2B5EF4-FFF2-40B4-BE49-F238E27FC236}">
                <a16:creationId xmlns:a16="http://schemas.microsoft.com/office/drawing/2014/main" id="{9557C841-2B2B-3946-AECA-0AD3DB9BBC9F}"/>
              </a:ext>
            </a:extLst>
          </p:cNvPr>
          <p:cNvSpPr/>
          <p:nvPr userDrawn="1"/>
        </p:nvSpPr>
        <p:spPr>
          <a:xfrm>
            <a:off x="0" y="6244618"/>
            <a:ext cx="12192000" cy="613383"/>
          </a:xfrm>
          <a:prstGeom prst="rect">
            <a:avLst/>
          </a:prstGeom>
          <a:solidFill>
            <a:schemeClr val="tx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p>
        </p:txBody>
      </p:sp>
      <p:sp>
        <p:nvSpPr>
          <p:cNvPr id="9" name="Text Placeholder 2">
            <a:extLst>
              <a:ext uri="{FF2B5EF4-FFF2-40B4-BE49-F238E27FC236}">
                <a16:creationId xmlns:a16="http://schemas.microsoft.com/office/drawing/2014/main" id="{9E287AA1-09CB-2C48-ADEB-9CAAEF0D7B1A}"/>
              </a:ext>
            </a:extLst>
          </p:cNvPr>
          <p:cNvSpPr>
            <a:spLocks noGrp="1"/>
          </p:cNvSpPr>
          <p:nvPr>
            <p:ph type="body" sz="quarter" idx="11" hasCustomPrompt="1"/>
          </p:nvPr>
        </p:nvSpPr>
        <p:spPr>
          <a:xfrm>
            <a:off x="914401" y="6304549"/>
            <a:ext cx="1842193" cy="506317"/>
          </a:xfrm>
        </p:spPr>
        <p:txBody>
          <a:bodyPr>
            <a:normAutofit/>
          </a:bodyPr>
          <a:lstStyle>
            <a:lvl1pPr marL="0" indent="0">
              <a:buNone/>
              <a:defRPr sz="2400" b="0" i="0">
                <a:solidFill>
                  <a:schemeClr val="bg1"/>
                </a:solidFill>
                <a:latin typeface="Arial" panose="020B0604020202020204" pitchFamily="34" charset="0"/>
                <a:cs typeface="Arial" panose="020B0604020202020204" pitchFamily="34" charset="0"/>
              </a:defRPr>
            </a:lvl1pPr>
          </a:lstStyle>
          <a:p>
            <a:pPr lvl="0"/>
            <a:r>
              <a:rPr lang="en-US" err="1"/>
              <a:t>usphs.gov</a:t>
            </a:r>
            <a:endParaRPr lang="en-US"/>
          </a:p>
        </p:txBody>
      </p:sp>
      <p:pic>
        <p:nvPicPr>
          <p:cNvPr id="12" name="Picture 11">
            <a:hlinkClick r:id="rId5"/>
            <a:extLst>
              <a:ext uri="{FF2B5EF4-FFF2-40B4-BE49-F238E27FC236}">
                <a16:creationId xmlns:a16="http://schemas.microsoft.com/office/drawing/2014/main" id="{9455115D-B7D0-0949-AE1E-9FC77B7A4E05}"/>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0420612" y="6378436"/>
            <a:ext cx="143650" cy="307463"/>
          </a:xfrm>
          <a:prstGeom prst="rect">
            <a:avLst/>
          </a:prstGeom>
        </p:spPr>
      </p:pic>
      <p:pic>
        <p:nvPicPr>
          <p:cNvPr id="13" name="Picture 12">
            <a:hlinkClick r:id="rId7"/>
            <a:extLst>
              <a:ext uri="{FF2B5EF4-FFF2-40B4-BE49-F238E27FC236}">
                <a16:creationId xmlns:a16="http://schemas.microsoft.com/office/drawing/2014/main" id="{20961C35-B147-F84C-B564-43A3F538E86B}"/>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10963829" y="6425243"/>
            <a:ext cx="302422" cy="245718"/>
          </a:xfrm>
          <a:prstGeom prst="rect">
            <a:avLst/>
          </a:prstGeom>
        </p:spPr>
      </p:pic>
    </p:spTree>
    <p:extLst>
      <p:ext uri="{BB962C8B-B14F-4D97-AF65-F5344CB8AC3E}">
        <p14:creationId xmlns:p14="http://schemas.microsoft.com/office/powerpoint/2010/main" val="1907405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AF89BCE-9527-4C6F-8AB3-A47B454795D0}" type="datetime1">
              <a:rPr lang="en-US" smtClean="0"/>
              <a:t>12/15/2023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BC8961D-26C9-4717-B69C-B946CA4BED2A}" type="slidenum">
              <a:rPr lang="en-US" smtClean="0"/>
              <a:t>‹#›</a:t>
            </a:fld>
            <a:endParaRPr lang="en-US" dirty="0"/>
          </a:p>
        </p:txBody>
      </p:sp>
    </p:spTree>
    <p:extLst>
      <p:ext uri="{BB962C8B-B14F-4D97-AF65-F5344CB8AC3E}">
        <p14:creationId xmlns:p14="http://schemas.microsoft.com/office/powerpoint/2010/main" val="294737421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8A949F-6A32-C992-BED2-9CF38AFBA958}"/>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2108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1782535" y="6370533"/>
            <a:ext cx="1276352" cy="457200"/>
          </a:xfrm>
          <a:prstGeom prst="rect">
            <a:avLst/>
          </a:prstGeom>
        </p:spPr>
        <p:txBody>
          <a:bodyPr/>
          <a:lstStyle/>
          <a:p>
            <a:fld id="{B8A955C9-9410-4FCC-92BC-AE1447782CBC}" type="datetime1">
              <a:rPr lang="en-US" smtClean="0"/>
              <a:t>12/15/2023</a:t>
            </a:fld>
            <a:endParaRPr lang="en-US" dirty="0"/>
          </a:p>
        </p:txBody>
      </p:sp>
      <p:sp>
        <p:nvSpPr>
          <p:cNvPr id="5" name="Footer Placeholder 4"/>
          <p:cNvSpPr>
            <a:spLocks noGrp="1"/>
          </p:cNvSpPr>
          <p:nvPr>
            <p:ph type="ftr" sz="quarter" idx="11"/>
          </p:nvPr>
        </p:nvSpPr>
        <p:spPr>
          <a:xfrm>
            <a:off x="0" y="6370533"/>
            <a:ext cx="1767840" cy="457200"/>
          </a:xfrm>
          <a:prstGeom prst="rect">
            <a:avLst/>
          </a:prstGeom>
        </p:spPr>
        <p:txBody>
          <a:bodyPr/>
          <a:lstStyle/>
          <a:p>
            <a:endParaRPr lang="en-US" dirty="0"/>
          </a:p>
        </p:txBody>
      </p:sp>
      <p:sp>
        <p:nvSpPr>
          <p:cNvPr id="3" name="Content Placeholder 2"/>
          <p:cNvSpPr>
            <a:spLocks noGrp="1"/>
          </p:cNvSpPr>
          <p:nvPr>
            <p:ph idx="1"/>
          </p:nvPr>
        </p:nvSpPr>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2" name="Title 1"/>
          <p:cNvSpPr>
            <a:spLocks noGrp="1"/>
          </p:cNvSpPr>
          <p:nvPr>
            <p:ph type="title"/>
          </p:nvPr>
        </p:nvSpPr>
        <p:spPr/>
        <p:txBody>
          <a:bodyPr/>
          <a:lstStyle/>
          <a:p>
            <a:r>
              <a:rPr kumimoji="0" lang="en-US" dirty="0"/>
              <a:t>Click to edit Master title style</a:t>
            </a:r>
          </a:p>
        </p:txBody>
      </p:sp>
    </p:spTree>
    <p:extLst>
      <p:ext uri="{BB962C8B-B14F-4D97-AF65-F5344CB8AC3E}">
        <p14:creationId xmlns:p14="http://schemas.microsoft.com/office/powerpoint/2010/main" val="2128086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1782535" y="6399664"/>
            <a:ext cx="1276352" cy="457200"/>
          </a:xfrm>
          <a:prstGeom prst="rect">
            <a:avLst/>
          </a:prstGeom>
        </p:spPr>
        <p:txBody>
          <a:bodyPr/>
          <a:lstStyle/>
          <a:p>
            <a:fld id="{8580583B-5936-417F-B536-A99BF94803F3}" type="datetime1">
              <a:rPr lang="en-US" smtClean="0"/>
              <a:t>12/15/2023</a:t>
            </a:fld>
            <a:endParaRPr lang="en-US" dirty="0"/>
          </a:p>
        </p:txBody>
      </p:sp>
      <p:sp>
        <p:nvSpPr>
          <p:cNvPr id="4" name="Footer Placeholder 3"/>
          <p:cNvSpPr>
            <a:spLocks noGrp="1"/>
          </p:cNvSpPr>
          <p:nvPr>
            <p:ph type="ftr" sz="quarter" idx="11"/>
          </p:nvPr>
        </p:nvSpPr>
        <p:spPr>
          <a:xfrm>
            <a:off x="14695" y="6399664"/>
            <a:ext cx="1767840" cy="457200"/>
          </a:xfrm>
          <a:prstGeom prst="rect">
            <a:avLst/>
          </a:prstGeom>
        </p:spPr>
        <p:txBody>
          <a:bodyPr/>
          <a:lstStyle/>
          <a:p>
            <a:endParaRPr lang="en-US" dirty="0"/>
          </a:p>
        </p:txBody>
      </p:sp>
      <p:sp>
        <p:nvSpPr>
          <p:cNvPr id="5" name="Slide Number Placeholder 4"/>
          <p:cNvSpPr>
            <a:spLocks noGrp="1"/>
          </p:cNvSpPr>
          <p:nvPr>
            <p:ph type="sldNum" sz="quarter" idx="12"/>
          </p:nvPr>
        </p:nvSpPr>
        <p:spPr>
          <a:xfrm>
            <a:off x="10899648" y="2272"/>
            <a:ext cx="1016000" cy="365760"/>
          </a:xfrm>
        </p:spPr>
        <p:txBody>
          <a:bodyPr/>
          <a:lstStyle/>
          <a:p>
            <a:fld id="{401CF334-2D5C-4859-84A6-CA7E6E43FAEB}" type="slidenum">
              <a:rPr lang="en-US" smtClean="0"/>
              <a:pPr/>
              <a:t>‹#›</a:t>
            </a:fld>
            <a:endParaRPr lang="en-US" dirty="0"/>
          </a:p>
        </p:txBody>
      </p:sp>
      <p:sp>
        <p:nvSpPr>
          <p:cNvPr id="2" name="Title 1"/>
          <p:cNvSpPr>
            <a:spLocks noGrp="1"/>
          </p:cNvSpPr>
          <p:nvPr>
            <p:ph type="title"/>
          </p:nvPr>
        </p:nvSpPr>
        <p:spPr>
          <a:xfrm>
            <a:off x="609600" y="612648"/>
            <a:ext cx="10972800" cy="1069848"/>
          </a:xfrm>
        </p:spPr>
        <p:txBody>
          <a:bodyPr anchor="ctr"/>
          <a:lstStyle>
            <a:lvl1pPr>
              <a:defRPr sz="4000">
                <a:solidFill>
                  <a:schemeClr val="tx2"/>
                </a:solidFill>
              </a:defRPr>
            </a:lvl1pPr>
          </a:lstStyle>
          <a:p>
            <a:r>
              <a:rPr kumimoji="0" lang="en-US" dirty="0"/>
              <a:t>Click to edit Master title style</a:t>
            </a:r>
          </a:p>
        </p:txBody>
      </p:sp>
    </p:spTree>
    <p:extLst>
      <p:ext uri="{BB962C8B-B14F-4D97-AF65-F5344CB8AC3E}">
        <p14:creationId xmlns:p14="http://schemas.microsoft.com/office/powerpoint/2010/main" val="706352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00A5C9A-4A11-784F-957D-6444814FA726}"/>
              </a:ext>
            </a:extLst>
          </p:cNvPr>
          <p:cNvSpPr/>
          <p:nvPr userDrawn="1"/>
        </p:nvSpPr>
        <p:spPr>
          <a:xfrm>
            <a:off x="7545" y="0"/>
            <a:ext cx="12179195" cy="29802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EDCE8E7C-6EA8-5E4A-98DA-197608A078BB}"/>
              </a:ext>
            </a:extLst>
          </p:cNvPr>
          <p:cNvPicPr>
            <a:picLocks noChangeAspect="1"/>
          </p:cNvPicPr>
          <p:nvPr userDrawn="1"/>
        </p:nvPicPr>
        <p:blipFill rotWithShape="1">
          <a:blip r:embed="rId2" cstate="screen">
            <a:alphaModFix amt="5000"/>
            <a:extLst>
              <a:ext uri="{28A0092B-C50C-407E-A947-70E740481C1C}">
                <a14:useLocalDpi xmlns:a14="http://schemas.microsoft.com/office/drawing/2010/main"/>
              </a:ext>
            </a:extLst>
          </a:blip>
          <a:srcRect l="215" t="279" r="34047" b="51444"/>
          <a:stretch/>
        </p:blipFill>
        <p:spPr>
          <a:xfrm>
            <a:off x="-5259" y="-71119"/>
            <a:ext cx="12192000" cy="3050858"/>
          </a:xfrm>
          <a:prstGeom prst="rect">
            <a:avLst/>
          </a:prstGeom>
        </p:spPr>
      </p:pic>
      <p:sp>
        <p:nvSpPr>
          <p:cNvPr id="10" name="Rectangle 9">
            <a:extLst>
              <a:ext uri="{FF2B5EF4-FFF2-40B4-BE49-F238E27FC236}">
                <a16:creationId xmlns:a16="http://schemas.microsoft.com/office/drawing/2014/main" id="{C8D70E64-FE79-E246-A2DA-42EE90A704EF}"/>
              </a:ext>
            </a:extLst>
          </p:cNvPr>
          <p:cNvSpPr/>
          <p:nvPr userDrawn="1"/>
        </p:nvSpPr>
        <p:spPr>
          <a:xfrm>
            <a:off x="-1" y="1201193"/>
            <a:ext cx="9985249" cy="1470025"/>
          </a:xfrm>
          <a:prstGeom prst="rect">
            <a:avLst/>
          </a:prstGeom>
          <a:solidFill>
            <a:schemeClr val="tx2">
              <a:lumMod val="10000"/>
            </a:schemeClr>
          </a:solidFill>
          <a:ln cmpd="sng">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1">
            <a:extLst>
              <a:ext uri="{FF2B5EF4-FFF2-40B4-BE49-F238E27FC236}">
                <a16:creationId xmlns:a16="http://schemas.microsoft.com/office/drawing/2014/main" id="{DA4C386B-3E03-9A45-8365-ACE91E7D8F0D}"/>
              </a:ext>
            </a:extLst>
          </p:cNvPr>
          <p:cNvSpPr>
            <a:spLocks noGrp="1"/>
          </p:cNvSpPr>
          <p:nvPr>
            <p:ph type="ctrTitle" hasCustomPrompt="1"/>
          </p:nvPr>
        </p:nvSpPr>
        <p:spPr>
          <a:xfrm>
            <a:off x="914400" y="1201193"/>
            <a:ext cx="7794171" cy="1470025"/>
          </a:xfrm>
        </p:spPr>
        <p:txBody>
          <a:bodyPr>
            <a:normAutofit/>
          </a:bodyPr>
          <a:lstStyle>
            <a:lvl1pPr algn="l">
              <a:defRPr sz="3200" b="1">
                <a:solidFill>
                  <a:schemeClr val="bg1"/>
                </a:solidFill>
              </a:defRPr>
            </a:lvl1pPr>
          </a:lstStyle>
          <a:p>
            <a:r>
              <a:rPr lang="en-US"/>
              <a:t>Section Title, Arial Bold, 32 </a:t>
            </a:r>
            <a:r>
              <a:rPr lang="en-US" err="1"/>
              <a:t>pt</a:t>
            </a:r>
            <a:endParaRPr lang="en-US"/>
          </a:p>
        </p:txBody>
      </p:sp>
      <p:sp>
        <p:nvSpPr>
          <p:cNvPr id="17" name="Picture Placeholder 16">
            <a:extLst>
              <a:ext uri="{FF2B5EF4-FFF2-40B4-BE49-F238E27FC236}">
                <a16:creationId xmlns:a16="http://schemas.microsoft.com/office/drawing/2014/main" id="{DAE0E53C-0779-1B43-86E7-21148BDEE6C5}"/>
              </a:ext>
            </a:extLst>
          </p:cNvPr>
          <p:cNvSpPr>
            <a:spLocks noGrp="1"/>
          </p:cNvSpPr>
          <p:nvPr>
            <p:ph type="pic" sz="quarter" idx="10"/>
          </p:nvPr>
        </p:nvSpPr>
        <p:spPr>
          <a:xfrm>
            <a:off x="0" y="2979738"/>
            <a:ext cx="12192000" cy="3878262"/>
          </a:xfrm>
        </p:spPr>
        <p:txBody>
          <a:bodyPr/>
          <a:lstStyle/>
          <a:p>
            <a:endParaRPr lang="en-US" dirty="0"/>
          </a:p>
        </p:txBody>
      </p:sp>
      <p:sp>
        <p:nvSpPr>
          <p:cNvPr id="12" name="Rectangle 11">
            <a:extLst>
              <a:ext uri="{FF2B5EF4-FFF2-40B4-BE49-F238E27FC236}">
                <a16:creationId xmlns:a16="http://schemas.microsoft.com/office/drawing/2014/main" id="{984B987E-0BBF-BA42-A491-9976991B47A3}"/>
              </a:ext>
            </a:extLst>
          </p:cNvPr>
          <p:cNvSpPr/>
          <p:nvPr userDrawn="1"/>
        </p:nvSpPr>
        <p:spPr>
          <a:xfrm>
            <a:off x="664172" y="1201193"/>
            <a:ext cx="81906" cy="1470025"/>
          </a:xfrm>
          <a:prstGeom prst="rect">
            <a:avLst/>
          </a:prstGeom>
          <a:solidFill>
            <a:schemeClr val="bg2"/>
          </a:solidFill>
          <a:ln>
            <a:no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1BFC7608-7677-3E47-9925-1C93BC6DCED2}"/>
              </a:ext>
            </a:extLst>
          </p:cNvPr>
          <p:cNvSpPr/>
          <p:nvPr userDrawn="1"/>
        </p:nvSpPr>
        <p:spPr>
          <a:xfrm>
            <a:off x="425021" y="1201193"/>
            <a:ext cx="81906" cy="1470025"/>
          </a:xfrm>
          <a:prstGeom prst="rect">
            <a:avLst/>
          </a:prstGeom>
          <a:solidFill>
            <a:schemeClr val="bg2"/>
          </a:solidFill>
          <a:ln>
            <a:no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113272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Standard">
    <p:spTree>
      <p:nvGrpSpPr>
        <p:cNvPr id="1" name=""/>
        <p:cNvGrpSpPr/>
        <p:nvPr/>
      </p:nvGrpSpPr>
      <p:grpSpPr>
        <a:xfrm>
          <a:off x="0" y="0"/>
          <a:ext cx="0" cy="0"/>
          <a:chOff x="0" y="0"/>
          <a:chExt cx="0" cy="0"/>
        </a:xfrm>
      </p:grpSpPr>
      <p:sp>
        <p:nvSpPr>
          <p:cNvPr id="2" name="Title 1"/>
          <p:cNvSpPr>
            <a:spLocks noGrp="1"/>
          </p:cNvSpPr>
          <p:nvPr>
            <p:ph type="title"/>
          </p:nvPr>
        </p:nvSpPr>
        <p:spPr>
          <a:xfrm>
            <a:off x="1543050" y="606652"/>
            <a:ext cx="9820275" cy="457200"/>
          </a:xfrm>
        </p:spPr>
        <p:txBody>
          <a:bodyPr>
            <a:normAutofit/>
          </a:bodyPr>
          <a:lstStyle>
            <a:lvl1pPr>
              <a:defRPr sz="3000">
                <a:latin typeface="Open Sans" panose="020B0606030504020204"/>
              </a:defRPr>
            </a:lvl1pPr>
          </a:lstStyle>
          <a:p>
            <a:r>
              <a:rPr lang="en-US" dirty="0"/>
              <a:t>Click to edit Master title style</a:t>
            </a:r>
          </a:p>
        </p:txBody>
      </p:sp>
      <p:sp>
        <p:nvSpPr>
          <p:cNvPr id="3" name="Content Placeholder 2"/>
          <p:cNvSpPr>
            <a:spLocks noGrp="1"/>
          </p:cNvSpPr>
          <p:nvPr>
            <p:ph idx="1"/>
          </p:nvPr>
        </p:nvSpPr>
        <p:spPr>
          <a:xfrm>
            <a:off x="1543050" y="1685925"/>
            <a:ext cx="9810750" cy="4491038"/>
          </a:xfrm>
        </p:spPr>
        <p:txBody>
          <a:bodyPr>
            <a:normAutofit/>
          </a:bodyPr>
          <a:lstStyle>
            <a:lvl1pPr>
              <a:buNone/>
              <a:defRPr sz="2200">
                <a:latin typeface="Open Sans" panose="020B0606030504020204"/>
              </a:defRPr>
            </a:lvl1pPr>
            <a:lvl2pPr>
              <a:defRPr sz="2200">
                <a:latin typeface="Open Sans" panose="020B0606030504020204"/>
              </a:defRPr>
            </a:lvl2pPr>
            <a:lvl3pPr>
              <a:defRPr sz="2200">
                <a:latin typeface="Open Sans" panose="020B0606030504020204"/>
              </a:defRPr>
            </a:lvl3pPr>
            <a:lvl4pPr>
              <a:defRPr sz="2200">
                <a:latin typeface="Open Sans" panose="020B0606030504020204"/>
              </a:defRPr>
            </a:lvl4pPr>
            <a:lvl5pPr>
              <a:defRPr sz="2200">
                <a:latin typeface="Open Sans" panose="020B0606030504020204"/>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01C97099-833F-4E59-B940-47C92B95172C}" type="datetime1">
              <a:rPr lang="en-US" smtClean="0"/>
              <a:t>12/15/2023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575539-BFBE-477A-BDB6-9CA7B44D81A5}" type="slidenum">
              <a:rPr lang="en-US" smtClean="0"/>
              <a:t>‹#›</a:t>
            </a:fld>
            <a:endParaRPr lang="en-US"/>
          </a:p>
        </p:txBody>
      </p:sp>
      <p:grpSp>
        <p:nvGrpSpPr>
          <p:cNvPr id="12" name="Group 11">
            <a:extLst>
              <a:ext uri="{FF2B5EF4-FFF2-40B4-BE49-F238E27FC236}">
                <a16:creationId xmlns:a16="http://schemas.microsoft.com/office/drawing/2014/main" id="{912408B9-EFD3-4AC7-B5E6-1FBAFB759004}"/>
              </a:ext>
            </a:extLst>
          </p:cNvPr>
          <p:cNvGrpSpPr/>
          <p:nvPr userDrawn="1"/>
        </p:nvGrpSpPr>
        <p:grpSpPr>
          <a:xfrm>
            <a:off x="1629476" y="1116128"/>
            <a:ext cx="8853467" cy="8098"/>
            <a:chOff x="3258951" y="2232255"/>
            <a:chExt cx="17706934" cy="16195"/>
          </a:xfrm>
        </p:grpSpPr>
        <p:cxnSp>
          <p:nvCxnSpPr>
            <p:cNvPr id="13" name="Straight Connector 12">
              <a:extLst>
                <a:ext uri="{FF2B5EF4-FFF2-40B4-BE49-F238E27FC236}">
                  <a16:creationId xmlns:a16="http://schemas.microsoft.com/office/drawing/2014/main" id="{29DFC7E8-C4E4-4BD7-AF4A-5F39B8F48E7B}"/>
                </a:ext>
              </a:extLst>
            </p:cNvPr>
            <p:cNvCxnSpPr/>
            <p:nvPr/>
          </p:nvCxnSpPr>
          <p:spPr>
            <a:xfrm flipV="1">
              <a:off x="3258951" y="2232255"/>
              <a:ext cx="17706934" cy="16195"/>
            </a:xfrm>
            <a:prstGeom prst="line">
              <a:avLst/>
            </a:prstGeom>
            <a:ln w="50800">
              <a:solidFill>
                <a:srgbClr val="507392">
                  <a:alpha val="30000"/>
                </a:srgb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9D0063C-7480-46BD-80DD-82515D985E6A}"/>
                </a:ext>
              </a:extLst>
            </p:cNvPr>
            <p:cNvCxnSpPr/>
            <p:nvPr/>
          </p:nvCxnSpPr>
          <p:spPr>
            <a:xfrm>
              <a:off x="3258951" y="2248450"/>
              <a:ext cx="10964403" cy="0"/>
            </a:xfrm>
            <a:prstGeom prst="line">
              <a:avLst/>
            </a:prstGeom>
            <a:ln w="50800">
              <a:solidFill>
                <a:srgbClr val="003366"/>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06212043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4A3FEB0-09AB-CC43-8BAC-CCAC393C572B}"/>
              </a:ext>
            </a:extLst>
          </p:cNvPr>
          <p:cNvPicPr>
            <a:picLocks noChangeAspect="1"/>
          </p:cNvPicPr>
          <p:nvPr userDrawn="1"/>
        </p:nvPicPr>
        <p:blipFill rotWithShape="1">
          <a:blip r:embed="rId2" cstate="screen">
            <a:alphaModFix amt="5000"/>
            <a:extLst>
              <a:ext uri="{28A0092B-C50C-407E-A947-70E740481C1C}">
                <a14:useLocalDpi xmlns:a14="http://schemas.microsoft.com/office/drawing/2010/main"/>
              </a:ext>
            </a:extLst>
          </a:blip>
          <a:srcRect l="49048" t="963" r="35367" b="1033"/>
          <a:stretch/>
        </p:blipFill>
        <p:spPr>
          <a:xfrm>
            <a:off x="8991600" y="-1"/>
            <a:ext cx="3200401" cy="6858000"/>
          </a:xfrm>
          <a:prstGeom prst="rect">
            <a:avLst/>
          </a:prstGeom>
        </p:spPr>
      </p:pic>
      <p:sp>
        <p:nvSpPr>
          <p:cNvPr id="2" name="Title 1"/>
          <p:cNvSpPr>
            <a:spLocks noGrp="1"/>
          </p:cNvSpPr>
          <p:nvPr>
            <p:ph type="ctrTitle" hasCustomPrompt="1"/>
          </p:nvPr>
        </p:nvSpPr>
        <p:spPr>
          <a:xfrm>
            <a:off x="914401" y="571559"/>
            <a:ext cx="7794171" cy="1340212"/>
          </a:xfrm>
        </p:spPr>
        <p:txBody>
          <a:bodyPr anchor="t" anchorCtr="0">
            <a:normAutofit/>
          </a:bodyPr>
          <a:lstStyle>
            <a:lvl1pPr algn="l">
              <a:defRPr sz="3600" b="1">
                <a:solidFill>
                  <a:schemeClr val="bg1"/>
                </a:solidFill>
              </a:defRPr>
            </a:lvl1pPr>
          </a:lstStyle>
          <a:p>
            <a:r>
              <a:rPr lang="en-US"/>
              <a:t>TITLE, ARIAL BOLD, ALL CAPS</a:t>
            </a:r>
            <a:br>
              <a:rPr lang="en-US"/>
            </a:br>
            <a:r>
              <a:rPr lang="en-US"/>
              <a:t>36 </a:t>
            </a:r>
            <a:r>
              <a:rPr lang="en-US" err="1"/>
              <a:t>pt</a:t>
            </a:r>
            <a:endParaRPr lang="en-US"/>
          </a:p>
        </p:txBody>
      </p:sp>
      <p:sp>
        <p:nvSpPr>
          <p:cNvPr id="3" name="Subtitle 2"/>
          <p:cNvSpPr>
            <a:spLocks noGrp="1"/>
          </p:cNvSpPr>
          <p:nvPr>
            <p:ph type="subTitle" idx="1" hasCustomPrompt="1"/>
          </p:nvPr>
        </p:nvSpPr>
        <p:spPr>
          <a:xfrm>
            <a:off x="914401" y="2064820"/>
            <a:ext cx="7794171" cy="914400"/>
          </a:xfrm>
        </p:spPr>
        <p:txBody>
          <a:bodyPr>
            <a:normAutofit/>
          </a:bodyPr>
          <a:lstStyle>
            <a:lvl1pPr marL="0" indent="0" algn="l">
              <a:buNone/>
              <a:defRPr sz="2800" b="0" baseline="0">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Subtitle, Arial Body, 28pt</a:t>
            </a:r>
          </a:p>
        </p:txBody>
      </p:sp>
      <p:sp>
        <p:nvSpPr>
          <p:cNvPr id="12" name="Rectangle 11">
            <a:extLst>
              <a:ext uri="{FF2B5EF4-FFF2-40B4-BE49-F238E27FC236}">
                <a16:creationId xmlns:a16="http://schemas.microsoft.com/office/drawing/2014/main" id="{03C9A20E-1506-9F4A-9136-E2DB5120F841}"/>
              </a:ext>
            </a:extLst>
          </p:cNvPr>
          <p:cNvSpPr/>
          <p:nvPr userDrawn="1"/>
        </p:nvSpPr>
        <p:spPr>
          <a:xfrm>
            <a:off x="0" y="6267451"/>
            <a:ext cx="12192000" cy="590550"/>
          </a:xfrm>
          <a:prstGeom prst="rect">
            <a:avLst/>
          </a:prstGeom>
          <a:solidFill>
            <a:schemeClr val="tx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p>
        </p:txBody>
      </p:sp>
      <p:pic>
        <p:nvPicPr>
          <p:cNvPr id="13" name="Picture 12" descr="A close up of a logo&#10;&#10;Description automatically generated">
            <a:extLst>
              <a:ext uri="{FF2B5EF4-FFF2-40B4-BE49-F238E27FC236}">
                <a16:creationId xmlns:a16="http://schemas.microsoft.com/office/drawing/2014/main" id="{1ED626AE-ECEC-1C40-AF81-F68595D5E9D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684053" y="726730"/>
            <a:ext cx="1860813" cy="1795291"/>
          </a:xfrm>
          <a:prstGeom prst="rect">
            <a:avLst/>
          </a:prstGeom>
        </p:spPr>
      </p:pic>
      <p:sp>
        <p:nvSpPr>
          <p:cNvPr id="5" name="Text Placeholder 4">
            <a:extLst>
              <a:ext uri="{FF2B5EF4-FFF2-40B4-BE49-F238E27FC236}">
                <a16:creationId xmlns:a16="http://schemas.microsoft.com/office/drawing/2014/main" id="{CA9505D0-A6DC-A84B-BBD8-CF7B8C86ED28}"/>
              </a:ext>
            </a:extLst>
          </p:cNvPr>
          <p:cNvSpPr>
            <a:spLocks noGrp="1"/>
          </p:cNvSpPr>
          <p:nvPr>
            <p:ph type="body" sz="quarter" idx="10" hasCustomPrompt="1"/>
          </p:nvPr>
        </p:nvSpPr>
        <p:spPr>
          <a:xfrm>
            <a:off x="323193" y="6368487"/>
            <a:ext cx="3200400" cy="449724"/>
          </a:xfrm>
          <a:ln>
            <a:noFill/>
          </a:ln>
        </p:spPr>
        <p:txBody>
          <a:bodyPr>
            <a:normAutofit/>
          </a:bodyPr>
          <a:lstStyle>
            <a:lvl1pPr marL="0" indent="0">
              <a:buNone/>
              <a:defRPr sz="2000">
                <a:solidFill>
                  <a:schemeClr val="bg1"/>
                </a:solidFill>
              </a:defRPr>
            </a:lvl1pPr>
            <a:lvl2pPr marL="609585" indent="0">
              <a:buNone/>
              <a:defRPr/>
            </a:lvl2pPr>
            <a:lvl3pPr marL="1219170" indent="0">
              <a:buNone/>
              <a:defRPr/>
            </a:lvl3pPr>
            <a:lvl4pPr marL="1828755" indent="0">
              <a:buNone/>
              <a:defRPr/>
            </a:lvl4pPr>
            <a:lvl5pPr marL="2438339" indent="0">
              <a:buNone/>
              <a:defRPr/>
            </a:lvl5pPr>
          </a:lstStyle>
          <a:p>
            <a:pPr lvl="0"/>
            <a:r>
              <a:rPr lang="en-US"/>
              <a:t>Presenter Name, Title</a:t>
            </a:r>
          </a:p>
        </p:txBody>
      </p:sp>
      <p:sp>
        <p:nvSpPr>
          <p:cNvPr id="9" name="Rectangle 8">
            <a:extLst>
              <a:ext uri="{FF2B5EF4-FFF2-40B4-BE49-F238E27FC236}">
                <a16:creationId xmlns:a16="http://schemas.microsoft.com/office/drawing/2014/main" id="{820E09BB-78DA-5741-8D9C-52C42A808F25}"/>
              </a:ext>
            </a:extLst>
          </p:cNvPr>
          <p:cNvSpPr/>
          <p:nvPr userDrawn="1"/>
        </p:nvSpPr>
        <p:spPr>
          <a:xfrm>
            <a:off x="647136" y="726729"/>
            <a:ext cx="62313" cy="1732692"/>
          </a:xfrm>
          <a:prstGeom prst="rect">
            <a:avLst/>
          </a:prstGeom>
          <a:solidFill>
            <a:schemeClr val="bg2"/>
          </a:solidFill>
          <a:ln>
            <a:no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p>
        </p:txBody>
      </p:sp>
      <p:sp>
        <p:nvSpPr>
          <p:cNvPr id="11" name="Rectangle 10">
            <a:extLst>
              <a:ext uri="{FF2B5EF4-FFF2-40B4-BE49-F238E27FC236}">
                <a16:creationId xmlns:a16="http://schemas.microsoft.com/office/drawing/2014/main" id="{EC5CFADC-A7B0-4146-A67E-51C61D0DCEA6}"/>
              </a:ext>
            </a:extLst>
          </p:cNvPr>
          <p:cNvSpPr/>
          <p:nvPr userDrawn="1"/>
        </p:nvSpPr>
        <p:spPr>
          <a:xfrm>
            <a:off x="407985" y="726729"/>
            <a:ext cx="62313" cy="1732692"/>
          </a:xfrm>
          <a:prstGeom prst="rect">
            <a:avLst/>
          </a:prstGeom>
          <a:solidFill>
            <a:schemeClr val="bg2"/>
          </a:solidFill>
          <a:ln>
            <a:no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p>
        </p:txBody>
      </p:sp>
      <p:sp>
        <p:nvSpPr>
          <p:cNvPr id="6" name="Picture Placeholder 5">
            <a:extLst>
              <a:ext uri="{FF2B5EF4-FFF2-40B4-BE49-F238E27FC236}">
                <a16:creationId xmlns:a16="http://schemas.microsoft.com/office/drawing/2014/main" id="{6295800F-821E-6247-83BA-A7A3DCA7EF2B}"/>
              </a:ext>
            </a:extLst>
          </p:cNvPr>
          <p:cNvSpPr>
            <a:spLocks noGrp="1"/>
          </p:cNvSpPr>
          <p:nvPr>
            <p:ph type="pic" sz="quarter" idx="11"/>
          </p:nvPr>
        </p:nvSpPr>
        <p:spPr>
          <a:xfrm>
            <a:off x="0" y="2979738"/>
            <a:ext cx="12192000" cy="3348959"/>
          </a:xfrm>
        </p:spPr>
        <p:txBody>
          <a:bodyPr/>
          <a:lstStyle/>
          <a:p>
            <a:endParaRPr lang="en-US" dirty="0"/>
          </a:p>
        </p:txBody>
      </p:sp>
      <p:sp>
        <p:nvSpPr>
          <p:cNvPr id="14" name="Text Placeholder 4">
            <a:extLst>
              <a:ext uri="{FF2B5EF4-FFF2-40B4-BE49-F238E27FC236}">
                <a16:creationId xmlns:a16="http://schemas.microsoft.com/office/drawing/2014/main" id="{3AA2B0CC-1D78-6643-8ADE-13F5136E625B}"/>
              </a:ext>
            </a:extLst>
          </p:cNvPr>
          <p:cNvSpPr>
            <a:spLocks noGrp="1"/>
          </p:cNvSpPr>
          <p:nvPr>
            <p:ph type="body" sz="quarter" idx="12" hasCustomPrompt="1"/>
          </p:nvPr>
        </p:nvSpPr>
        <p:spPr>
          <a:xfrm>
            <a:off x="8387256" y="6368487"/>
            <a:ext cx="3200400" cy="449724"/>
          </a:xfrm>
          <a:ln>
            <a:noFill/>
          </a:ln>
        </p:spPr>
        <p:txBody>
          <a:bodyPr>
            <a:normAutofit/>
          </a:bodyPr>
          <a:lstStyle>
            <a:lvl1pPr marL="0" indent="0" algn="r">
              <a:buNone/>
              <a:defRPr sz="2000">
                <a:solidFill>
                  <a:schemeClr val="bg1"/>
                </a:solidFill>
              </a:defRPr>
            </a:lvl1pPr>
            <a:lvl2pPr marL="609585" indent="0">
              <a:buNone/>
              <a:defRPr/>
            </a:lvl2pPr>
            <a:lvl3pPr marL="1219170" indent="0">
              <a:buNone/>
              <a:defRPr/>
            </a:lvl3pPr>
            <a:lvl4pPr marL="1828755" indent="0">
              <a:buNone/>
              <a:defRPr/>
            </a:lvl4pPr>
            <a:lvl5pPr marL="2438339" indent="0">
              <a:buNone/>
              <a:defRPr/>
            </a:lvl5pPr>
          </a:lstStyle>
          <a:p>
            <a:pPr lvl="0"/>
            <a:r>
              <a:rPr lang="en-US"/>
              <a:t>Date</a:t>
            </a:r>
          </a:p>
        </p:txBody>
      </p:sp>
    </p:spTree>
    <p:extLst>
      <p:ext uri="{BB962C8B-B14F-4D97-AF65-F5344CB8AC3E}">
        <p14:creationId xmlns:p14="http://schemas.microsoft.com/office/powerpoint/2010/main" val="708009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1_One Column">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941690"/>
            <a:ext cx="10972800" cy="3752116"/>
          </a:xfrm>
        </p:spPr>
        <p:txBody>
          <a:bodyPr/>
          <a:lstStyle>
            <a:lvl1pPr marL="515938" indent="-280988">
              <a:buClr>
                <a:schemeClr val="accent1"/>
              </a:buClr>
              <a:buSzPct val="125000"/>
              <a:buFont typeface="Arial" panose="020B0604020202020204" pitchFamily="34" charset="0"/>
              <a:buChar char="•"/>
              <a:tabLst/>
              <a:defRPr sz="2200">
                <a:solidFill>
                  <a:schemeClr val="tx1">
                    <a:lumMod val="85000"/>
                    <a:lumOff val="15000"/>
                  </a:schemeClr>
                </a:solidFill>
              </a:defRPr>
            </a:lvl1pPr>
            <a:lvl2pPr marL="976313" indent="-280988">
              <a:buClr>
                <a:schemeClr val="accent1"/>
              </a:buClr>
              <a:buFont typeface="Wingdings" panose="05000000000000000000" pitchFamily="2" charset="2"/>
              <a:buChar char="§"/>
              <a:tabLst/>
              <a:defRPr sz="2000">
                <a:solidFill>
                  <a:schemeClr val="tx1">
                    <a:lumMod val="85000"/>
                    <a:lumOff val="15000"/>
                  </a:schemeClr>
                </a:solidFill>
              </a:defRPr>
            </a:lvl2pPr>
            <a:lvl3pPr marL="1381125" indent="-234950">
              <a:buClr>
                <a:schemeClr val="accent1"/>
              </a:buClr>
              <a:buFont typeface="Wingdings" pitchFamily="2" charset="2"/>
              <a:buChar char="§"/>
              <a:tabLst/>
              <a:defRPr sz="1800">
                <a:solidFill>
                  <a:schemeClr val="tx1">
                    <a:lumMod val="85000"/>
                    <a:lumOff val="15000"/>
                  </a:schemeClr>
                </a:solidFill>
              </a:defRPr>
            </a:lvl3pPr>
          </a:lstStyle>
          <a:p>
            <a:pPr lvl="0"/>
            <a:r>
              <a:rPr lang="en-US"/>
              <a:t>Click to edit Master text styles</a:t>
            </a:r>
          </a:p>
          <a:p>
            <a:pPr lvl="1"/>
            <a:r>
              <a:rPr lang="en-US"/>
              <a:t>Second level</a:t>
            </a:r>
          </a:p>
          <a:p>
            <a:pPr lvl="2"/>
            <a:r>
              <a:rPr lang="en-US"/>
              <a:t>Third level</a:t>
            </a:r>
          </a:p>
          <a:p>
            <a:pPr lvl="0"/>
            <a:endParaRPr lang="en-US"/>
          </a:p>
          <a:p>
            <a:pPr lvl="2"/>
            <a:endParaRPr lang="en-US"/>
          </a:p>
          <a:p>
            <a:pPr lvl="2"/>
            <a:endParaRPr lang="en-US"/>
          </a:p>
        </p:txBody>
      </p:sp>
      <p:cxnSp>
        <p:nvCxnSpPr>
          <p:cNvPr id="15" name="Straight Connector 14">
            <a:extLst>
              <a:ext uri="{FF2B5EF4-FFF2-40B4-BE49-F238E27FC236}">
                <a16:creationId xmlns:a16="http://schemas.microsoft.com/office/drawing/2014/main" id="{28DBD5A7-8F2D-6B4B-8C13-CF5A026A5BDD}"/>
              </a:ext>
            </a:extLst>
          </p:cNvPr>
          <p:cNvCxnSpPr/>
          <p:nvPr userDrawn="1"/>
        </p:nvCxnSpPr>
        <p:spPr>
          <a:xfrm>
            <a:off x="713109" y="449124"/>
            <a:ext cx="948267" cy="0"/>
          </a:xfrm>
          <a:prstGeom prst="line">
            <a:avLst/>
          </a:prstGeom>
          <a:ln w="31750">
            <a:solidFill>
              <a:schemeClr val="bg2"/>
            </a:solidFill>
          </a:ln>
        </p:spPr>
        <p:style>
          <a:lnRef idx="1">
            <a:schemeClr val="accent1"/>
          </a:lnRef>
          <a:fillRef idx="0">
            <a:schemeClr val="accent1"/>
          </a:fillRef>
          <a:effectRef idx="0">
            <a:schemeClr val="accent1"/>
          </a:effectRef>
          <a:fontRef idx="minor">
            <a:schemeClr val="tx1"/>
          </a:fontRef>
        </p:style>
      </p:cxnSp>
      <p:sp>
        <p:nvSpPr>
          <p:cNvPr id="9" name="Text Placeholder 8">
            <a:extLst>
              <a:ext uri="{FF2B5EF4-FFF2-40B4-BE49-F238E27FC236}">
                <a16:creationId xmlns:a16="http://schemas.microsoft.com/office/drawing/2014/main" id="{F0151E5E-4296-8D45-A5A3-08F88EF43960}"/>
              </a:ext>
            </a:extLst>
          </p:cNvPr>
          <p:cNvSpPr>
            <a:spLocks noGrp="1"/>
          </p:cNvSpPr>
          <p:nvPr>
            <p:ph type="body" sz="quarter" idx="11" hasCustomPrompt="1"/>
          </p:nvPr>
        </p:nvSpPr>
        <p:spPr>
          <a:xfrm>
            <a:off x="609601" y="1479551"/>
            <a:ext cx="8647113" cy="360363"/>
          </a:xfrm>
        </p:spPr>
        <p:txBody>
          <a:bodyPr>
            <a:noAutofit/>
          </a:bodyPr>
          <a:lstStyle>
            <a:lvl1pPr marL="0" indent="0">
              <a:buNone/>
              <a:defRPr sz="2400" b="1" i="0">
                <a:solidFill>
                  <a:schemeClr val="accent1"/>
                </a:solidFill>
                <a:latin typeface="Arial" panose="020B0604020202020204" pitchFamily="34" charset="0"/>
                <a:cs typeface="Arial" panose="020B0604020202020204" pitchFamily="34" charset="0"/>
              </a:defRPr>
            </a:lvl1pPr>
          </a:lstStyle>
          <a:p>
            <a:pPr lvl="0"/>
            <a:r>
              <a:rPr lang="en-US"/>
              <a:t>Header, Arial Bold, 24 </a:t>
            </a:r>
            <a:r>
              <a:rPr lang="en-US" err="1"/>
              <a:t>pt</a:t>
            </a:r>
            <a:endParaRPr lang="en-US"/>
          </a:p>
        </p:txBody>
      </p:sp>
      <p:sp>
        <p:nvSpPr>
          <p:cNvPr id="12" name="Title 1">
            <a:extLst>
              <a:ext uri="{FF2B5EF4-FFF2-40B4-BE49-F238E27FC236}">
                <a16:creationId xmlns:a16="http://schemas.microsoft.com/office/drawing/2014/main" id="{0424E232-618D-E24A-9139-2F9D7BA8A855}"/>
              </a:ext>
            </a:extLst>
          </p:cNvPr>
          <p:cNvSpPr>
            <a:spLocks noGrp="1"/>
          </p:cNvSpPr>
          <p:nvPr>
            <p:ph type="title" hasCustomPrompt="1"/>
          </p:nvPr>
        </p:nvSpPr>
        <p:spPr>
          <a:xfrm>
            <a:off x="609600" y="484459"/>
            <a:ext cx="10972800" cy="887356"/>
          </a:xfrm>
        </p:spPr>
        <p:txBody>
          <a:bodyPr anchor="t" anchorCtr="0">
            <a:normAutofit/>
          </a:bodyPr>
          <a:lstStyle>
            <a:lvl1pPr>
              <a:defRPr sz="3200" b="1" baseline="0">
                <a:solidFill>
                  <a:schemeClr val="accent1"/>
                </a:solidFill>
              </a:defRPr>
            </a:lvl1pPr>
          </a:lstStyle>
          <a:p>
            <a:r>
              <a:rPr lang="en-US"/>
              <a:t>DIFFERENT TITLE PER SLIDE, ARIAL 32 PT</a:t>
            </a:r>
          </a:p>
        </p:txBody>
      </p:sp>
      <p:sp>
        <p:nvSpPr>
          <p:cNvPr id="18" name="Rectangle 17">
            <a:extLst>
              <a:ext uri="{FF2B5EF4-FFF2-40B4-BE49-F238E27FC236}">
                <a16:creationId xmlns:a16="http://schemas.microsoft.com/office/drawing/2014/main" id="{071DB286-2393-1641-A757-4135C612D3ED}"/>
              </a:ext>
            </a:extLst>
          </p:cNvPr>
          <p:cNvSpPr/>
          <p:nvPr userDrawn="1"/>
        </p:nvSpPr>
        <p:spPr>
          <a:xfrm>
            <a:off x="0" y="6117996"/>
            <a:ext cx="12192000" cy="74000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p>
        </p:txBody>
      </p:sp>
      <p:sp>
        <p:nvSpPr>
          <p:cNvPr id="19" name="Slide Number Placeholder 5">
            <a:extLst>
              <a:ext uri="{FF2B5EF4-FFF2-40B4-BE49-F238E27FC236}">
                <a16:creationId xmlns:a16="http://schemas.microsoft.com/office/drawing/2014/main" id="{0DC4B90D-13EB-0547-9DBA-C27FB09AA47E}"/>
              </a:ext>
            </a:extLst>
          </p:cNvPr>
          <p:cNvSpPr txBox="1">
            <a:spLocks/>
          </p:cNvSpPr>
          <p:nvPr userDrawn="1"/>
        </p:nvSpPr>
        <p:spPr>
          <a:xfrm>
            <a:off x="11195314" y="6370139"/>
            <a:ext cx="711200" cy="259316"/>
          </a:xfrm>
          <a:prstGeom prst="rect">
            <a:avLst/>
          </a:prstGeom>
        </p:spPr>
        <p:txBody>
          <a:bodyPr vert="horz" lIns="121920" tIns="60960" rIns="121920" bIns="6096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085E4B45-3C0D-4DB7-A4A8-89FEB5CAB5B2}" type="slidenum">
              <a:rPr lang="en-US" sz="1333" smtClean="0">
                <a:solidFill>
                  <a:schemeClr val="bg1"/>
                </a:solidFill>
              </a:rPr>
              <a:pPr algn="ctr"/>
              <a:t>‹#›</a:t>
            </a:fld>
            <a:endParaRPr lang="en-US" sz="1333" dirty="0">
              <a:solidFill>
                <a:schemeClr val="bg1"/>
              </a:solidFill>
            </a:endParaRPr>
          </a:p>
        </p:txBody>
      </p:sp>
      <p:pic>
        <p:nvPicPr>
          <p:cNvPr id="25" name="Graphic 24">
            <a:extLst>
              <a:ext uri="{FF2B5EF4-FFF2-40B4-BE49-F238E27FC236}">
                <a16:creationId xmlns:a16="http://schemas.microsoft.com/office/drawing/2014/main" id="{EDEFD197-41A9-4D49-8B1E-F36D7B47357C}"/>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09600" y="6246069"/>
            <a:ext cx="2260600" cy="495300"/>
          </a:xfrm>
          <a:prstGeom prst="rect">
            <a:avLst/>
          </a:prstGeom>
        </p:spPr>
      </p:pic>
      <p:cxnSp>
        <p:nvCxnSpPr>
          <p:cNvPr id="26" name="Straight Connector 25">
            <a:extLst>
              <a:ext uri="{FF2B5EF4-FFF2-40B4-BE49-F238E27FC236}">
                <a16:creationId xmlns:a16="http://schemas.microsoft.com/office/drawing/2014/main" id="{A8862BE3-D8CE-E045-88D4-613894588C36}"/>
              </a:ext>
            </a:extLst>
          </p:cNvPr>
          <p:cNvCxnSpPr/>
          <p:nvPr userDrawn="1"/>
        </p:nvCxnSpPr>
        <p:spPr>
          <a:xfrm>
            <a:off x="11261303" y="6341319"/>
            <a:ext cx="0" cy="30480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7" name="Text Placeholder 3">
            <a:extLst>
              <a:ext uri="{FF2B5EF4-FFF2-40B4-BE49-F238E27FC236}">
                <a16:creationId xmlns:a16="http://schemas.microsoft.com/office/drawing/2014/main" id="{FC93A596-ED5F-EC4F-8C22-4C387485D10A}"/>
              </a:ext>
            </a:extLst>
          </p:cNvPr>
          <p:cNvSpPr>
            <a:spLocks noGrp="1"/>
          </p:cNvSpPr>
          <p:nvPr>
            <p:ph type="body" sz="quarter" idx="10" hasCustomPrompt="1"/>
          </p:nvPr>
        </p:nvSpPr>
        <p:spPr>
          <a:xfrm>
            <a:off x="7222204" y="6341319"/>
            <a:ext cx="3979862" cy="304800"/>
          </a:xfrm>
        </p:spPr>
        <p:txBody>
          <a:bodyPr anchor="ctr" anchorCtr="0">
            <a:noAutofit/>
          </a:bodyPr>
          <a:lstStyle>
            <a:lvl1pPr marL="0" indent="0" algn="r">
              <a:buNone/>
              <a:defRPr sz="1800">
                <a:solidFill>
                  <a:schemeClr val="bg1"/>
                </a:solidFill>
              </a:defRPr>
            </a:lvl1pPr>
          </a:lstStyle>
          <a:p>
            <a:pPr lvl="0"/>
            <a:r>
              <a:rPr lang="en-US"/>
              <a:t>Presentation Title</a:t>
            </a:r>
          </a:p>
        </p:txBody>
      </p:sp>
    </p:spTree>
    <p:extLst>
      <p:ext uri="{BB962C8B-B14F-4D97-AF65-F5344CB8AC3E}">
        <p14:creationId xmlns:p14="http://schemas.microsoft.com/office/powerpoint/2010/main" val="3122961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33326D00-486B-F544-A810-6A664A8A10EA}"/>
              </a:ext>
            </a:extLst>
          </p:cNvPr>
          <p:cNvCxnSpPr/>
          <p:nvPr userDrawn="1"/>
        </p:nvCxnSpPr>
        <p:spPr>
          <a:xfrm>
            <a:off x="713109" y="449124"/>
            <a:ext cx="948267" cy="0"/>
          </a:xfrm>
          <a:prstGeom prst="line">
            <a:avLst/>
          </a:prstGeom>
          <a:ln w="31750">
            <a:solidFill>
              <a:schemeClr val="bg2"/>
            </a:solidFill>
          </a:ln>
        </p:spPr>
        <p:style>
          <a:lnRef idx="1">
            <a:schemeClr val="accent1"/>
          </a:lnRef>
          <a:fillRef idx="0">
            <a:schemeClr val="accent1"/>
          </a:fillRef>
          <a:effectRef idx="0">
            <a:schemeClr val="accent1"/>
          </a:effectRef>
          <a:fontRef idx="minor">
            <a:schemeClr val="tx1"/>
          </a:fontRef>
        </p:style>
      </p:cxnSp>
      <p:sp>
        <p:nvSpPr>
          <p:cNvPr id="6" name="Text Placeholder 8">
            <a:extLst>
              <a:ext uri="{FF2B5EF4-FFF2-40B4-BE49-F238E27FC236}">
                <a16:creationId xmlns:a16="http://schemas.microsoft.com/office/drawing/2014/main" id="{924EF95B-E749-F848-97F1-24271ED5B82D}"/>
              </a:ext>
            </a:extLst>
          </p:cNvPr>
          <p:cNvSpPr>
            <a:spLocks noGrp="1"/>
          </p:cNvSpPr>
          <p:nvPr>
            <p:ph type="body" sz="quarter" idx="11" hasCustomPrompt="1"/>
          </p:nvPr>
        </p:nvSpPr>
        <p:spPr>
          <a:xfrm>
            <a:off x="609601" y="1479551"/>
            <a:ext cx="5384800" cy="360363"/>
          </a:xfrm>
        </p:spPr>
        <p:txBody>
          <a:bodyPr>
            <a:noAutofit/>
          </a:bodyPr>
          <a:lstStyle>
            <a:lvl1pPr marL="0" indent="0">
              <a:buNone/>
              <a:defRPr sz="2400" b="1" i="0">
                <a:solidFill>
                  <a:schemeClr val="accent1"/>
                </a:solidFill>
                <a:latin typeface="Arial" panose="020B0604020202020204" pitchFamily="34" charset="0"/>
                <a:cs typeface="Arial" panose="020B0604020202020204" pitchFamily="34" charset="0"/>
              </a:defRPr>
            </a:lvl1pPr>
          </a:lstStyle>
          <a:p>
            <a:pPr lvl="0"/>
            <a:r>
              <a:rPr lang="en-US"/>
              <a:t>Header, Arial Bold, 24 </a:t>
            </a:r>
            <a:r>
              <a:rPr lang="en-US" err="1"/>
              <a:t>pt</a:t>
            </a:r>
            <a:endParaRPr lang="en-US"/>
          </a:p>
        </p:txBody>
      </p:sp>
      <p:sp>
        <p:nvSpPr>
          <p:cNvPr id="7" name="Text Placeholder 8">
            <a:extLst>
              <a:ext uri="{FF2B5EF4-FFF2-40B4-BE49-F238E27FC236}">
                <a16:creationId xmlns:a16="http://schemas.microsoft.com/office/drawing/2014/main" id="{9A6F2590-7AAF-B448-8932-6958800FC7F8}"/>
              </a:ext>
            </a:extLst>
          </p:cNvPr>
          <p:cNvSpPr>
            <a:spLocks noGrp="1"/>
          </p:cNvSpPr>
          <p:nvPr>
            <p:ph type="body" sz="quarter" idx="12" hasCustomPrompt="1"/>
          </p:nvPr>
        </p:nvSpPr>
        <p:spPr>
          <a:xfrm>
            <a:off x="6197601" y="1479551"/>
            <a:ext cx="5384800" cy="360363"/>
          </a:xfrm>
        </p:spPr>
        <p:txBody>
          <a:bodyPr>
            <a:noAutofit/>
          </a:bodyPr>
          <a:lstStyle>
            <a:lvl1pPr marL="0" indent="0">
              <a:buNone/>
              <a:defRPr sz="2400" b="1" i="0">
                <a:solidFill>
                  <a:schemeClr val="accent1"/>
                </a:solidFill>
                <a:latin typeface="Arial" panose="020B0604020202020204" pitchFamily="34" charset="0"/>
                <a:cs typeface="Arial" panose="020B0604020202020204" pitchFamily="34" charset="0"/>
              </a:defRPr>
            </a:lvl1pPr>
          </a:lstStyle>
          <a:p>
            <a:pPr lvl="0"/>
            <a:r>
              <a:rPr lang="en-US"/>
              <a:t>Header, Arial Bold, 24 </a:t>
            </a:r>
            <a:r>
              <a:rPr lang="en-US" err="1"/>
              <a:t>pt</a:t>
            </a:r>
            <a:endParaRPr lang="en-US"/>
          </a:p>
        </p:txBody>
      </p:sp>
      <p:sp>
        <p:nvSpPr>
          <p:cNvPr id="8" name="Content Placeholder 2">
            <a:extLst>
              <a:ext uri="{FF2B5EF4-FFF2-40B4-BE49-F238E27FC236}">
                <a16:creationId xmlns:a16="http://schemas.microsoft.com/office/drawing/2014/main" id="{4728009B-32C3-554E-BBC3-6CE451988224}"/>
              </a:ext>
            </a:extLst>
          </p:cNvPr>
          <p:cNvSpPr>
            <a:spLocks noGrp="1"/>
          </p:cNvSpPr>
          <p:nvPr>
            <p:ph idx="1"/>
          </p:nvPr>
        </p:nvSpPr>
        <p:spPr>
          <a:xfrm>
            <a:off x="609600" y="1941690"/>
            <a:ext cx="5384800" cy="3752116"/>
          </a:xfrm>
        </p:spPr>
        <p:txBody>
          <a:bodyPr/>
          <a:lstStyle>
            <a:lvl1pPr marL="515938" indent="-280988">
              <a:buClr>
                <a:schemeClr val="accent1"/>
              </a:buClr>
              <a:buSzPct val="125000"/>
              <a:buFont typeface="Arial" panose="020B0604020202020204" pitchFamily="34" charset="0"/>
              <a:buChar char="•"/>
              <a:tabLst/>
              <a:defRPr sz="2200">
                <a:solidFill>
                  <a:schemeClr val="tx1">
                    <a:lumMod val="85000"/>
                    <a:lumOff val="15000"/>
                  </a:schemeClr>
                </a:solidFill>
              </a:defRPr>
            </a:lvl1pPr>
            <a:lvl2pPr marL="976313" indent="-280988">
              <a:buClr>
                <a:schemeClr val="accent1"/>
              </a:buClr>
              <a:buFont typeface="Wingdings" panose="05000000000000000000" pitchFamily="2" charset="2"/>
              <a:buChar char="§"/>
              <a:tabLst/>
              <a:defRPr sz="2000">
                <a:solidFill>
                  <a:schemeClr val="tx1">
                    <a:lumMod val="85000"/>
                    <a:lumOff val="15000"/>
                  </a:schemeClr>
                </a:solidFill>
              </a:defRPr>
            </a:lvl2pPr>
            <a:lvl3pPr marL="1381125" indent="-234950">
              <a:buClr>
                <a:schemeClr val="accent1"/>
              </a:buClr>
              <a:buFont typeface="Wingdings" pitchFamily="2" charset="2"/>
              <a:buChar char="§"/>
              <a:tabLst/>
              <a:defRPr sz="1800">
                <a:solidFill>
                  <a:schemeClr val="tx1">
                    <a:lumMod val="85000"/>
                    <a:lumOff val="15000"/>
                  </a:schemeClr>
                </a:solidFill>
              </a:defRPr>
            </a:lvl3pPr>
          </a:lstStyle>
          <a:p>
            <a:pPr lvl="0"/>
            <a:r>
              <a:rPr lang="en-US"/>
              <a:t>Click to edit Master text styles</a:t>
            </a:r>
          </a:p>
          <a:p>
            <a:pPr lvl="1"/>
            <a:r>
              <a:rPr lang="en-US"/>
              <a:t>Second level</a:t>
            </a:r>
          </a:p>
          <a:p>
            <a:pPr lvl="2"/>
            <a:r>
              <a:rPr lang="en-US"/>
              <a:t>Third level</a:t>
            </a:r>
          </a:p>
          <a:p>
            <a:pPr lvl="0"/>
            <a:endParaRPr lang="en-US"/>
          </a:p>
          <a:p>
            <a:pPr lvl="2"/>
            <a:endParaRPr lang="en-US"/>
          </a:p>
          <a:p>
            <a:pPr lvl="2"/>
            <a:endParaRPr lang="en-US"/>
          </a:p>
        </p:txBody>
      </p:sp>
      <p:sp>
        <p:nvSpPr>
          <p:cNvPr id="9" name="Content Placeholder 2">
            <a:extLst>
              <a:ext uri="{FF2B5EF4-FFF2-40B4-BE49-F238E27FC236}">
                <a16:creationId xmlns:a16="http://schemas.microsoft.com/office/drawing/2014/main" id="{8BD0CD79-0A88-6F4A-9DE1-A5B60346B1AC}"/>
              </a:ext>
            </a:extLst>
          </p:cNvPr>
          <p:cNvSpPr>
            <a:spLocks noGrp="1"/>
          </p:cNvSpPr>
          <p:nvPr>
            <p:ph idx="13"/>
          </p:nvPr>
        </p:nvSpPr>
        <p:spPr>
          <a:xfrm>
            <a:off x="6197600" y="1941690"/>
            <a:ext cx="5384800" cy="3752116"/>
          </a:xfrm>
        </p:spPr>
        <p:txBody>
          <a:bodyPr/>
          <a:lstStyle>
            <a:lvl1pPr marL="515938" indent="-280988">
              <a:buClr>
                <a:schemeClr val="accent1"/>
              </a:buClr>
              <a:buSzPct val="125000"/>
              <a:buFont typeface="Arial" panose="020B0604020202020204" pitchFamily="34" charset="0"/>
              <a:buChar char="•"/>
              <a:tabLst/>
              <a:defRPr sz="2200">
                <a:solidFill>
                  <a:schemeClr val="tx1">
                    <a:lumMod val="85000"/>
                    <a:lumOff val="15000"/>
                  </a:schemeClr>
                </a:solidFill>
              </a:defRPr>
            </a:lvl1pPr>
            <a:lvl2pPr marL="976313" indent="-280988">
              <a:buClr>
                <a:schemeClr val="accent1"/>
              </a:buClr>
              <a:buFont typeface="Wingdings" panose="05000000000000000000" pitchFamily="2" charset="2"/>
              <a:buChar char="§"/>
              <a:tabLst/>
              <a:defRPr sz="2000">
                <a:solidFill>
                  <a:schemeClr val="tx1">
                    <a:lumMod val="85000"/>
                    <a:lumOff val="15000"/>
                  </a:schemeClr>
                </a:solidFill>
              </a:defRPr>
            </a:lvl2pPr>
            <a:lvl3pPr marL="1381125" indent="-234950">
              <a:buClr>
                <a:schemeClr val="accent1"/>
              </a:buClr>
              <a:buFont typeface="Wingdings" pitchFamily="2" charset="2"/>
              <a:buChar char="§"/>
              <a:tabLst/>
              <a:defRPr sz="1800">
                <a:solidFill>
                  <a:schemeClr val="tx1">
                    <a:lumMod val="85000"/>
                    <a:lumOff val="15000"/>
                  </a:schemeClr>
                </a:solidFill>
              </a:defRPr>
            </a:lvl3pPr>
          </a:lstStyle>
          <a:p>
            <a:pPr lvl="0"/>
            <a:r>
              <a:rPr lang="en-US"/>
              <a:t>Click to edit Master text styles</a:t>
            </a:r>
          </a:p>
          <a:p>
            <a:pPr lvl="1"/>
            <a:r>
              <a:rPr lang="en-US"/>
              <a:t>Second level</a:t>
            </a:r>
          </a:p>
          <a:p>
            <a:pPr lvl="2"/>
            <a:r>
              <a:rPr lang="en-US"/>
              <a:t>Third level</a:t>
            </a:r>
          </a:p>
          <a:p>
            <a:pPr lvl="0"/>
            <a:endParaRPr lang="en-US"/>
          </a:p>
          <a:p>
            <a:pPr lvl="2"/>
            <a:endParaRPr lang="en-US"/>
          </a:p>
          <a:p>
            <a:pPr lvl="2"/>
            <a:endParaRPr lang="en-US"/>
          </a:p>
        </p:txBody>
      </p:sp>
      <p:sp>
        <p:nvSpPr>
          <p:cNvPr id="19" name="Title 1">
            <a:extLst>
              <a:ext uri="{FF2B5EF4-FFF2-40B4-BE49-F238E27FC236}">
                <a16:creationId xmlns:a16="http://schemas.microsoft.com/office/drawing/2014/main" id="{F4AA8F56-8114-0645-AE64-8E42161E1C8A}"/>
              </a:ext>
            </a:extLst>
          </p:cNvPr>
          <p:cNvSpPr>
            <a:spLocks noGrp="1"/>
          </p:cNvSpPr>
          <p:nvPr>
            <p:ph type="title" hasCustomPrompt="1"/>
          </p:nvPr>
        </p:nvSpPr>
        <p:spPr>
          <a:xfrm>
            <a:off x="609600" y="484458"/>
            <a:ext cx="10972800" cy="887356"/>
          </a:xfrm>
        </p:spPr>
        <p:txBody>
          <a:bodyPr anchor="t" anchorCtr="0">
            <a:normAutofit/>
          </a:bodyPr>
          <a:lstStyle>
            <a:lvl1pPr>
              <a:defRPr sz="3200" b="1" baseline="0">
                <a:solidFill>
                  <a:schemeClr val="accent1"/>
                </a:solidFill>
              </a:defRPr>
            </a:lvl1pPr>
          </a:lstStyle>
          <a:p>
            <a:r>
              <a:rPr lang="en-US"/>
              <a:t>DIFFERENT TITLE PER SLIDE, ARIAL 32 PT</a:t>
            </a:r>
          </a:p>
        </p:txBody>
      </p:sp>
      <p:sp>
        <p:nvSpPr>
          <p:cNvPr id="20" name="Rectangle 19">
            <a:extLst>
              <a:ext uri="{FF2B5EF4-FFF2-40B4-BE49-F238E27FC236}">
                <a16:creationId xmlns:a16="http://schemas.microsoft.com/office/drawing/2014/main" id="{34B8B072-DDDA-F14B-A37B-9E2975BB5F00}"/>
              </a:ext>
            </a:extLst>
          </p:cNvPr>
          <p:cNvSpPr/>
          <p:nvPr userDrawn="1"/>
        </p:nvSpPr>
        <p:spPr>
          <a:xfrm>
            <a:off x="0" y="6117996"/>
            <a:ext cx="12192000" cy="74000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p>
        </p:txBody>
      </p:sp>
      <p:sp>
        <p:nvSpPr>
          <p:cNvPr id="21" name="Slide Number Placeholder 5">
            <a:extLst>
              <a:ext uri="{FF2B5EF4-FFF2-40B4-BE49-F238E27FC236}">
                <a16:creationId xmlns:a16="http://schemas.microsoft.com/office/drawing/2014/main" id="{CCD2B8BF-30BB-754F-9DA4-B739C4E87EDF}"/>
              </a:ext>
            </a:extLst>
          </p:cNvPr>
          <p:cNvSpPr txBox="1">
            <a:spLocks/>
          </p:cNvSpPr>
          <p:nvPr userDrawn="1"/>
        </p:nvSpPr>
        <p:spPr>
          <a:xfrm>
            <a:off x="11195314" y="6370139"/>
            <a:ext cx="711200" cy="259316"/>
          </a:xfrm>
          <a:prstGeom prst="rect">
            <a:avLst/>
          </a:prstGeom>
        </p:spPr>
        <p:txBody>
          <a:bodyPr vert="horz" lIns="121920" tIns="60960" rIns="121920" bIns="6096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085E4B45-3C0D-4DB7-A4A8-89FEB5CAB5B2}" type="slidenum">
              <a:rPr lang="en-US" sz="1333" smtClean="0">
                <a:solidFill>
                  <a:schemeClr val="bg1"/>
                </a:solidFill>
              </a:rPr>
              <a:pPr algn="ctr"/>
              <a:t>‹#›</a:t>
            </a:fld>
            <a:endParaRPr lang="en-US" sz="1333" dirty="0">
              <a:solidFill>
                <a:schemeClr val="bg1"/>
              </a:solidFill>
            </a:endParaRPr>
          </a:p>
        </p:txBody>
      </p:sp>
      <p:pic>
        <p:nvPicPr>
          <p:cNvPr id="23" name="Graphic 22">
            <a:extLst>
              <a:ext uri="{FF2B5EF4-FFF2-40B4-BE49-F238E27FC236}">
                <a16:creationId xmlns:a16="http://schemas.microsoft.com/office/drawing/2014/main" id="{3832E2F6-DAE8-3541-8467-7B04338EC680}"/>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09600" y="6246069"/>
            <a:ext cx="2260600" cy="495300"/>
          </a:xfrm>
          <a:prstGeom prst="rect">
            <a:avLst/>
          </a:prstGeom>
        </p:spPr>
      </p:pic>
      <p:cxnSp>
        <p:nvCxnSpPr>
          <p:cNvPr id="24" name="Straight Connector 23">
            <a:extLst>
              <a:ext uri="{FF2B5EF4-FFF2-40B4-BE49-F238E27FC236}">
                <a16:creationId xmlns:a16="http://schemas.microsoft.com/office/drawing/2014/main" id="{6F217AE5-A9C8-6D4B-83AE-2A10BF6462AA}"/>
              </a:ext>
            </a:extLst>
          </p:cNvPr>
          <p:cNvCxnSpPr/>
          <p:nvPr userDrawn="1"/>
        </p:nvCxnSpPr>
        <p:spPr>
          <a:xfrm>
            <a:off x="11261303" y="6341319"/>
            <a:ext cx="0" cy="30480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5" name="Text Placeholder 3">
            <a:extLst>
              <a:ext uri="{FF2B5EF4-FFF2-40B4-BE49-F238E27FC236}">
                <a16:creationId xmlns:a16="http://schemas.microsoft.com/office/drawing/2014/main" id="{9298D1DB-E7F7-8A4D-AF1D-0ED5E5D17F60}"/>
              </a:ext>
            </a:extLst>
          </p:cNvPr>
          <p:cNvSpPr>
            <a:spLocks noGrp="1"/>
          </p:cNvSpPr>
          <p:nvPr>
            <p:ph type="body" sz="quarter" idx="10" hasCustomPrompt="1"/>
          </p:nvPr>
        </p:nvSpPr>
        <p:spPr>
          <a:xfrm>
            <a:off x="7222204" y="6341319"/>
            <a:ext cx="3979862" cy="304800"/>
          </a:xfrm>
        </p:spPr>
        <p:txBody>
          <a:bodyPr anchor="ctr" anchorCtr="0">
            <a:noAutofit/>
          </a:bodyPr>
          <a:lstStyle>
            <a:lvl1pPr marL="0" indent="0" algn="r">
              <a:buNone/>
              <a:defRPr sz="1800">
                <a:solidFill>
                  <a:schemeClr val="bg1"/>
                </a:solidFill>
              </a:defRPr>
            </a:lvl1pPr>
          </a:lstStyle>
          <a:p>
            <a:pPr lvl="0"/>
            <a:r>
              <a:rPr lang="en-US"/>
              <a:t>Presentation Title</a:t>
            </a:r>
          </a:p>
        </p:txBody>
      </p:sp>
    </p:spTree>
    <p:extLst>
      <p:ext uri="{BB962C8B-B14F-4D97-AF65-F5344CB8AC3E}">
        <p14:creationId xmlns:p14="http://schemas.microsoft.com/office/powerpoint/2010/main" val="1633996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1_Content with Imag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9CABA801-8FBD-1443-BFFA-88017638CC24}"/>
              </a:ext>
            </a:extLst>
          </p:cNvPr>
          <p:cNvSpPr>
            <a:spLocks noGrp="1"/>
          </p:cNvSpPr>
          <p:nvPr>
            <p:ph type="pic" sz="quarter" idx="11"/>
          </p:nvPr>
        </p:nvSpPr>
        <p:spPr>
          <a:xfrm>
            <a:off x="8343900" y="0"/>
            <a:ext cx="3848100" cy="6112774"/>
          </a:xfrm>
        </p:spPr>
        <p:txBody>
          <a:bodyPr/>
          <a:lstStyle/>
          <a:p>
            <a:endParaRPr lang="en-US" dirty="0"/>
          </a:p>
        </p:txBody>
      </p:sp>
      <p:cxnSp>
        <p:nvCxnSpPr>
          <p:cNvPr id="23" name="Straight Connector 22">
            <a:extLst>
              <a:ext uri="{FF2B5EF4-FFF2-40B4-BE49-F238E27FC236}">
                <a16:creationId xmlns:a16="http://schemas.microsoft.com/office/drawing/2014/main" id="{BDAA0027-432C-6244-840D-4FBFDD96A598}"/>
              </a:ext>
            </a:extLst>
          </p:cNvPr>
          <p:cNvCxnSpPr/>
          <p:nvPr userDrawn="1"/>
        </p:nvCxnSpPr>
        <p:spPr>
          <a:xfrm>
            <a:off x="713109" y="449124"/>
            <a:ext cx="948267" cy="0"/>
          </a:xfrm>
          <a:prstGeom prst="line">
            <a:avLst/>
          </a:prstGeom>
          <a:ln w="31750">
            <a:solidFill>
              <a:schemeClr val="bg2"/>
            </a:solidFill>
          </a:ln>
        </p:spPr>
        <p:style>
          <a:lnRef idx="1">
            <a:schemeClr val="accent1"/>
          </a:lnRef>
          <a:fillRef idx="0">
            <a:schemeClr val="accent1"/>
          </a:fillRef>
          <a:effectRef idx="0">
            <a:schemeClr val="accent1"/>
          </a:effectRef>
          <a:fontRef idx="minor">
            <a:schemeClr val="tx1"/>
          </a:fontRef>
        </p:style>
      </p:cxnSp>
      <p:sp>
        <p:nvSpPr>
          <p:cNvPr id="43" name="Text Placeholder 42">
            <a:extLst>
              <a:ext uri="{FF2B5EF4-FFF2-40B4-BE49-F238E27FC236}">
                <a16:creationId xmlns:a16="http://schemas.microsoft.com/office/drawing/2014/main" id="{454EB662-8970-3548-9C1E-15940E99A469}"/>
              </a:ext>
            </a:extLst>
          </p:cNvPr>
          <p:cNvSpPr>
            <a:spLocks noGrp="1"/>
          </p:cNvSpPr>
          <p:nvPr>
            <p:ph type="body" sz="quarter" idx="12"/>
          </p:nvPr>
        </p:nvSpPr>
        <p:spPr>
          <a:xfrm>
            <a:off x="609600" y="1601513"/>
            <a:ext cx="7581900" cy="406400"/>
          </a:xfrm>
        </p:spPr>
        <p:txBody>
          <a:bodyPr>
            <a:noAutofit/>
          </a:bodyPr>
          <a:lstStyle>
            <a:lvl1pPr marL="0" indent="0">
              <a:buNone/>
              <a:defRPr sz="2400" b="1" i="0">
                <a:solidFill>
                  <a:schemeClr val="accent1"/>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44" name="Content Placeholder 2">
            <a:extLst>
              <a:ext uri="{FF2B5EF4-FFF2-40B4-BE49-F238E27FC236}">
                <a16:creationId xmlns:a16="http://schemas.microsoft.com/office/drawing/2014/main" id="{9C634B4E-4653-3846-85AD-42C20DC5FB51}"/>
              </a:ext>
            </a:extLst>
          </p:cNvPr>
          <p:cNvSpPr>
            <a:spLocks noGrp="1"/>
          </p:cNvSpPr>
          <p:nvPr>
            <p:ph idx="1"/>
          </p:nvPr>
        </p:nvSpPr>
        <p:spPr>
          <a:xfrm>
            <a:off x="609600" y="2120803"/>
            <a:ext cx="7581900" cy="3880562"/>
          </a:xfrm>
        </p:spPr>
        <p:txBody>
          <a:bodyPr/>
          <a:lstStyle>
            <a:lvl1pPr marL="515938" indent="-280988">
              <a:buClr>
                <a:schemeClr val="accent1"/>
              </a:buClr>
              <a:buSzPct val="125000"/>
              <a:buFont typeface="Arial" panose="020B0604020202020204" pitchFamily="34" charset="0"/>
              <a:buChar char="•"/>
              <a:tabLst/>
              <a:defRPr sz="2200">
                <a:solidFill>
                  <a:schemeClr val="tx1">
                    <a:lumMod val="85000"/>
                    <a:lumOff val="15000"/>
                  </a:schemeClr>
                </a:solidFill>
              </a:defRPr>
            </a:lvl1pPr>
            <a:lvl2pPr marL="976313" indent="-280988">
              <a:buClr>
                <a:schemeClr val="accent1"/>
              </a:buClr>
              <a:buFont typeface="Wingdings" panose="05000000000000000000" pitchFamily="2" charset="2"/>
              <a:buChar char="§"/>
              <a:tabLst/>
              <a:defRPr sz="2000">
                <a:solidFill>
                  <a:schemeClr val="tx1">
                    <a:lumMod val="85000"/>
                    <a:lumOff val="15000"/>
                  </a:schemeClr>
                </a:solidFill>
              </a:defRPr>
            </a:lvl2pPr>
            <a:lvl3pPr marL="1381125" indent="-234950">
              <a:buClr>
                <a:schemeClr val="accent1"/>
              </a:buClr>
              <a:buFont typeface="Wingdings" pitchFamily="2" charset="2"/>
              <a:buChar char="§"/>
              <a:tabLst/>
              <a:defRPr sz="1800">
                <a:solidFill>
                  <a:schemeClr val="tx1">
                    <a:lumMod val="85000"/>
                    <a:lumOff val="15000"/>
                  </a:schemeClr>
                </a:solidFill>
              </a:defRPr>
            </a:lvl3pPr>
          </a:lstStyle>
          <a:p>
            <a:pPr lvl="0"/>
            <a:r>
              <a:rPr lang="en-US"/>
              <a:t>Click to edit Master text styles</a:t>
            </a:r>
          </a:p>
          <a:p>
            <a:pPr lvl="1"/>
            <a:r>
              <a:rPr lang="en-US"/>
              <a:t>Second level</a:t>
            </a:r>
          </a:p>
          <a:p>
            <a:pPr lvl="2"/>
            <a:r>
              <a:rPr lang="en-US"/>
              <a:t>Third level</a:t>
            </a:r>
          </a:p>
          <a:p>
            <a:pPr lvl="0"/>
            <a:endParaRPr lang="en-US"/>
          </a:p>
          <a:p>
            <a:pPr lvl="2"/>
            <a:endParaRPr lang="en-US"/>
          </a:p>
          <a:p>
            <a:pPr lvl="2"/>
            <a:endParaRPr lang="en-US"/>
          </a:p>
        </p:txBody>
      </p:sp>
      <p:sp>
        <p:nvSpPr>
          <p:cNvPr id="15" name="Title 1">
            <a:extLst>
              <a:ext uri="{FF2B5EF4-FFF2-40B4-BE49-F238E27FC236}">
                <a16:creationId xmlns:a16="http://schemas.microsoft.com/office/drawing/2014/main" id="{8577A86C-776B-E547-A6C5-969E9A7865BD}"/>
              </a:ext>
            </a:extLst>
          </p:cNvPr>
          <p:cNvSpPr>
            <a:spLocks noGrp="1"/>
          </p:cNvSpPr>
          <p:nvPr>
            <p:ph type="title" hasCustomPrompt="1"/>
          </p:nvPr>
        </p:nvSpPr>
        <p:spPr>
          <a:xfrm>
            <a:off x="609600" y="484458"/>
            <a:ext cx="7581900" cy="1000424"/>
          </a:xfrm>
        </p:spPr>
        <p:txBody>
          <a:bodyPr anchor="t" anchorCtr="0">
            <a:noAutofit/>
          </a:bodyPr>
          <a:lstStyle>
            <a:lvl1pPr>
              <a:defRPr sz="3200" b="1" baseline="0">
                <a:solidFill>
                  <a:schemeClr val="accent1"/>
                </a:solidFill>
              </a:defRPr>
            </a:lvl1pPr>
          </a:lstStyle>
          <a:p>
            <a:r>
              <a:rPr lang="en-US"/>
              <a:t>DIFFERENT TITLE PER SLIDE, </a:t>
            </a:r>
            <a:br>
              <a:rPr lang="en-US"/>
            </a:br>
            <a:r>
              <a:rPr lang="en-US"/>
              <a:t>ARIAL 32 PT</a:t>
            </a:r>
          </a:p>
        </p:txBody>
      </p:sp>
      <p:sp>
        <p:nvSpPr>
          <p:cNvPr id="30" name="Rectangle 29">
            <a:extLst>
              <a:ext uri="{FF2B5EF4-FFF2-40B4-BE49-F238E27FC236}">
                <a16:creationId xmlns:a16="http://schemas.microsoft.com/office/drawing/2014/main" id="{C2BF3CEB-349B-9B43-B746-9CCF08DD2D70}"/>
              </a:ext>
            </a:extLst>
          </p:cNvPr>
          <p:cNvSpPr/>
          <p:nvPr userDrawn="1"/>
        </p:nvSpPr>
        <p:spPr>
          <a:xfrm>
            <a:off x="0" y="6117996"/>
            <a:ext cx="12192000" cy="74000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p>
        </p:txBody>
      </p:sp>
      <p:sp>
        <p:nvSpPr>
          <p:cNvPr id="31" name="Slide Number Placeholder 5">
            <a:extLst>
              <a:ext uri="{FF2B5EF4-FFF2-40B4-BE49-F238E27FC236}">
                <a16:creationId xmlns:a16="http://schemas.microsoft.com/office/drawing/2014/main" id="{7FD54241-466E-224B-B253-D275ACDE7919}"/>
              </a:ext>
            </a:extLst>
          </p:cNvPr>
          <p:cNvSpPr txBox="1">
            <a:spLocks/>
          </p:cNvSpPr>
          <p:nvPr userDrawn="1"/>
        </p:nvSpPr>
        <p:spPr>
          <a:xfrm>
            <a:off x="11195314" y="6370139"/>
            <a:ext cx="711200" cy="259316"/>
          </a:xfrm>
          <a:prstGeom prst="rect">
            <a:avLst/>
          </a:prstGeom>
        </p:spPr>
        <p:txBody>
          <a:bodyPr vert="horz" lIns="121920" tIns="60960" rIns="121920" bIns="6096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085E4B45-3C0D-4DB7-A4A8-89FEB5CAB5B2}" type="slidenum">
              <a:rPr lang="en-US" sz="1333" smtClean="0">
                <a:solidFill>
                  <a:schemeClr val="bg1"/>
                </a:solidFill>
              </a:rPr>
              <a:pPr algn="ctr"/>
              <a:t>‹#›</a:t>
            </a:fld>
            <a:endParaRPr lang="en-US" sz="1333" dirty="0">
              <a:solidFill>
                <a:schemeClr val="bg1"/>
              </a:solidFill>
            </a:endParaRPr>
          </a:p>
        </p:txBody>
      </p:sp>
      <p:pic>
        <p:nvPicPr>
          <p:cNvPr id="32" name="Graphic 31">
            <a:extLst>
              <a:ext uri="{FF2B5EF4-FFF2-40B4-BE49-F238E27FC236}">
                <a16:creationId xmlns:a16="http://schemas.microsoft.com/office/drawing/2014/main" id="{F07774A4-F463-6143-9CA1-7716CA9F9F46}"/>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09600" y="6246069"/>
            <a:ext cx="2260600" cy="495300"/>
          </a:xfrm>
          <a:prstGeom prst="rect">
            <a:avLst/>
          </a:prstGeom>
        </p:spPr>
      </p:pic>
      <p:cxnSp>
        <p:nvCxnSpPr>
          <p:cNvPr id="33" name="Straight Connector 32">
            <a:extLst>
              <a:ext uri="{FF2B5EF4-FFF2-40B4-BE49-F238E27FC236}">
                <a16:creationId xmlns:a16="http://schemas.microsoft.com/office/drawing/2014/main" id="{CC68A604-8BB6-794F-ACB5-D78699FCB3B0}"/>
              </a:ext>
            </a:extLst>
          </p:cNvPr>
          <p:cNvCxnSpPr/>
          <p:nvPr userDrawn="1"/>
        </p:nvCxnSpPr>
        <p:spPr>
          <a:xfrm>
            <a:off x="11261303" y="6341319"/>
            <a:ext cx="0" cy="30480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4" name="Text Placeholder 3">
            <a:extLst>
              <a:ext uri="{FF2B5EF4-FFF2-40B4-BE49-F238E27FC236}">
                <a16:creationId xmlns:a16="http://schemas.microsoft.com/office/drawing/2014/main" id="{18B6C446-C05E-D94C-AD80-ADBF74A37C55}"/>
              </a:ext>
            </a:extLst>
          </p:cNvPr>
          <p:cNvSpPr>
            <a:spLocks noGrp="1"/>
          </p:cNvSpPr>
          <p:nvPr>
            <p:ph type="body" sz="quarter" idx="10" hasCustomPrompt="1"/>
          </p:nvPr>
        </p:nvSpPr>
        <p:spPr>
          <a:xfrm>
            <a:off x="7222204" y="6341319"/>
            <a:ext cx="3979862" cy="304800"/>
          </a:xfrm>
        </p:spPr>
        <p:txBody>
          <a:bodyPr anchor="ctr" anchorCtr="0">
            <a:noAutofit/>
          </a:bodyPr>
          <a:lstStyle>
            <a:lvl1pPr marL="0" indent="0" algn="r">
              <a:buNone/>
              <a:defRPr sz="1800">
                <a:solidFill>
                  <a:schemeClr val="bg1"/>
                </a:solidFill>
              </a:defRPr>
            </a:lvl1pPr>
          </a:lstStyle>
          <a:p>
            <a:pPr lvl="0"/>
            <a:r>
              <a:rPr lang="en-US"/>
              <a:t>Presentation Title</a:t>
            </a:r>
          </a:p>
        </p:txBody>
      </p:sp>
    </p:spTree>
    <p:extLst>
      <p:ext uri="{BB962C8B-B14F-4D97-AF65-F5344CB8AC3E}">
        <p14:creationId xmlns:p14="http://schemas.microsoft.com/office/powerpoint/2010/main" val="2113050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Agenda Slide">
    <p:bg>
      <p:bgPr>
        <a:solidFill>
          <a:schemeClr val="accent1"/>
        </a:solid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E20DE676-5A7C-8E4A-A4B6-6E698D17865E}"/>
              </a:ext>
            </a:extLst>
          </p:cNvPr>
          <p:cNvPicPr>
            <a:picLocks noChangeAspect="1"/>
          </p:cNvPicPr>
          <p:nvPr userDrawn="1"/>
        </p:nvPicPr>
        <p:blipFill rotWithShape="1">
          <a:blip r:embed="rId2" cstate="screen">
            <a:alphaModFix amt="5000"/>
            <a:extLst>
              <a:ext uri="{28A0092B-C50C-407E-A947-70E740481C1C}">
                <a14:useLocalDpi xmlns:a14="http://schemas.microsoft.com/office/drawing/2010/main"/>
              </a:ext>
            </a:extLst>
          </a:blip>
          <a:srcRect l="20991" t="279" r="33495" b="1867"/>
          <a:stretch/>
        </p:blipFill>
        <p:spPr>
          <a:xfrm>
            <a:off x="3848100" y="-71120"/>
            <a:ext cx="8440981" cy="6183895"/>
          </a:xfrm>
          <a:prstGeom prst="rect">
            <a:avLst/>
          </a:prstGeom>
        </p:spPr>
      </p:pic>
      <p:sp>
        <p:nvSpPr>
          <p:cNvPr id="4" name="Slide Number Placeholder 5">
            <a:extLst>
              <a:ext uri="{FF2B5EF4-FFF2-40B4-BE49-F238E27FC236}">
                <a16:creationId xmlns:a16="http://schemas.microsoft.com/office/drawing/2014/main" id="{7DBF9CD3-72F1-6D4C-8B35-8755693DCD4D}"/>
              </a:ext>
            </a:extLst>
          </p:cNvPr>
          <p:cNvSpPr txBox="1">
            <a:spLocks/>
          </p:cNvSpPr>
          <p:nvPr userDrawn="1"/>
        </p:nvSpPr>
        <p:spPr>
          <a:xfrm>
            <a:off x="11195314" y="6370139"/>
            <a:ext cx="711200" cy="259316"/>
          </a:xfrm>
          <a:prstGeom prst="rect">
            <a:avLst/>
          </a:prstGeom>
        </p:spPr>
        <p:txBody>
          <a:bodyPr vert="horz" lIns="121920" tIns="60960" rIns="121920" bIns="6096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085E4B45-3C0D-4DB7-A4A8-89FEB5CAB5B2}" type="slidenum">
              <a:rPr lang="en-US" sz="1333" smtClean="0">
                <a:solidFill>
                  <a:schemeClr val="bg1"/>
                </a:solidFill>
              </a:rPr>
              <a:pPr algn="ctr"/>
              <a:t>‹#›</a:t>
            </a:fld>
            <a:endParaRPr lang="en-US" sz="1333" dirty="0">
              <a:solidFill>
                <a:schemeClr val="bg1"/>
              </a:solidFill>
            </a:endParaRPr>
          </a:p>
        </p:txBody>
      </p:sp>
      <p:pic>
        <p:nvPicPr>
          <p:cNvPr id="5" name="Graphic 4">
            <a:extLst>
              <a:ext uri="{FF2B5EF4-FFF2-40B4-BE49-F238E27FC236}">
                <a16:creationId xmlns:a16="http://schemas.microsoft.com/office/drawing/2014/main" id="{77300BC6-E090-4649-9031-DFDA75FE9E0E}"/>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09600" y="6246069"/>
            <a:ext cx="2260600" cy="495300"/>
          </a:xfrm>
          <a:prstGeom prst="rect">
            <a:avLst/>
          </a:prstGeom>
        </p:spPr>
      </p:pic>
      <p:cxnSp>
        <p:nvCxnSpPr>
          <p:cNvPr id="6" name="Straight Connector 5">
            <a:extLst>
              <a:ext uri="{FF2B5EF4-FFF2-40B4-BE49-F238E27FC236}">
                <a16:creationId xmlns:a16="http://schemas.microsoft.com/office/drawing/2014/main" id="{1FD622D0-F4FC-D14D-8584-5D90889DC8C5}"/>
              </a:ext>
            </a:extLst>
          </p:cNvPr>
          <p:cNvCxnSpPr/>
          <p:nvPr userDrawn="1"/>
        </p:nvCxnSpPr>
        <p:spPr>
          <a:xfrm>
            <a:off x="11261303" y="6341319"/>
            <a:ext cx="0" cy="30480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7" name="Text Placeholder 3">
            <a:extLst>
              <a:ext uri="{FF2B5EF4-FFF2-40B4-BE49-F238E27FC236}">
                <a16:creationId xmlns:a16="http://schemas.microsoft.com/office/drawing/2014/main" id="{8E7067B5-143E-374D-81E4-1ECDEA8DA6D5}"/>
              </a:ext>
            </a:extLst>
          </p:cNvPr>
          <p:cNvSpPr>
            <a:spLocks noGrp="1"/>
          </p:cNvSpPr>
          <p:nvPr>
            <p:ph type="body" sz="quarter" idx="10" hasCustomPrompt="1"/>
          </p:nvPr>
        </p:nvSpPr>
        <p:spPr>
          <a:xfrm>
            <a:off x="7222204" y="6341319"/>
            <a:ext cx="3979862" cy="304800"/>
          </a:xfrm>
        </p:spPr>
        <p:txBody>
          <a:bodyPr anchor="ctr" anchorCtr="0">
            <a:noAutofit/>
          </a:bodyPr>
          <a:lstStyle>
            <a:lvl1pPr marL="0" indent="0" algn="r">
              <a:buNone/>
              <a:defRPr sz="1800">
                <a:solidFill>
                  <a:schemeClr val="bg1"/>
                </a:solidFill>
              </a:defRPr>
            </a:lvl1pPr>
          </a:lstStyle>
          <a:p>
            <a:pPr lvl="0"/>
            <a:r>
              <a:rPr lang="en-US"/>
              <a:t>Presentation Title</a:t>
            </a:r>
          </a:p>
        </p:txBody>
      </p:sp>
      <p:sp>
        <p:nvSpPr>
          <p:cNvPr id="8" name="Picture Placeholder 8">
            <a:extLst>
              <a:ext uri="{FF2B5EF4-FFF2-40B4-BE49-F238E27FC236}">
                <a16:creationId xmlns:a16="http://schemas.microsoft.com/office/drawing/2014/main" id="{2CE02DCB-40A2-9245-800B-60AAC4FAFC93}"/>
              </a:ext>
            </a:extLst>
          </p:cNvPr>
          <p:cNvSpPr>
            <a:spLocks noGrp="1"/>
          </p:cNvSpPr>
          <p:nvPr>
            <p:ph type="pic" sz="quarter" idx="11"/>
          </p:nvPr>
        </p:nvSpPr>
        <p:spPr>
          <a:xfrm>
            <a:off x="0" y="0"/>
            <a:ext cx="3848100" cy="6112774"/>
          </a:xfrm>
        </p:spPr>
        <p:txBody>
          <a:bodyPr/>
          <a:lstStyle/>
          <a:p>
            <a:endParaRPr lang="en-US" dirty="0"/>
          </a:p>
        </p:txBody>
      </p:sp>
      <p:cxnSp>
        <p:nvCxnSpPr>
          <p:cNvPr id="9" name="Straight Connector 8">
            <a:extLst>
              <a:ext uri="{FF2B5EF4-FFF2-40B4-BE49-F238E27FC236}">
                <a16:creationId xmlns:a16="http://schemas.microsoft.com/office/drawing/2014/main" id="{D25518BB-58AA-AA44-8F78-6FB6BA906A6B}"/>
              </a:ext>
            </a:extLst>
          </p:cNvPr>
          <p:cNvCxnSpPr/>
          <p:nvPr userDrawn="1"/>
        </p:nvCxnSpPr>
        <p:spPr>
          <a:xfrm>
            <a:off x="4633313" y="449124"/>
            <a:ext cx="948267" cy="0"/>
          </a:xfrm>
          <a:prstGeom prst="line">
            <a:avLst/>
          </a:prstGeom>
          <a:ln w="31750">
            <a:solidFill>
              <a:schemeClr val="bg2"/>
            </a:solidFill>
          </a:ln>
        </p:spPr>
        <p:style>
          <a:lnRef idx="1">
            <a:schemeClr val="accent1"/>
          </a:lnRef>
          <a:fillRef idx="0">
            <a:schemeClr val="accent1"/>
          </a:fillRef>
          <a:effectRef idx="0">
            <a:schemeClr val="accent1"/>
          </a:effectRef>
          <a:fontRef idx="minor">
            <a:schemeClr val="tx1"/>
          </a:fontRef>
        </p:style>
      </p:cxnSp>
      <p:sp>
        <p:nvSpPr>
          <p:cNvPr id="10" name="Text Placeholder 8">
            <a:extLst>
              <a:ext uri="{FF2B5EF4-FFF2-40B4-BE49-F238E27FC236}">
                <a16:creationId xmlns:a16="http://schemas.microsoft.com/office/drawing/2014/main" id="{C542555F-F18A-8242-BBB3-CEF73CDA69FB}"/>
              </a:ext>
            </a:extLst>
          </p:cNvPr>
          <p:cNvSpPr>
            <a:spLocks noGrp="1"/>
          </p:cNvSpPr>
          <p:nvPr>
            <p:ph type="body" sz="quarter" idx="12" hasCustomPrompt="1"/>
          </p:nvPr>
        </p:nvSpPr>
        <p:spPr>
          <a:xfrm>
            <a:off x="4529805" y="1479551"/>
            <a:ext cx="5384800" cy="360363"/>
          </a:xfrm>
        </p:spPr>
        <p:txBody>
          <a:bodyPr>
            <a:noAutofit/>
          </a:bodyPr>
          <a:lstStyle>
            <a:lvl1pPr marL="0" indent="0">
              <a:buNone/>
              <a:defRPr sz="2400" b="1" i="0">
                <a:solidFill>
                  <a:schemeClr val="bg1"/>
                </a:solidFill>
                <a:latin typeface="Arial" panose="020B0604020202020204" pitchFamily="34" charset="0"/>
                <a:cs typeface="Arial" panose="020B0604020202020204" pitchFamily="34" charset="0"/>
              </a:defRPr>
            </a:lvl1pPr>
          </a:lstStyle>
          <a:p>
            <a:pPr lvl="0"/>
            <a:r>
              <a:rPr lang="en-US"/>
              <a:t>Header, Arial Bold, 24 </a:t>
            </a:r>
            <a:r>
              <a:rPr lang="en-US" err="1"/>
              <a:t>pt</a:t>
            </a:r>
            <a:endParaRPr lang="en-US"/>
          </a:p>
        </p:txBody>
      </p:sp>
      <p:sp>
        <p:nvSpPr>
          <p:cNvPr id="11" name="Content Placeholder 2">
            <a:extLst>
              <a:ext uri="{FF2B5EF4-FFF2-40B4-BE49-F238E27FC236}">
                <a16:creationId xmlns:a16="http://schemas.microsoft.com/office/drawing/2014/main" id="{A1FDD6B2-508F-EA4A-87D7-31ADD248E10D}"/>
              </a:ext>
            </a:extLst>
          </p:cNvPr>
          <p:cNvSpPr>
            <a:spLocks noGrp="1"/>
          </p:cNvSpPr>
          <p:nvPr>
            <p:ph idx="1"/>
          </p:nvPr>
        </p:nvSpPr>
        <p:spPr>
          <a:xfrm>
            <a:off x="4529804" y="1941690"/>
            <a:ext cx="5384800" cy="3752116"/>
          </a:xfrm>
        </p:spPr>
        <p:txBody>
          <a:bodyPr/>
          <a:lstStyle>
            <a:lvl1pPr marL="515938" indent="-280988">
              <a:buClr>
                <a:schemeClr val="bg2"/>
              </a:buClr>
              <a:buSzPct val="125000"/>
              <a:buFont typeface="Arial" panose="020B0604020202020204" pitchFamily="34" charset="0"/>
              <a:buChar char="•"/>
              <a:tabLst/>
              <a:defRPr sz="2200">
                <a:solidFill>
                  <a:schemeClr val="bg1"/>
                </a:solidFill>
              </a:defRPr>
            </a:lvl1pPr>
            <a:lvl2pPr marL="976313" indent="-280988">
              <a:buClr>
                <a:schemeClr val="accent1"/>
              </a:buClr>
              <a:buFont typeface="Wingdings" panose="05000000000000000000" pitchFamily="2" charset="2"/>
              <a:buChar char="§"/>
              <a:tabLst/>
              <a:defRPr sz="2000">
                <a:solidFill>
                  <a:schemeClr val="bg1"/>
                </a:solidFill>
              </a:defRPr>
            </a:lvl2pPr>
            <a:lvl3pPr marL="1381125" indent="-234950">
              <a:buClr>
                <a:schemeClr val="accent1"/>
              </a:buClr>
              <a:buFont typeface="Wingdings" pitchFamily="2" charset="2"/>
              <a:buChar char="§"/>
              <a:tabLst/>
              <a:defRPr sz="1800">
                <a:solidFill>
                  <a:schemeClr val="bg1"/>
                </a:solidFill>
              </a:defRPr>
            </a:lvl3pPr>
          </a:lstStyle>
          <a:p>
            <a:pPr lvl="0"/>
            <a:r>
              <a:rPr lang="en-US"/>
              <a:t>Click to edit Master text styles</a:t>
            </a:r>
          </a:p>
          <a:p>
            <a:pPr lvl="1"/>
            <a:r>
              <a:rPr lang="en-US"/>
              <a:t>Second level</a:t>
            </a:r>
          </a:p>
          <a:p>
            <a:pPr lvl="2"/>
            <a:r>
              <a:rPr lang="en-US"/>
              <a:t>Third level</a:t>
            </a:r>
          </a:p>
          <a:p>
            <a:pPr lvl="0"/>
            <a:endParaRPr lang="en-US"/>
          </a:p>
          <a:p>
            <a:pPr lvl="2"/>
            <a:endParaRPr lang="en-US"/>
          </a:p>
          <a:p>
            <a:pPr lvl="2"/>
            <a:endParaRPr lang="en-US"/>
          </a:p>
        </p:txBody>
      </p:sp>
      <p:sp>
        <p:nvSpPr>
          <p:cNvPr id="12" name="Title 1">
            <a:extLst>
              <a:ext uri="{FF2B5EF4-FFF2-40B4-BE49-F238E27FC236}">
                <a16:creationId xmlns:a16="http://schemas.microsoft.com/office/drawing/2014/main" id="{6D0CB6B6-F640-684D-AABC-37F9ECD6E052}"/>
              </a:ext>
            </a:extLst>
          </p:cNvPr>
          <p:cNvSpPr>
            <a:spLocks noGrp="1"/>
          </p:cNvSpPr>
          <p:nvPr>
            <p:ph type="title" hasCustomPrompt="1"/>
          </p:nvPr>
        </p:nvSpPr>
        <p:spPr>
          <a:xfrm>
            <a:off x="4529805" y="484458"/>
            <a:ext cx="6849387" cy="887356"/>
          </a:xfrm>
        </p:spPr>
        <p:txBody>
          <a:bodyPr anchor="t" anchorCtr="0">
            <a:normAutofit/>
          </a:bodyPr>
          <a:lstStyle>
            <a:lvl1pPr>
              <a:defRPr sz="3200" b="1" baseline="0">
                <a:solidFill>
                  <a:schemeClr val="bg1"/>
                </a:solidFill>
              </a:defRPr>
            </a:lvl1pPr>
          </a:lstStyle>
          <a:p>
            <a:r>
              <a:rPr lang="en-US"/>
              <a:t>DIFFERENT TITLE PER SLIDE, ARIAL 32 PT</a:t>
            </a:r>
          </a:p>
        </p:txBody>
      </p:sp>
    </p:spTree>
    <p:extLst>
      <p:ext uri="{BB962C8B-B14F-4D97-AF65-F5344CB8AC3E}">
        <p14:creationId xmlns:p14="http://schemas.microsoft.com/office/powerpoint/2010/main" val="1160564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1_Content with Graphic">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508C5BCF-1094-B94D-A6B4-3BA4D385EDAD}"/>
              </a:ext>
            </a:extLst>
          </p:cNvPr>
          <p:cNvCxnSpPr/>
          <p:nvPr userDrawn="1"/>
        </p:nvCxnSpPr>
        <p:spPr>
          <a:xfrm>
            <a:off x="713109" y="449124"/>
            <a:ext cx="948267" cy="0"/>
          </a:xfrm>
          <a:prstGeom prst="line">
            <a:avLst/>
          </a:prstGeom>
          <a:ln w="31750">
            <a:solidFill>
              <a:schemeClr val="bg2"/>
            </a:solidFill>
          </a:ln>
        </p:spPr>
        <p:style>
          <a:lnRef idx="1">
            <a:schemeClr val="accent1"/>
          </a:lnRef>
          <a:fillRef idx="0">
            <a:schemeClr val="accent1"/>
          </a:fillRef>
          <a:effectRef idx="0">
            <a:schemeClr val="accent1"/>
          </a:effectRef>
          <a:fontRef idx="minor">
            <a:schemeClr val="tx1"/>
          </a:fontRef>
        </p:style>
      </p:cxnSp>
      <p:sp>
        <p:nvSpPr>
          <p:cNvPr id="24" name="Content Placeholder 23">
            <a:extLst>
              <a:ext uri="{FF2B5EF4-FFF2-40B4-BE49-F238E27FC236}">
                <a16:creationId xmlns:a16="http://schemas.microsoft.com/office/drawing/2014/main" id="{340F56E4-F8A1-4D4D-9E61-5CABD197FB01}"/>
              </a:ext>
            </a:extLst>
          </p:cNvPr>
          <p:cNvSpPr>
            <a:spLocks noGrp="1"/>
          </p:cNvSpPr>
          <p:nvPr>
            <p:ph sz="quarter" idx="13"/>
          </p:nvPr>
        </p:nvSpPr>
        <p:spPr>
          <a:xfrm>
            <a:off x="6230938" y="1554378"/>
            <a:ext cx="5238750" cy="43517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1">
            <a:extLst>
              <a:ext uri="{FF2B5EF4-FFF2-40B4-BE49-F238E27FC236}">
                <a16:creationId xmlns:a16="http://schemas.microsoft.com/office/drawing/2014/main" id="{848D99A2-1D1C-984A-A263-5F663DD24984}"/>
              </a:ext>
            </a:extLst>
          </p:cNvPr>
          <p:cNvSpPr>
            <a:spLocks noGrp="1"/>
          </p:cNvSpPr>
          <p:nvPr>
            <p:ph type="title" hasCustomPrompt="1"/>
          </p:nvPr>
        </p:nvSpPr>
        <p:spPr>
          <a:xfrm>
            <a:off x="609600" y="484459"/>
            <a:ext cx="10972800" cy="825051"/>
          </a:xfrm>
        </p:spPr>
        <p:txBody>
          <a:bodyPr anchor="t" anchorCtr="0">
            <a:normAutofit/>
          </a:bodyPr>
          <a:lstStyle>
            <a:lvl1pPr>
              <a:defRPr sz="3200" b="1" baseline="0">
                <a:solidFill>
                  <a:schemeClr val="accent1"/>
                </a:solidFill>
              </a:defRPr>
            </a:lvl1pPr>
          </a:lstStyle>
          <a:p>
            <a:r>
              <a:rPr lang="en-US"/>
              <a:t>DIFFERENT TITLE PER SLIDE, ARIAL 32 PT</a:t>
            </a:r>
          </a:p>
        </p:txBody>
      </p:sp>
      <p:sp>
        <p:nvSpPr>
          <p:cNvPr id="31" name="Rectangle 30">
            <a:extLst>
              <a:ext uri="{FF2B5EF4-FFF2-40B4-BE49-F238E27FC236}">
                <a16:creationId xmlns:a16="http://schemas.microsoft.com/office/drawing/2014/main" id="{117DD378-629D-E840-B370-54259EE82100}"/>
              </a:ext>
            </a:extLst>
          </p:cNvPr>
          <p:cNvSpPr/>
          <p:nvPr userDrawn="1"/>
        </p:nvSpPr>
        <p:spPr>
          <a:xfrm>
            <a:off x="0" y="6117996"/>
            <a:ext cx="12192000" cy="74000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p>
        </p:txBody>
      </p:sp>
      <p:sp>
        <p:nvSpPr>
          <p:cNvPr id="32" name="Slide Number Placeholder 5">
            <a:extLst>
              <a:ext uri="{FF2B5EF4-FFF2-40B4-BE49-F238E27FC236}">
                <a16:creationId xmlns:a16="http://schemas.microsoft.com/office/drawing/2014/main" id="{2798D922-0933-1043-98C8-522ED9BC98EE}"/>
              </a:ext>
            </a:extLst>
          </p:cNvPr>
          <p:cNvSpPr txBox="1">
            <a:spLocks/>
          </p:cNvSpPr>
          <p:nvPr userDrawn="1"/>
        </p:nvSpPr>
        <p:spPr>
          <a:xfrm>
            <a:off x="11195314" y="6370139"/>
            <a:ext cx="711200" cy="259316"/>
          </a:xfrm>
          <a:prstGeom prst="rect">
            <a:avLst/>
          </a:prstGeom>
        </p:spPr>
        <p:txBody>
          <a:bodyPr vert="horz" lIns="121920" tIns="60960" rIns="121920" bIns="6096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085E4B45-3C0D-4DB7-A4A8-89FEB5CAB5B2}" type="slidenum">
              <a:rPr lang="en-US" sz="1333" smtClean="0">
                <a:solidFill>
                  <a:schemeClr val="bg1"/>
                </a:solidFill>
              </a:rPr>
              <a:pPr algn="ctr"/>
              <a:t>‹#›</a:t>
            </a:fld>
            <a:endParaRPr lang="en-US" sz="1333" dirty="0">
              <a:solidFill>
                <a:schemeClr val="bg1"/>
              </a:solidFill>
            </a:endParaRPr>
          </a:p>
        </p:txBody>
      </p:sp>
      <p:pic>
        <p:nvPicPr>
          <p:cNvPr id="33" name="Graphic 32">
            <a:extLst>
              <a:ext uri="{FF2B5EF4-FFF2-40B4-BE49-F238E27FC236}">
                <a16:creationId xmlns:a16="http://schemas.microsoft.com/office/drawing/2014/main" id="{576D76D2-5186-1145-81B6-C978F0FD5B22}"/>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09600" y="6246069"/>
            <a:ext cx="2260600" cy="495300"/>
          </a:xfrm>
          <a:prstGeom prst="rect">
            <a:avLst/>
          </a:prstGeom>
        </p:spPr>
      </p:pic>
      <p:cxnSp>
        <p:nvCxnSpPr>
          <p:cNvPr id="34" name="Straight Connector 33">
            <a:extLst>
              <a:ext uri="{FF2B5EF4-FFF2-40B4-BE49-F238E27FC236}">
                <a16:creationId xmlns:a16="http://schemas.microsoft.com/office/drawing/2014/main" id="{AFF4CCCA-CC14-5F4F-85F8-E9E43CBD83C3}"/>
              </a:ext>
            </a:extLst>
          </p:cNvPr>
          <p:cNvCxnSpPr/>
          <p:nvPr userDrawn="1"/>
        </p:nvCxnSpPr>
        <p:spPr>
          <a:xfrm>
            <a:off x="11261303" y="6341319"/>
            <a:ext cx="0" cy="30480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5" name="Text Placeholder 3">
            <a:extLst>
              <a:ext uri="{FF2B5EF4-FFF2-40B4-BE49-F238E27FC236}">
                <a16:creationId xmlns:a16="http://schemas.microsoft.com/office/drawing/2014/main" id="{D27E2174-87D8-A34D-A2C1-AD7CA740738F}"/>
              </a:ext>
            </a:extLst>
          </p:cNvPr>
          <p:cNvSpPr>
            <a:spLocks noGrp="1"/>
          </p:cNvSpPr>
          <p:nvPr>
            <p:ph type="body" sz="quarter" idx="10" hasCustomPrompt="1"/>
          </p:nvPr>
        </p:nvSpPr>
        <p:spPr>
          <a:xfrm>
            <a:off x="7222204" y="6341319"/>
            <a:ext cx="3979862" cy="304800"/>
          </a:xfrm>
        </p:spPr>
        <p:txBody>
          <a:bodyPr anchor="ctr" anchorCtr="0">
            <a:noAutofit/>
          </a:bodyPr>
          <a:lstStyle>
            <a:lvl1pPr marL="0" indent="0" algn="r">
              <a:buNone/>
              <a:defRPr sz="1800">
                <a:solidFill>
                  <a:schemeClr val="bg1"/>
                </a:solidFill>
              </a:defRPr>
            </a:lvl1pPr>
          </a:lstStyle>
          <a:p>
            <a:pPr lvl="0"/>
            <a:r>
              <a:rPr lang="en-US"/>
              <a:t>Presentation Title</a:t>
            </a:r>
          </a:p>
        </p:txBody>
      </p:sp>
      <p:sp>
        <p:nvSpPr>
          <p:cNvPr id="36" name="Content Placeholder 23">
            <a:extLst>
              <a:ext uri="{FF2B5EF4-FFF2-40B4-BE49-F238E27FC236}">
                <a16:creationId xmlns:a16="http://schemas.microsoft.com/office/drawing/2014/main" id="{33C51EF8-3A4A-BF43-91AD-F7ED3A3ADF15}"/>
              </a:ext>
            </a:extLst>
          </p:cNvPr>
          <p:cNvSpPr>
            <a:spLocks noGrp="1"/>
          </p:cNvSpPr>
          <p:nvPr>
            <p:ph sz="quarter" idx="14"/>
          </p:nvPr>
        </p:nvSpPr>
        <p:spPr>
          <a:xfrm>
            <a:off x="630238" y="1554378"/>
            <a:ext cx="5238750" cy="43517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94138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1_Content with PPT Chart">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66783A4B-93AD-574C-BB9F-CCFFDA76DA3B}"/>
              </a:ext>
            </a:extLst>
          </p:cNvPr>
          <p:cNvSpPr>
            <a:spLocks noGrp="1"/>
          </p:cNvSpPr>
          <p:nvPr>
            <p:ph type="chart" sz="quarter" idx="10"/>
          </p:nvPr>
        </p:nvSpPr>
        <p:spPr>
          <a:xfrm>
            <a:off x="609600" y="1622865"/>
            <a:ext cx="10968038" cy="4283251"/>
          </a:xfrm>
        </p:spPr>
        <p:txBody>
          <a:bodyPr/>
          <a:lstStyle/>
          <a:p>
            <a:endParaRPr lang="en-US" dirty="0"/>
          </a:p>
        </p:txBody>
      </p:sp>
      <p:cxnSp>
        <p:nvCxnSpPr>
          <p:cNvPr id="19" name="Straight Connector 18">
            <a:extLst>
              <a:ext uri="{FF2B5EF4-FFF2-40B4-BE49-F238E27FC236}">
                <a16:creationId xmlns:a16="http://schemas.microsoft.com/office/drawing/2014/main" id="{DD7A90AB-F918-D841-92EA-FF682489E30B}"/>
              </a:ext>
            </a:extLst>
          </p:cNvPr>
          <p:cNvCxnSpPr/>
          <p:nvPr userDrawn="1"/>
        </p:nvCxnSpPr>
        <p:spPr>
          <a:xfrm>
            <a:off x="713109" y="449124"/>
            <a:ext cx="948267" cy="0"/>
          </a:xfrm>
          <a:prstGeom prst="line">
            <a:avLst/>
          </a:prstGeom>
          <a:ln w="31750">
            <a:solidFill>
              <a:schemeClr val="bg2"/>
            </a:solidFil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C35FA206-A2EA-8343-A005-2B63047D2274}"/>
              </a:ext>
            </a:extLst>
          </p:cNvPr>
          <p:cNvSpPr>
            <a:spLocks noGrp="1"/>
          </p:cNvSpPr>
          <p:nvPr>
            <p:ph type="title" hasCustomPrompt="1"/>
          </p:nvPr>
        </p:nvSpPr>
        <p:spPr>
          <a:xfrm>
            <a:off x="609600" y="484458"/>
            <a:ext cx="10972800" cy="974991"/>
          </a:xfrm>
        </p:spPr>
        <p:txBody>
          <a:bodyPr anchor="t" anchorCtr="0">
            <a:normAutofit/>
          </a:bodyPr>
          <a:lstStyle>
            <a:lvl1pPr>
              <a:defRPr sz="3200" b="1" baseline="0">
                <a:solidFill>
                  <a:schemeClr val="accent1"/>
                </a:solidFill>
              </a:defRPr>
            </a:lvl1pPr>
          </a:lstStyle>
          <a:p>
            <a:r>
              <a:rPr lang="en-US"/>
              <a:t>DIFFERENT TITLE PER SLIDE, ARIAL 32 PT</a:t>
            </a:r>
          </a:p>
        </p:txBody>
      </p:sp>
      <p:sp>
        <p:nvSpPr>
          <p:cNvPr id="26" name="Rectangle 25">
            <a:extLst>
              <a:ext uri="{FF2B5EF4-FFF2-40B4-BE49-F238E27FC236}">
                <a16:creationId xmlns:a16="http://schemas.microsoft.com/office/drawing/2014/main" id="{F3DDD418-8000-C543-8D48-F8E5450BDDC0}"/>
              </a:ext>
            </a:extLst>
          </p:cNvPr>
          <p:cNvSpPr/>
          <p:nvPr userDrawn="1"/>
        </p:nvSpPr>
        <p:spPr>
          <a:xfrm>
            <a:off x="0" y="6117996"/>
            <a:ext cx="12192000" cy="74000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p>
        </p:txBody>
      </p:sp>
      <p:sp>
        <p:nvSpPr>
          <p:cNvPr id="27" name="Slide Number Placeholder 5">
            <a:extLst>
              <a:ext uri="{FF2B5EF4-FFF2-40B4-BE49-F238E27FC236}">
                <a16:creationId xmlns:a16="http://schemas.microsoft.com/office/drawing/2014/main" id="{FF16A477-2FDE-B844-89E5-53567EFF47B3}"/>
              </a:ext>
            </a:extLst>
          </p:cNvPr>
          <p:cNvSpPr txBox="1">
            <a:spLocks/>
          </p:cNvSpPr>
          <p:nvPr userDrawn="1"/>
        </p:nvSpPr>
        <p:spPr>
          <a:xfrm>
            <a:off x="11195314" y="6370139"/>
            <a:ext cx="711200" cy="259316"/>
          </a:xfrm>
          <a:prstGeom prst="rect">
            <a:avLst/>
          </a:prstGeom>
        </p:spPr>
        <p:txBody>
          <a:bodyPr vert="horz" lIns="121920" tIns="60960" rIns="121920" bIns="6096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085E4B45-3C0D-4DB7-A4A8-89FEB5CAB5B2}" type="slidenum">
              <a:rPr lang="en-US" sz="1333" smtClean="0">
                <a:solidFill>
                  <a:schemeClr val="bg1"/>
                </a:solidFill>
              </a:rPr>
              <a:pPr algn="ctr"/>
              <a:t>‹#›</a:t>
            </a:fld>
            <a:endParaRPr lang="en-US" sz="1333" dirty="0">
              <a:solidFill>
                <a:schemeClr val="bg1"/>
              </a:solidFill>
            </a:endParaRPr>
          </a:p>
        </p:txBody>
      </p:sp>
      <p:pic>
        <p:nvPicPr>
          <p:cNvPr id="28" name="Graphic 27">
            <a:extLst>
              <a:ext uri="{FF2B5EF4-FFF2-40B4-BE49-F238E27FC236}">
                <a16:creationId xmlns:a16="http://schemas.microsoft.com/office/drawing/2014/main" id="{A2BA51FD-6863-B44B-B3CC-8DE6F23B7E50}"/>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09600" y="6246069"/>
            <a:ext cx="2260600" cy="495300"/>
          </a:xfrm>
          <a:prstGeom prst="rect">
            <a:avLst/>
          </a:prstGeom>
        </p:spPr>
      </p:pic>
      <p:cxnSp>
        <p:nvCxnSpPr>
          <p:cNvPr id="29" name="Straight Connector 28">
            <a:extLst>
              <a:ext uri="{FF2B5EF4-FFF2-40B4-BE49-F238E27FC236}">
                <a16:creationId xmlns:a16="http://schemas.microsoft.com/office/drawing/2014/main" id="{D3E8422D-7B3C-8247-A6B7-560541E2F024}"/>
              </a:ext>
            </a:extLst>
          </p:cNvPr>
          <p:cNvCxnSpPr/>
          <p:nvPr userDrawn="1"/>
        </p:nvCxnSpPr>
        <p:spPr>
          <a:xfrm>
            <a:off x="11261303" y="6341319"/>
            <a:ext cx="0" cy="30480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0" name="Text Placeholder 3">
            <a:extLst>
              <a:ext uri="{FF2B5EF4-FFF2-40B4-BE49-F238E27FC236}">
                <a16:creationId xmlns:a16="http://schemas.microsoft.com/office/drawing/2014/main" id="{ECDE6A3D-E118-2F48-B970-DA33892D5B6F}"/>
              </a:ext>
            </a:extLst>
          </p:cNvPr>
          <p:cNvSpPr>
            <a:spLocks noGrp="1"/>
          </p:cNvSpPr>
          <p:nvPr>
            <p:ph type="body" sz="quarter" idx="11" hasCustomPrompt="1"/>
          </p:nvPr>
        </p:nvSpPr>
        <p:spPr>
          <a:xfrm>
            <a:off x="7222204" y="6341319"/>
            <a:ext cx="3979862" cy="304800"/>
          </a:xfrm>
        </p:spPr>
        <p:txBody>
          <a:bodyPr anchor="ctr" anchorCtr="0">
            <a:noAutofit/>
          </a:bodyPr>
          <a:lstStyle>
            <a:lvl1pPr marL="0" indent="0" algn="r">
              <a:buNone/>
              <a:defRPr sz="1800">
                <a:solidFill>
                  <a:schemeClr val="bg1"/>
                </a:solidFill>
              </a:defRPr>
            </a:lvl1pPr>
          </a:lstStyle>
          <a:p>
            <a:pPr lvl="0"/>
            <a:r>
              <a:rPr lang="en-US"/>
              <a:t>Presentation Title</a:t>
            </a:r>
          </a:p>
        </p:txBody>
      </p:sp>
    </p:spTree>
    <p:extLst>
      <p:ext uri="{BB962C8B-B14F-4D97-AF65-F5344CB8AC3E}">
        <p14:creationId xmlns:p14="http://schemas.microsoft.com/office/powerpoint/2010/main" val="2831501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1_Content with Large Image/Graphic">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0705CBE4-EE8C-A74D-87A4-DE173750744F}"/>
              </a:ext>
            </a:extLst>
          </p:cNvPr>
          <p:cNvSpPr>
            <a:spLocks noGrp="1"/>
          </p:cNvSpPr>
          <p:nvPr>
            <p:ph type="pic" sz="quarter" idx="12"/>
          </p:nvPr>
        </p:nvSpPr>
        <p:spPr>
          <a:xfrm>
            <a:off x="609601" y="1667733"/>
            <a:ext cx="10972800" cy="4221718"/>
          </a:xfrm>
        </p:spPr>
        <p:txBody>
          <a:bodyPr/>
          <a:lstStyle/>
          <a:p>
            <a:endParaRPr lang="en-US" dirty="0"/>
          </a:p>
        </p:txBody>
      </p:sp>
      <p:cxnSp>
        <p:nvCxnSpPr>
          <p:cNvPr id="13" name="Straight Connector 12">
            <a:extLst>
              <a:ext uri="{FF2B5EF4-FFF2-40B4-BE49-F238E27FC236}">
                <a16:creationId xmlns:a16="http://schemas.microsoft.com/office/drawing/2014/main" id="{E5D6EDFE-9BCC-7241-BE79-C3C97886BF10}"/>
              </a:ext>
            </a:extLst>
          </p:cNvPr>
          <p:cNvCxnSpPr/>
          <p:nvPr userDrawn="1"/>
        </p:nvCxnSpPr>
        <p:spPr>
          <a:xfrm>
            <a:off x="713109" y="449124"/>
            <a:ext cx="948267" cy="0"/>
          </a:xfrm>
          <a:prstGeom prst="line">
            <a:avLst/>
          </a:prstGeom>
          <a:ln w="31750">
            <a:solidFill>
              <a:schemeClr val="bg2"/>
            </a:solidFill>
          </a:ln>
        </p:spPr>
        <p:style>
          <a:lnRef idx="1">
            <a:schemeClr val="accent1"/>
          </a:lnRef>
          <a:fillRef idx="0">
            <a:schemeClr val="accent1"/>
          </a:fillRef>
          <a:effectRef idx="0">
            <a:schemeClr val="accent1"/>
          </a:effectRef>
          <a:fontRef idx="minor">
            <a:schemeClr val="tx1"/>
          </a:fontRef>
        </p:style>
      </p:cxnSp>
      <p:sp>
        <p:nvSpPr>
          <p:cNvPr id="12" name="Title 1">
            <a:extLst>
              <a:ext uri="{FF2B5EF4-FFF2-40B4-BE49-F238E27FC236}">
                <a16:creationId xmlns:a16="http://schemas.microsoft.com/office/drawing/2014/main" id="{30B7E887-57A5-1B48-AE15-22374E11DD61}"/>
              </a:ext>
            </a:extLst>
          </p:cNvPr>
          <p:cNvSpPr>
            <a:spLocks noGrp="1"/>
          </p:cNvSpPr>
          <p:nvPr>
            <p:ph type="title" hasCustomPrompt="1"/>
          </p:nvPr>
        </p:nvSpPr>
        <p:spPr>
          <a:xfrm>
            <a:off x="609600" y="484459"/>
            <a:ext cx="10972800" cy="974989"/>
          </a:xfrm>
        </p:spPr>
        <p:txBody>
          <a:bodyPr anchor="t" anchorCtr="0">
            <a:normAutofit/>
          </a:bodyPr>
          <a:lstStyle>
            <a:lvl1pPr>
              <a:defRPr sz="3200" b="1" baseline="0">
                <a:solidFill>
                  <a:schemeClr val="accent1"/>
                </a:solidFill>
              </a:defRPr>
            </a:lvl1pPr>
          </a:lstStyle>
          <a:p>
            <a:r>
              <a:rPr lang="en-US"/>
              <a:t>DIFFERENT TITLE PER SLIDE, ARIAL 32 PT</a:t>
            </a:r>
          </a:p>
        </p:txBody>
      </p:sp>
      <p:sp>
        <p:nvSpPr>
          <p:cNvPr id="26" name="Rectangle 25">
            <a:extLst>
              <a:ext uri="{FF2B5EF4-FFF2-40B4-BE49-F238E27FC236}">
                <a16:creationId xmlns:a16="http://schemas.microsoft.com/office/drawing/2014/main" id="{0A0DF808-4C38-3849-B5B7-4E3001375694}"/>
              </a:ext>
            </a:extLst>
          </p:cNvPr>
          <p:cNvSpPr/>
          <p:nvPr userDrawn="1"/>
        </p:nvSpPr>
        <p:spPr>
          <a:xfrm>
            <a:off x="0" y="6117996"/>
            <a:ext cx="12192000" cy="74000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p>
        </p:txBody>
      </p:sp>
      <p:sp>
        <p:nvSpPr>
          <p:cNvPr id="27" name="Slide Number Placeholder 5">
            <a:extLst>
              <a:ext uri="{FF2B5EF4-FFF2-40B4-BE49-F238E27FC236}">
                <a16:creationId xmlns:a16="http://schemas.microsoft.com/office/drawing/2014/main" id="{EEC23946-B628-904A-A109-D9C3DF530852}"/>
              </a:ext>
            </a:extLst>
          </p:cNvPr>
          <p:cNvSpPr txBox="1">
            <a:spLocks/>
          </p:cNvSpPr>
          <p:nvPr userDrawn="1"/>
        </p:nvSpPr>
        <p:spPr>
          <a:xfrm>
            <a:off x="11195314" y="6370139"/>
            <a:ext cx="711200" cy="259316"/>
          </a:xfrm>
          <a:prstGeom prst="rect">
            <a:avLst/>
          </a:prstGeom>
        </p:spPr>
        <p:txBody>
          <a:bodyPr vert="horz" lIns="121920" tIns="60960" rIns="121920" bIns="6096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085E4B45-3C0D-4DB7-A4A8-89FEB5CAB5B2}" type="slidenum">
              <a:rPr lang="en-US" sz="1333" smtClean="0">
                <a:solidFill>
                  <a:schemeClr val="bg1"/>
                </a:solidFill>
              </a:rPr>
              <a:pPr algn="ctr"/>
              <a:t>‹#›</a:t>
            </a:fld>
            <a:endParaRPr lang="en-US" sz="1333" dirty="0">
              <a:solidFill>
                <a:schemeClr val="bg1"/>
              </a:solidFill>
            </a:endParaRPr>
          </a:p>
        </p:txBody>
      </p:sp>
      <p:pic>
        <p:nvPicPr>
          <p:cNvPr id="28" name="Graphic 27">
            <a:extLst>
              <a:ext uri="{FF2B5EF4-FFF2-40B4-BE49-F238E27FC236}">
                <a16:creationId xmlns:a16="http://schemas.microsoft.com/office/drawing/2014/main" id="{564CD507-EEDB-6948-930D-9B84E47A6F8F}"/>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09600" y="6246069"/>
            <a:ext cx="2260600" cy="495300"/>
          </a:xfrm>
          <a:prstGeom prst="rect">
            <a:avLst/>
          </a:prstGeom>
        </p:spPr>
      </p:pic>
      <p:cxnSp>
        <p:nvCxnSpPr>
          <p:cNvPr id="29" name="Straight Connector 28">
            <a:extLst>
              <a:ext uri="{FF2B5EF4-FFF2-40B4-BE49-F238E27FC236}">
                <a16:creationId xmlns:a16="http://schemas.microsoft.com/office/drawing/2014/main" id="{99C370B9-4ACE-AE45-89BE-88F87F4C2D25}"/>
              </a:ext>
            </a:extLst>
          </p:cNvPr>
          <p:cNvCxnSpPr/>
          <p:nvPr userDrawn="1"/>
        </p:nvCxnSpPr>
        <p:spPr>
          <a:xfrm>
            <a:off x="11261303" y="6341319"/>
            <a:ext cx="0" cy="30480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0" name="Text Placeholder 3">
            <a:extLst>
              <a:ext uri="{FF2B5EF4-FFF2-40B4-BE49-F238E27FC236}">
                <a16:creationId xmlns:a16="http://schemas.microsoft.com/office/drawing/2014/main" id="{3BC5AB0D-1D51-AE43-8724-1EF32D916C1A}"/>
              </a:ext>
            </a:extLst>
          </p:cNvPr>
          <p:cNvSpPr>
            <a:spLocks noGrp="1"/>
          </p:cNvSpPr>
          <p:nvPr>
            <p:ph type="body" sz="quarter" idx="10" hasCustomPrompt="1"/>
          </p:nvPr>
        </p:nvSpPr>
        <p:spPr>
          <a:xfrm>
            <a:off x="7222204" y="6341319"/>
            <a:ext cx="3979862" cy="304800"/>
          </a:xfrm>
        </p:spPr>
        <p:txBody>
          <a:bodyPr anchor="ctr" anchorCtr="0">
            <a:noAutofit/>
          </a:bodyPr>
          <a:lstStyle>
            <a:lvl1pPr marL="0" indent="0" algn="r">
              <a:buNone/>
              <a:defRPr sz="1800">
                <a:solidFill>
                  <a:schemeClr val="bg1"/>
                </a:solidFill>
              </a:defRPr>
            </a:lvl1pPr>
          </a:lstStyle>
          <a:p>
            <a:pPr lvl="0"/>
            <a:r>
              <a:rPr lang="en-US"/>
              <a:t>Presentation Title</a:t>
            </a:r>
          </a:p>
        </p:txBody>
      </p:sp>
    </p:spTree>
    <p:extLst>
      <p:ext uri="{BB962C8B-B14F-4D97-AF65-F5344CB8AC3E}">
        <p14:creationId xmlns:p14="http://schemas.microsoft.com/office/powerpoint/2010/main" val="176803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00A5C9A-4A11-784F-957D-6444814FA726}"/>
              </a:ext>
            </a:extLst>
          </p:cNvPr>
          <p:cNvSpPr/>
          <p:nvPr userDrawn="1"/>
        </p:nvSpPr>
        <p:spPr>
          <a:xfrm>
            <a:off x="7546" y="1"/>
            <a:ext cx="12179195" cy="29802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p>
        </p:txBody>
      </p:sp>
      <p:pic>
        <p:nvPicPr>
          <p:cNvPr id="11" name="Picture 10">
            <a:extLst>
              <a:ext uri="{FF2B5EF4-FFF2-40B4-BE49-F238E27FC236}">
                <a16:creationId xmlns:a16="http://schemas.microsoft.com/office/drawing/2014/main" id="{EDCE8E7C-6EA8-5E4A-98DA-197608A078BB}"/>
              </a:ext>
            </a:extLst>
          </p:cNvPr>
          <p:cNvPicPr>
            <a:picLocks noChangeAspect="1"/>
          </p:cNvPicPr>
          <p:nvPr userDrawn="1"/>
        </p:nvPicPr>
        <p:blipFill rotWithShape="1">
          <a:blip r:embed="rId2" cstate="screen">
            <a:alphaModFix amt="5000"/>
            <a:extLst>
              <a:ext uri="{28A0092B-C50C-407E-A947-70E740481C1C}">
                <a14:useLocalDpi xmlns:a14="http://schemas.microsoft.com/office/drawing/2010/main"/>
              </a:ext>
            </a:extLst>
          </a:blip>
          <a:srcRect l="215" t="279" r="34047" b="51444"/>
          <a:stretch/>
        </p:blipFill>
        <p:spPr>
          <a:xfrm>
            <a:off x="-5259" y="-71119"/>
            <a:ext cx="12192000" cy="3050858"/>
          </a:xfrm>
          <a:prstGeom prst="rect">
            <a:avLst/>
          </a:prstGeom>
        </p:spPr>
      </p:pic>
      <p:sp>
        <p:nvSpPr>
          <p:cNvPr id="10" name="Rectangle 9">
            <a:extLst>
              <a:ext uri="{FF2B5EF4-FFF2-40B4-BE49-F238E27FC236}">
                <a16:creationId xmlns:a16="http://schemas.microsoft.com/office/drawing/2014/main" id="{C8D70E64-FE79-E246-A2DA-42EE90A704EF}"/>
              </a:ext>
            </a:extLst>
          </p:cNvPr>
          <p:cNvSpPr/>
          <p:nvPr userDrawn="1"/>
        </p:nvSpPr>
        <p:spPr>
          <a:xfrm>
            <a:off x="-1" y="1201194"/>
            <a:ext cx="9985249" cy="1470025"/>
          </a:xfrm>
          <a:prstGeom prst="rect">
            <a:avLst/>
          </a:prstGeom>
          <a:solidFill>
            <a:schemeClr val="tx2">
              <a:lumMod val="10000"/>
            </a:schemeClr>
          </a:solidFill>
          <a:ln cmpd="sng">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p>
        </p:txBody>
      </p:sp>
      <p:sp>
        <p:nvSpPr>
          <p:cNvPr id="9" name="Title 1">
            <a:extLst>
              <a:ext uri="{FF2B5EF4-FFF2-40B4-BE49-F238E27FC236}">
                <a16:creationId xmlns:a16="http://schemas.microsoft.com/office/drawing/2014/main" id="{DA4C386B-3E03-9A45-8365-ACE91E7D8F0D}"/>
              </a:ext>
            </a:extLst>
          </p:cNvPr>
          <p:cNvSpPr>
            <a:spLocks noGrp="1"/>
          </p:cNvSpPr>
          <p:nvPr>
            <p:ph type="ctrTitle" hasCustomPrompt="1"/>
          </p:nvPr>
        </p:nvSpPr>
        <p:spPr>
          <a:xfrm>
            <a:off x="914401" y="1201194"/>
            <a:ext cx="7794171" cy="1470025"/>
          </a:xfrm>
        </p:spPr>
        <p:txBody>
          <a:bodyPr>
            <a:normAutofit/>
          </a:bodyPr>
          <a:lstStyle>
            <a:lvl1pPr algn="l">
              <a:defRPr sz="3200" b="1">
                <a:solidFill>
                  <a:schemeClr val="bg1"/>
                </a:solidFill>
              </a:defRPr>
            </a:lvl1pPr>
          </a:lstStyle>
          <a:p>
            <a:r>
              <a:rPr lang="en-US"/>
              <a:t>Section Title, Arial Bold, 32 </a:t>
            </a:r>
            <a:r>
              <a:rPr lang="en-US" err="1"/>
              <a:t>pt</a:t>
            </a:r>
            <a:endParaRPr lang="en-US"/>
          </a:p>
        </p:txBody>
      </p:sp>
      <p:sp>
        <p:nvSpPr>
          <p:cNvPr id="17" name="Picture Placeholder 16">
            <a:extLst>
              <a:ext uri="{FF2B5EF4-FFF2-40B4-BE49-F238E27FC236}">
                <a16:creationId xmlns:a16="http://schemas.microsoft.com/office/drawing/2014/main" id="{DAE0E53C-0779-1B43-86E7-21148BDEE6C5}"/>
              </a:ext>
            </a:extLst>
          </p:cNvPr>
          <p:cNvSpPr>
            <a:spLocks noGrp="1"/>
          </p:cNvSpPr>
          <p:nvPr>
            <p:ph type="pic" sz="quarter" idx="10"/>
          </p:nvPr>
        </p:nvSpPr>
        <p:spPr>
          <a:xfrm>
            <a:off x="0" y="2979738"/>
            <a:ext cx="12192000" cy="3878262"/>
          </a:xfrm>
        </p:spPr>
        <p:txBody>
          <a:bodyPr/>
          <a:lstStyle/>
          <a:p>
            <a:endParaRPr lang="en-US" dirty="0"/>
          </a:p>
        </p:txBody>
      </p:sp>
      <p:sp>
        <p:nvSpPr>
          <p:cNvPr id="12" name="Rectangle 11">
            <a:extLst>
              <a:ext uri="{FF2B5EF4-FFF2-40B4-BE49-F238E27FC236}">
                <a16:creationId xmlns:a16="http://schemas.microsoft.com/office/drawing/2014/main" id="{984B987E-0BBF-BA42-A491-9976991B47A3}"/>
              </a:ext>
            </a:extLst>
          </p:cNvPr>
          <p:cNvSpPr/>
          <p:nvPr userDrawn="1"/>
        </p:nvSpPr>
        <p:spPr>
          <a:xfrm>
            <a:off x="664172" y="1201194"/>
            <a:ext cx="81906" cy="1470025"/>
          </a:xfrm>
          <a:prstGeom prst="rect">
            <a:avLst/>
          </a:prstGeom>
          <a:solidFill>
            <a:schemeClr val="bg2"/>
          </a:solidFill>
          <a:ln>
            <a:no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p>
        </p:txBody>
      </p:sp>
      <p:sp>
        <p:nvSpPr>
          <p:cNvPr id="15" name="Rectangle 14">
            <a:extLst>
              <a:ext uri="{FF2B5EF4-FFF2-40B4-BE49-F238E27FC236}">
                <a16:creationId xmlns:a16="http://schemas.microsoft.com/office/drawing/2014/main" id="{1BFC7608-7677-3E47-9925-1C93BC6DCED2}"/>
              </a:ext>
            </a:extLst>
          </p:cNvPr>
          <p:cNvSpPr/>
          <p:nvPr userDrawn="1"/>
        </p:nvSpPr>
        <p:spPr>
          <a:xfrm>
            <a:off x="425021" y="1201194"/>
            <a:ext cx="81906" cy="1470025"/>
          </a:xfrm>
          <a:prstGeom prst="rect">
            <a:avLst/>
          </a:prstGeom>
          <a:solidFill>
            <a:schemeClr val="bg2"/>
          </a:solidFill>
          <a:ln>
            <a:no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p>
        </p:txBody>
      </p:sp>
    </p:spTree>
    <p:extLst>
      <p:ext uri="{BB962C8B-B14F-4D97-AF65-F5344CB8AC3E}">
        <p14:creationId xmlns:p14="http://schemas.microsoft.com/office/powerpoint/2010/main" val="3045880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18" Type="http://schemas.openxmlformats.org/officeDocument/2006/relationships/slideLayout" Target="../slideLayouts/slideLayout66.xml"/><Relationship Id="rId3" Type="http://schemas.openxmlformats.org/officeDocument/2006/relationships/slideLayout" Target="../slideLayouts/slideLayout51.xml"/><Relationship Id="rId21" Type="http://schemas.openxmlformats.org/officeDocument/2006/relationships/slideLayout" Target="../slideLayouts/slideLayout69.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17" Type="http://schemas.openxmlformats.org/officeDocument/2006/relationships/slideLayout" Target="../slideLayouts/slideLayout65.xml"/><Relationship Id="rId2" Type="http://schemas.openxmlformats.org/officeDocument/2006/relationships/slideLayout" Target="../slideLayouts/slideLayout50.xml"/><Relationship Id="rId16" Type="http://schemas.openxmlformats.org/officeDocument/2006/relationships/slideLayout" Target="../slideLayouts/slideLayout64.xml"/><Relationship Id="rId20" Type="http://schemas.openxmlformats.org/officeDocument/2006/relationships/slideLayout" Target="../slideLayouts/slideLayout68.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5" Type="http://schemas.openxmlformats.org/officeDocument/2006/relationships/slideLayout" Target="../slideLayouts/slideLayout63.xml"/><Relationship Id="rId10" Type="http://schemas.openxmlformats.org/officeDocument/2006/relationships/slideLayout" Target="../slideLayouts/slideLayout58.xml"/><Relationship Id="rId19" Type="http://schemas.openxmlformats.org/officeDocument/2006/relationships/slideLayout" Target="../slideLayouts/slideLayout67.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 Id="rId22"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72.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theme" Target="../theme/theme6.xml"/><Relationship Id="rId5" Type="http://schemas.openxmlformats.org/officeDocument/2006/relationships/slideLayout" Target="../slideLayouts/slideLayout74.xml"/><Relationship Id="rId4" Type="http://schemas.openxmlformats.org/officeDocument/2006/relationships/slideLayout" Target="../slideLayouts/slideLayout7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slideLayout" Target="../slideLayouts/slideLayout87.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slideLayout" Target="../slideLayouts/slideLayout86.xml"/><Relationship Id="rId17" Type="http://schemas.openxmlformats.org/officeDocument/2006/relationships/theme" Target="../theme/theme7.xml"/><Relationship Id="rId2" Type="http://schemas.openxmlformats.org/officeDocument/2006/relationships/slideLayout" Target="../slideLayouts/slideLayout76.xml"/><Relationship Id="rId16" Type="http://schemas.openxmlformats.org/officeDocument/2006/relationships/slideLayout" Target="../slideLayouts/slideLayout90.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5" Type="http://schemas.openxmlformats.org/officeDocument/2006/relationships/slideLayout" Target="../slideLayouts/slideLayout8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 Id="rId14" Type="http://schemas.openxmlformats.org/officeDocument/2006/relationships/slideLayout" Target="../slideLayouts/slideLayout8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slideLayout" Target="../slideLayouts/slideLayout103.xml"/><Relationship Id="rId18" Type="http://schemas.openxmlformats.org/officeDocument/2006/relationships/slideLayout" Target="../slideLayouts/slideLayout108.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slideLayout" Target="../slideLayouts/slideLayout102.xml"/><Relationship Id="rId17" Type="http://schemas.openxmlformats.org/officeDocument/2006/relationships/slideLayout" Target="../slideLayouts/slideLayout107.xml"/><Relationship Id="rId2" Type="http://schemas.openxmlformats.org/officeDocument/2006/relationships/slideLayout" Target="../slideLayouts/slideLayout92.xml"/><Relationship Id="rId16" Type="http://schemas.openxmlformats.org/officeDocument/2006/relationships/slideLayout" Target="../slideLayouts/slideLayout106.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5" Type="http://schemas.openxmlformats.org/officeDocument/2006/relationships/slideLayout" Target="../slideLayouts/slideLayout105.xml"/><Relationship Id="rId10" Type="http://schemas.openxmlformats.org/officeDocument/2006/relationships/slideLayout" Target="../slideLayouts/slideLayout100.xml"/><Relationship Id="rId19" Type="http://schemas.openxmlformats.org/officeDocument/2006/relationships/theme" Target="../theme/theme8.xml"/><Relationship Id="rId4" Type="http://schemas.openxmlformats.org/officeDocument/2006/relationships/slideLayout" Target="../slideLayouts/slideLayout94.xml"/><Relationship Id="rId9" Type="http://schemas.openxmlformats.org/officeDocument/2006/relationships/slideLayout" Target="../slideLayouts/slideLayout99.xml"/><Relationship Id="rId14" Type="http://schemas.openxmlformats.org/officeDocument/2006/relationships/slideLayout" Target="../slideLayouts/slideLayout10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177800"/>
            <a:ext cx="10972800" cy="1143000"/>
          </a:xfrm>
          <a:prstGeom prst="rect">
            <a:avLst/>
          </a:prstGeom>
        </p:spPr>
        <p:txBody>
          <a:bodyPr vert="horz" lIns="91440" tIns="45720" rIns="91440" bIns="45720" rtlCol="0" anchor="ctr">
            <a:normAutofit/>
          </a:bodyPr>
          <a:lstStyle/>
          <a:p>
            <a:r>
              <a:rPr lang="en-US"/>
              <a:t>DIFFERENT TITLE PER SLIDE, ARIAL 28 PT</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660869766"/>
      </p:ext>
    </p:extLst>
  </p:cSld>
  <p:clrMap bg1="lt1" tx1="dk1" bg2="lt2" tx2="dk2" accent1="accent1" accent2="accent2" accent3="accent3" accent4="accent4" accent5="accent5" accent6="accent6" hlink="hlink" folHlink="folHlink"/>
  <p:sldLayoutIdLst>
    <p:sldLayoutId id="2147483661" r:id="rId1"/>
    <p:sldLayoutId id="2147483671" r:id="rId2"/>
    <p:sldLayoutId id="2147483670" r:id="rId3"/>
    <p:sldLayoutId id="2147483673" r:id="rId4"/>
    <p:sldLayoutId id="2147483677" r:id="rId5"/>
    <p:sldLayoutId id="2147483674" r:id="rId6"/>
    <p:sldLayoutId id="2147483675" r:id="rId7"/>
    <p:sldLayoutId id="2147483676" r:id="rId8"/>
    <p:sldLayoutId id="2147483667" r:id="rId9"/>
    <p:sldLayoutId id="2147483678" r:id="rId10"/>
    <p:sldLayoutId id="2147483668" r:id="rId11"/>
    <p:sldLayoutId id="2147483801"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1219170" rtl="0" eaLnBrk="1" latinLnBrk="0" hangingPunct="1">
        <a:spcBef>
          <a:spcPct val="0"/>
        </a:spcBef>
        <a:buNone/>
        <a:defRPr sz="2800" b="1" kern="1200" baseline="0">
          <a:solidFill>
            <a:srgbClr val="273D77"/>
          </a:solidFill>
          <a:latin typeface="+mj-lt"/>
          <a:ea typeface="+mj-ea"/>
          <a:cs typeface="+mj-cs"/>
        </a:defRPr>
      </a:lvl1pPr>
    </p:titleStyle>
    <p:bodyStyle>
      <a:lvl1pPr marL="457189" indent="-457189" algn="l" defTabSz="1219170" rtl="0" eaLnBrk="1" latinLnBrk="0" hangingPunct="1">
        <a:spcBef>
          <a:spcPct val="20000"/>
        </a:spcBef>
        <a:buSzPct val="125000"/>
        <a:buFont typeface="Arial" panose="020B0604020202020204" pitchFamily="34" charset="0"/>
        <a:buChar char="•"/>
        <a:defRPr sz="2933" kern="1200">
          <a:solidFill>
            <a:srgbClr val="002060"/>
          </a:solidFill>
          <a:latin typeface="+mn-lt"/>
          <a:ea typeface="+mn-ea"/>
          <a:cs typeface="+mn-cs"/>
        </a:defRPr>
      </a:lvl1pPr>
      <a:lvl2pPr marL="990575" indent="-380990" algn="l" defTabSz="1219170" rtl="0" eaLnBrk="1" latinLnBrk="0" hangingPunct="1">
        <a:spcBef>
          <a:spcPct val="20000"/>
        </a:spcBef>
        <a:buFont typeface="Wingdings" panose="05000000000000000000" pitchFamily="2" charset="2"/>
        <a:buChar char="§"/>
        <a:defRPr sz="2667" kern="1200">
          <a:solidFill>
            <a:srgbClr val="002060"/>
          </a:solidFill>
          <a:latin typeface="+mn-lt"/>
          <a:ea typeface="+mn-ea"/>
          <a:cs typeface="+mn-cs"/>
        </a:defRPr>
      </a:lvl2pPr>
      <a:lvl3pPr marL="1523962" indent="-304792" algn="l" defTabSz="1219170" rtl="0" eaLnBrk="1" latinLnBrk="0" hangingPunct="1">
        <a:spcBef>
          <a:spcPct val="20000"/>
        </a:spcBef>
        <a:buSzPct val="80000"/>
        <a:buFont typeface="Wingdings" pitchFamily="2" charset="2"/>
        <a:buChar char="§"/>
        <a:defRPr sz="2400" kern="1200">
          <a:solidFill>
            <a:srgbClr val="002060"/>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177800"/>
            <a:ext cx="10972800" cy="1143000"/>
          </a:xfrm>
          <a:prstGeom prst="rect">
            <a:avLst/>
          </a:prstGeom>
        </p:spPr>
        <p:txBody>
          <a:bodyPr vert="horz" lIns="91440" tIns="45720" rIns="91440" bIns="45720" rtlCol="0" anchor="ctr">
            <a:normAutofit/>
          </a:bodyPr>
          <a:lstStyle/>
          <a:p>
            <a:r>
              <a:rPr lang="en-US" dirty="0"/>
              <a:t>DIFFERENT TITLE PER SLIDE, ARIAL 28 PT</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447635787"/>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1219170" rtl="0" eaLnBrk="1" latinLnBrk="0" hangingPunct="1">
        <a:spcBef>
          <a:spcPct val="0"/>
        </a:spcBef>
        <a:buNone/>
        <a:defRPr sz="2800" b="1" kern="1200" baseline="0">
          <a:solidFill>
            <a:srgbClr val="273D77"/>
          </a:solidFill>
          <a:latin typeface="+mj-lt"/>
          <a:ea typeface="+mj-ea"/>
          <a:cs typeface="+mj-cs"/>
        </a:defRPr>
      </a:lvl1pPr>
    </p:titleStyle>
    <p:bodyStyle>
      <a:lvl1pPr marL="457189" indent="-457189" algn="l" defTabSz="1219170" rtl="0" eaLnBrk="1" latinLnBrk="0" hangingPunct="1">
        <a:spcBef>
          <a:spcPct val="20000"/>
        </a:spcBef>
        <a:buSzPct val="125000"/>
        <a:buFont typeface="Arial" panose="020B0604020202020204" pitchFamily="34" charset="0"/>
        <a:buChar char="•"/>
        <a:defRPr sz="2933" kern="1200">
          <a:solidFill>
            <a:srgbClr val="002060"/>
          </a:solidFill>
          <a:latin typeface="+mn-lt"/>
          <a:ea typeface="+mn-ea"/>
          <a:cs typeface="+mn-cs"/>
        </a:defRPr>
      </a:lvl1pPr>
      <a:lvl2pPr marL="990575" indent="-380990" algn="l" defTabSz="1219170" rtl="0" eaLnBrk="1" latinLnBrk="0" hangingPunct="1">
        <a:spcBef>
          <a:spcPct val="20000"/>
        </a:spcBef>
        <a:buFont typeface="Wingdings" panose="05000000000000000000" pitchFamily="2" charset="2"/>
        <a:buChar char="§"/>
        <a:defRPr sz="2667" kern="1200">
          <a:solidFill>
            <a:srgbClr val="002060"/>
          </a:solidFill>
          <a:latin typeface="+mn-lt"/>
          <a:ea typeface="+mn-ea"/>
          <a:cs typeface="+mn-cs"/>
        </a:defRPr>
      </a:lvl2pPr>
      <a:lvl3pPr marL="1523962" indent="-304792" algn="l" defTabSz="1219170" rtl="0" eaLnBrk="1" latinLnBrk="0" hangingPunct="1">
        <a:spcBef>
          <a:spcPct val="20000"/>
        </a:spcBef>
        <a:buSzPct val="80000"/>
        <a:buFont typeface="Wingdings" pitchFamily="2" charset="2"/>
        <a:buChar char="§"/>
        <a:defRPr sz="2400" kern="1200">
          <a:solidFill>
            <a:srgbClr val="002060"/>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177800"/>
            <a:ext cx="10972800" cy="1143000"/>
          </a:xfrm>
          <a:prstGeom prst="rect">
            <a:avLst/>
          </a:prstGeom>
        </p:spPr>
        <p:txBody>
          <a:bodyPr vert="horz" lIns="91440" tIns="45720" rIns="91440" bIns="45720" rtlCol="0" anchor="ctr">
            <a:normAutofit/>
          </a:bodyPr>
          <a:lstStyle/>
          <a:p>
            <a:r>
              <a:rPr lang="en-US" dirty="0"/>
              <a:t>DIFFERENT TITLE PER SLIDE, ARIAL 28 PT</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870294136"/>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 id="2147483802"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1219170" rtl="0" eaLnBrk="1" latinLnBrk="0" hangingPunct="1">
        <a:spcBef>
          <a:spcPct val="0"/>
        </a:spcBef>
        <a:buNone/>
        <a:defRPr sz="2800" b="1" kern="1200" baseline="0">
          <a:solidFill>
            <a:srgbClr val="273D77"/>
          </a:solidFill>
          <a:latin typeface="+mj-lt"/>
          <a:ea typeface="+mj-ea"/>
          <a:cs typeface="+mj-cs"/>
        </a:defRPr>
      </a:lvl1pPr>
    </p:titleStyle>
    <p:bodyStyle>
      <a:lvl1pPr marL="457189" indent="-457189" algn="l" defTabSz="1219170" rtl="0" eaLnBrk="1" latinLnBrk="0" hangingPunct="1">
        <a:spcBef>
          <a:spcPct val="20000"/>
        </a:spcBef>
        <a:buSzPct val="125000"/>
        <a:buFont typeface="Arial" panose="020B0604020202020204" pitchFamily="34" charset="0"/>
        <a:buChar char="•"/>
        <a:defRPr sz="2933" kern="1200">
          <a:solidFill>
            <a:srgbClr val="002060"/>
          </a:solidFill>
          <a:latin typeface="+mn-lt"/>
          <a:ea typeface="+mn-ea"/>
          <a:cs typeface="+mn-cs"/>
        </a:defRPr>
      </a:lvl1pPr>
      <a:lvl2pPr marL="990575" indent="-380990" algn="l" defTabSz="1219170" rtl="0" eaLnBrk="1" latinLnBrk="0" hangingPunct="1">
        <a:spcBef>
          <a:spcPct val="20000"/>
        </a:spcBef>
        <a:buFont typeface="Wingdings" panose="05000000000000000000" pitchFamily="2" charset="2"/>
        <a:buChar char="§"/>
        <a:defRPr sz="2667" kern="1200">
          <a:solidFill>
            <a:srgbClr val="002060"/>
          </a:solidFill>
          <a:latin typeface="+mn-lt"/>
          <a:ea typeface="+mn-ea"/>
          <a:cs typeface="+mn-cs"/>
        </a:defRPr>
      </a:lvl2pPr>
      <a:lvl3pPr marL="1523962" indent="-304792" algn="l" defTabSz="1219170" rtl="0" eaLnBrk="1" latinLnBrk="0" hangingPunct="1">
        <a:spcBef>
          <a:spcPct val="20000"/>
        </a:spcBef>
        <a:buSzPct val="80000"/>
        <a:buFont typeface="Wingdings" pitchFamily="2" charset="2"/>
        <a:buChar char="§"/>
        <a:defRPr sz="2400" kern="1200">
          <a:solidFill>
            <a:srgbClr val="002060"/>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177800"/>
            <a:ext cx="10972800" cy="1143000"/>
          </a:xfrm>
          <a:prstGeom prst="rect">
            <a:avLst/>
          </a:prstGeom>
        </p:spPr>
        <p:txBody>
          <a:bodyPr vert="horz" lIns="91440" tIns="45720" rIns="91440" bIns="45720" rtlCol="0" anchor="ctr">
            <a:normAutofit/>
          </a:bodyPr>
          <a:lstStyle/>
          <a:p>
            <a:r>
              <a:rPr lang="en-US"/>
              <a:t>DIFFERENT TITLE PER SLIDE, ARIAL 28 PT</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960019148"/>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 id="2147483718"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1219170" rtl="0" eaLnBrk="1" latinLnBrk="0" hangingPunct="1">
        <a:spcBef>
          <a:spcPct val="0"/>
        </a:spcBef>
        <a:buNone/>
        <a:defRPr sz="2800" b="1" kern="1200" baseline="0">
          <a:solidFill>
            <a:srgbClr val="273D77"/>
          </a:solidFill>
          <a:latin typeface="+mj-lt"/>
          <a:ea typeface="+mj-ea"/>
          <a:cs typeface="+mj-cs"/>
        </a:defRPr>
      </a:lvl1pPr>
    </p:titleStyle>
    <p:bodyStyle>
      <a:lvl1pPr marL="457189" indent="-457189" algn="l" defTabSz="1219170" rtl="0" eaLnBrk="1" latinLnBrk="0" hangingPunct="1">
        <a:spcBef>
          <a:spcPct val="20000"/>
        </a:spcBef>
        <a:buSzPct val="125000"/>
        <a:buFont typeface="Arial" panose="020B0604020202020204" pitchFamily="34" charset="0"/>
        <a:buChar char="•"/>
        <a:defRPr sz="2933" kern="1200">
          <a:solidFill>
            <a:srgbClr val="002060"/>
          </a:solidFill>
          <a:latin typeface="+mn-lt"/>
          <a:ea typeface="+mn-ea"/>
          <a:cs typeface="+mn-cs"/>
        </a:defRPr>
      </a:lvl1pPr>
      <a:lvl2pPr marL="990575" indent="-380990" algn="l" defTabSz="1219170" rtl="0" eaLnBrk="1" latinLnBrk="0" hangingPunct="1">
        <a:spcBef>
          <a:spcPct val="20000"/>
        </a:spcBef>
        <a:buFont typeface="Wingdings" panose="05000000000000000000" pitchFamily="2" charset="2"/>
        <a:buChar char="§"/>
        <a:defRPr sz="2667" kern="1200">
          <a:solidFill>
            <a:srgbClr val="002060"/>
          </a:solidFill>
          <a:latin typeface="+mn-lt"/>
          <a:ea typeface="+mn-ea"/>
          <a:cs typeface="+mn-cs"/>
        </a:defRPr>
      </a:lvl2pPr>
      <a:lvl3pPr marL="1523962" indent="-304792" algn="l" defTabSz="1219170" rtl="0" eaLnBrk="1" latinLnBrk="0" hangingPunct="1">
        <a:spcBef>
          <a:spcPct val="20000"/>
        </a:spcBef>
        <a:buSzPct val="80000"/>
        <a:buFont typeface="Wingdings" pitchFamily="2" charset="2"/>
        <a:buChar char="§"/>
        <a:defRPr sz="2400" kern="1200">
          <a:solidFill>
            <a:srgbClr val="002060"/>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177800"/>
            <a:ext cx="10972800" cy="1143000"/>
          </a:xfrm>
          <a:prstGeom prst="rect">
            <a:avLst/>
          </a:prstGeom>
        </p:spPr>
        <p:txBody>
          <a:bodyPr vert="horz" lIns="91440" tIns="45720" rIns="91440" bIns="45720" rtlCol="0" anchor="ctr">
            <a:normAutofit/>
          </a:bodyPr>
          <a:lstStyle/>
          <a:p>
            <a:r>
              <a:rPr lang="en-US"/>
              <a:t>DIFFERENT TITLE PER SLIDE, ARIAL 28 PT</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575337494"/>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 id="2147483731" r:id="rId12"/>
    <p:sldLayoutId id="2147483732" r:id="rId13"/>
    <p:sldLayoutId id="2147483733" r:id="rId14"/>
    <p:sldLayoutId id="2147483734" r:id="rId15"/>
    <p:sldLayoutId id="2147483735" r:id="rId16"/>
    <p:sldLayoutId id="2147483736" r:id="rId17"/>
    <p:sldLayoutId id="2147483737" r:id="rId18"/>
    <p:sldLayoutId id="2147483738" r:id="rId19"/>
    <p:sldLayoutId id="2147483739" r:id="rId20"/>
    <p:sldLayoutId id="2147483740" r:id="rId2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1219170" rtl="0" eaLnBrk="1" latinLnBrk="0" hangingPunct="1">
        <a:spcBef>
          <a:spcPct val="0"/>
        </a:spcBef>
        <a:buNone/>
        <a:defRPr sz="2800" b="1" kern="1200" baseline="0">
          <a:solidFill>
            <a:srgbClr val="273D77"/>
          </a:solidFill>
          <a:latin typeface="+mj-lt"/>
          <a:ea typeface="+mj-ea"/>
          <a:cs typeface="+mj-cs"/>
        </a:defRPr>
      </a:lvl1pPr>
    </p:titleStyle>
    <p:bodyStyle>
      <a:lvl1pPr marL="457189" indent="-457189" algn="l" defTabSz="1219170" rtl="0" eaLnBrk="1" latinLnBrk="0" hangingPunct="1">
        <a:spcBef>
          <a:spcPct val="20000"/>
        </a:spcBef>
        <a:buSzPct val="125000"/>
        <a:buFont typeface="Arial" panose="020B0604020202020204" pitchFamily="34" charset="0"/>
        <a:buChar char="•"/>
        <a:defRPr sz="2933" kern="1200">
          <a:solidFill>
            <a:srgbClr val="002060"/>
          </a:solidFill>
          <a:latin typeface="+mn-lt"/>
          <a:ea typeface="+mn-ea"/>
          <a:cs typeface="+mn-cs"/>
        </a:defRPr>
      </a:lvl1pPr>
      <a:lvl2pPr marL="990575" indent="-380990" algn="l" defTabSz="1219170" rtl="0" eaLnBrk="1" latinLnBrk="0" hangingPunct="1">
        <a:spcBef>
          <a:spcPct val="20000"/>
        </a:spcBef>
        <a:buFont typeface="Wingdings" panose="05000000000000000000" pitchFamily="2" charset="2"/>
        <a:buChar char="§"/>
        <a:defRPr sz="2667" kern="1200">
          <a:solidFill>
            <a:srgbClr val="002060"/>
          </a:solidFill>
          <a:latin typeface="+mn-lt"/>
          <a:ea typeface="+mn-ea"/>
          <a:cs typeface="+mn-cs"/>
        </a:defRPr>
      </a:lvl2pPr>
      <a:lvl3pPr marL="1523962" indent="-304792" algn="l" defTabSz="1219170" rtl="0" eaLnBrk="1" latinLnBrk="0" hangingPunct="1">
        <a:spcBef>
          <a:spcPct val="20000"/>
        </a:spcBef>
        <a:buSzPct val="80000"/>
        <a:buFont typeface="Wingdings" pitchFamily="2" charset="2"/>
        <a:buChar char="§"/>
        <a:defRPr sz="2400" kern="1200">
          <a:solidFill>
            <a:srgbClr val="002060"/>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713994" y="450341"/>
            <a:ext cx="948690" cy="0"/>
          </a:xfrm>
          <a:custGeom>
            <a:avLst/>
            <a:gdLst/>
            <a:ahLst/>
            <a:cxnLst/>
            <a:rect l="l" t="t" r="r" b="b"/>
            <a:pathLst>
              <a:path w="948689">
                <a:moveTo>
                  <a:pt x="0" y="0"/>
                </a:moveTo>
                <a:lnTo>
                  <a:pt x="948270" y="0"/>
                </a:lnTo>
              </a:path>
            </a:pathLst>
          </a:custGeom>
          <a:ln w="32004">
            <a:solidFill>
              <a:srgbClr val="F4B917"/>
            </a:solidFill>
          </a:ln>
        </p:spPr>
        <p:txBody>
          <a:bodyPr wrap="square" lIns="0" tIns="0" rIns="0" bIns="0" rtlCol="0"/>
          <a:lstStyle/>
          <a:p>
            <a:endParaRPr dirty="0"/>
          </a:p>
        </p:txBody>
      </p:sp>
      <p:sp>
        <p:nvSpPr>
          <p:cNvPr id="17" name="bk object 17"/>
          <p:cNvSpPr/>
          <p:nvPr/>
        </p:nvSpPr>
        <p:spPr>
          <a:xfrm>
            <a:off x="0" y="6117335"/>
            <a:ext cx="12192000" cy="741045"/>
          </a:xfrm>
          <a:custGeom>
            <a:avLst/>
            <a:gdLst/>
            <a:ahLst/>
            <a:cxnLst/>
            <a:rect l="l" t="t" r="r" b="b"/>
            <a:pathLst>
              <a:path w="12192000" h="741045">
                <a:moveTo>
                  <a:pt x="0" y="740663"/>
                </a:moveTo>
                <a:lnTo>
                  <a:pt x="12192000" y="740663"/>
                </a:lnTo>
                <a:lnTo>
                  <a:pt x="12192000" y="0"/>
                </a:lnTo>
                <a:lnTo>
                  <a:pt x="0" y="0"/>
                </a:lnTo>
                <a:lnTo>
                  <a:pt x="0" y="740663"/>
                </a:lnTo>
                <a:close/>
              </a:path>
            </a:pathLst>
          </a:custGeom>
          <a:solidFill>
            <a:srgbClr val="123342"/>
          </a:solidFill>
        </p:spPr>
        <p:txBody>
          <a:bodyPr wrap="square" lIns="0" tIns="0" rIns="0" bIns="0" rtlCol="0"/>
          <a:lstStyle/>
          <a:p>
            <a:endParaRPr dirty="0"/>
          </a:p>
        </p:txBody>
      </p:sp>
      <p:sp>
        <p:nvSpPr>
          <p:cNvPr id="2" name="Holder 2"/>
          <p:cNvSpPr>
            <a:spLocks noGrp="1"/>
          </p:cNvSpPr>
          <p:nvPr>
            <p:ph type="title"/>
          </p:nvPr>
        </p:nvSpPr>
        <p:spPr>
          <a:xfrm>
            <a:off x="688340" y="562133"/>
            <a:ext cx="5886450" cy="513715"/>
          </a:xfrm>
          <a:prstGeom prst="rect">
            <a:avLst/>
          </a:prstGeom>
        </p:spPr>
        <p:txBody>
          <a:bodyPr wrap="square" lIns="0" tIns="0" rIns="0" bIns="0">
            <a:spAutoFit/>
          </a:bodyPr>
          <a:lstStyle>
            <a:lvl1pPr>
              <a:defRPr sz="3200" b="1" i="0">
                <a:solidFill>
                  <a:srgbClr val="123342"/>
                </a:solidFill>
                <a:latin typeface="Arial"/>
                <a:cs typeface="Arial"/>
              </a:defRPr>
            </a:lvl1pPr>
          </a:lstStyle>
          <a:p>
            <a:endParaRPr/>
          </a:p>
        </p:txBody>
      </p:sp>
      <p:sp>
        <p:nvSpPr>
          <p:cNvPr id="3" name="Holder 3"/>
          <p:cNvSpPr>
            <a:spLocks noGrp="1"/>
          </p:cNvSpPr>
          <p:nvPr>
            <p:ph type="body" idx="1"/>
          </p:nvPr>
        </p:nvSpPr>
        <p:spPr>
          <a:xfrm>
            <a:off x="877116" y="1191798"/>
            <a:ext cx="10388600" cy="1741170"/>
          </a:xfrm>
          <a:prstGeom prst="rect">
            <a:avLst/>
          </a:prstGeom>
        </p:spPr>
        <p:txBody>
          <a:bodyPr wrap="square" lIns="0" tIns="0" rIns="0" bIns="0">
            <a:spAutoFit/>
          </a:bodyPr>
          <a:lstStyle>
            <a:lvl1pPr>
              <a:defRPr sz="1900" b="1" i="0">
                <a:solidFill>
                  <a:srgbClr val="252525"/>
                </a:solidFill>
                <a:latin typeface="Arial"/>
                <a:cs typeface="Arial"/>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dirty="0"/>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818C34C-ED36-4069-B067-10A6E530F0AB}" type="datetime1">
              <a:rPr lang="en-US" smtClean="0"/>
              <a:t>12/15/2023</a:t>
            </a:fld>
            <a:endParaRPr lang="en-US" dirty="0"/>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dirty="0"/>
          </a:p>
        </p:txBody>
      </p:sp>
    </p:spTree>
    <p:extLst>
      <p:ext uri="{BB962C8B-B14F-4D97-AF65-F5344CB8AC3E}">
        <p14:creationId xmlns:p14="http://schemas.microsoft.com/office/powerpoint/2010/main" val="3514302770"/>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Lst>
  <p:hf hdr="0" ftr="0" dt="0"/>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177800"/>
            <a:ext cx="10972800" cy="1143000"/>
          </a:xfrm>
          <a:prstGeom prst="rect">
            <a:avLst/>
          </a:prstGeom>
        </p:spPr>
        <p:txBody>
          <a:bodyPr vert="horz" lIns="91440" tIns="45720" rIns="91440" bIns="45720" rtlCol="0" anchor="ctr">
            <a:normAutofit/>
          </a:bodyPr>
          <a:lstStyle/>
          <a:p>
            <a:r>
              <a:rPr lang="en-US"/>
              <a:t>DIFFERENT TITLE PER SLIDE, ARIAL 28 PT</a:t>
            </a:r>
          </a:p>
        </p:txBody>
      </p:sp>
      <p:sp>
        <p:nvSpPr>
          <p:cNvPr id="3" name="Text Placeholder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673840578"/>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 id="2147483775" r:id="rId12"/>
    <p:sldLayoutId id="2147483776" r:id="rId13"/>
    <p:sldLayoutId id="2147483777" r:id="rId14"/>
    <p:sldLayoutId id="2147483778" r:id="rId15"/>
    <p:sldLayoutId id="2147483781" r:id="rId1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1219170" rtl="0" eaLnBrk="1" latinLnBrk="0" hangingPunct="1">
        <a:spcBef>
          <a:spcPct val="0"/>
        </a:spcBef>
        <a:buNone/>
        <a:defRPr sz="2800" b="1" kern="1200" baseline="0">
          <a:solidFill>
            <a:srgbClr val="273D77"/>
          </a:solidFill>
          <a:latin typeface="+mj-lt"/>
          <a:ea typeface="+mj-ea"/>
          <a:cs typeface="+mj-cs"/>
        </a:defRPr>
      </a:lvl1pPr>
    </p:titleStyle>
    <p:bodyStyle>
      <a:lvl1pPr marL="457189" indent="-457189" algn="l" defTabSz="1219170" rtl="0" eaLnBrk="1" latinLnBrk="0" hangingPunct="1">
        <a:spcBef>
          <a:spcPct val="20000"/>
        </a:spcBef>
        <a:buSzPct val="125000"/>
        <a:buFont typeface="Arial" panose="020B0604020202020204" pitchFamily="34" charset="0"/>
        <a:buChar char="•"/>
        <a:defRPr sz="2933" kern="1200">
          <a:solidFill>
            <a:srgbClr val="002060"/>
          </a:solidFill>
          <a:latin typeface="+mn-lt"/>
          <a:ea typeface="+mn-ea"/>
          <a:cs typeface="+mn-cs"/>
        </a:defRPr>
      </a:lvl1pPr>
      <a:lvl2pPr marL="990575" indent="-380990" algn="l" defTabSz="1219170" rtl="0" eaLnBrk="1" latinLnBrk="0" hangingPunct="1">
        <a:spcBef>
          <a:spcPct val="20000"/>
        </a:spcBef>
        <a:buFont typeface="Wingdings" panose="05000000000000000000" pitchFamily="2" charset="2"/>
        <a:buChar char="§"/>
        <a:defRPr sz="2667" kern="1200">
          <a:solidFill>
            <a:srgbClr val="002060"/>
          </a:solidFill>
          <a:latin typeface="+mn-lt"/>
          <a:ea typeface="+mn-ea"/>
          <a:cs typeface="+mn-cs"/>
        </a:defRPr>
      </a:lvl2pPr>
      <a:lvl3pPr marL="1523962" indent="-304792" algn="l" defTabSz="1219170" rtl="0" eaLnBrk="1" latinLnBrk="0" hangingPunct="1">
        <a:spcBef>
          <a:spcPct val="20000"/>
        </a:spcBef>
        <a:buSzPct val="80000"/>
        <a:buFont typeface="Wingdings" pitchFamily="2" charset="2"/>
        <a:buChar char="§"/>
        <a:defRPr sz="2400" kern="1200">
          <a:solidFill>
            <a:srgbClr val="002060"/>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177800"/>
            <a:ext cx="10972800" cy="1143000"/>
          </a:xfrm>
          <a:prstGeom prst="rect">
            <a:avLst/>
          </a:prstGeom>
        </p:spPr>
        <p:txBody>
          <a:bodyPr vert="horz" lIns="91440" tIns="45720" rIns="91440" bIns="45720" rtlCol="0" anchor="ctr">
            <a:normAutofit/>
          </a:bodyPr>
          <a:lstStyle/>
          <a:p>
            <a:r>
              <a:rPr lang="en-US"/>
              <a:t>DIFFERENT TITLE PER SLIDE, ARIAL 28 PT</a:t>
            </a:r>
          </a:p>
        </p:txBody>
      </p:sp>
      <p:sp>
        <p:nvSpPr>
          <p:cNvPr id="3" name="Text Placeholder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551458177"/>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 id="2147483794" r:id="rId12"/>
    <p:sldLayoutId id="2147483795" r:id="rId13"/>
    <p:sldLayoutId id="2147483796" r:id="rId14"/>
    <p:sldLayoutId id="2147483797" r:id="rId15"/>
    <p:sldLayoutId id="2147483798" r:id="rId16"/>
    <p:sldLayoutId id="2147483799" r:id="rId17"/>
    <p:sldLayoutId id="2147483800" r:id="rId1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1219170" rtl="0" eaLnBrk="1" latinLnBrk="0" hangingPunct="1">
        <a:spcBef>
          <a:spcPct val="0"/>
        </a:spcBef>
        <a:buNone/>
        <a:defRPr sz="2800" b="1" kern="1200" baseline="0">
          <a:solidFill>
            <a:srgbClr val="273D77"/>
          </a:solidFill>
          <a:latin typeface="+mj-lt"/>
          <a:ea typeface="+mj-ea"/>
          <a:cs typeface="+mj-cs"/>
        </a:defRPr>
      </a:lvl1pPr>
    </p:titleStyle>
    <p:bodyStyle>
      <a:lvl1pPr marL="457189" indent="-457189" algn="l" defTabSz="1219170" rtl="0" eaLnBrk="1" latinLnBrk="0" hangingPunct="1">
        <a:spcBef>
          <a:spcPct val="20000"/>
        </a:spcBef>
        <a:buSzPct val="125000"/>
        <a:buFont typeface="Arial" panose="020B0604020202020204" pitchFamily="34" charset="0"/>
        <a:buChar char="•"/>
        <a:defRPr sz="2933" kern="1200">
          <a:solidFill>
            <a:srgbClr val="002060"/>
          </a:solidFill>
          <a:latin typeface="+mn-lt"/>
          <a:ea typeface="+mn-ea"/>
          <a:cs typeface="+mn-cs"/>
        </a:defRPr>
      </a:lvl1pPr>
      <a:lvl2pPr marL="990575" indent="-380990" algn="l" defTabSz="1219170" rtl="0" eaLnBrk="1" latinLnBrk="0" hangingPunct="1">
        <a:spcBef>
          <a:spcPct val="20000"/>
        </a:spcBef>
        <a:buFont typeface="Wingdings" panose="05000000000000000000" pitchFamily="2" charset="2"/>
        <a:buChar char="§"/>
        <a:defRPr sz="2667" kern="1200">
          <a:solidFill>
            <a:srgbClr val="002060"/>
          </a:solidFill>
          <a:latin typeface="+mn-lt"/>
          <a:ea typeface="+mn-ea"/>
          <a:cs typeface="+mn-cs"/>
        </a:defRPr>
      </a:lvl2pPr>
      <a:lvl3pPr marL="1523962" indent="-304792" algn="l" defTabSz="1219170" rtl="0" eaLnBrk="1" latinLnBrk="0" hangingPunct="1">
        <a:spcBef>
          <a:spcPct val="20000"/>
        </a:spcBef>
        <a:buSzPct val="80000"/>
        <a:buFont typeface="Wingdings" pitchFamily="2" charset="2"/>
        <a:buChar char="§"/>
        <a:defRPr sz="2400" kern="1200">
          <a:solidFill>
            <a:srgbClr val="002060"/>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1.jp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27.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27.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3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7.xml"/></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2.xml"/><Relationship Id="rId1" Type="http://schemas.openxmlformats.org/officeDocument/2006/relationships/slideLayout" Target="../slideLayouts/slideLayout2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7.xml"/></Relationships>
</file>

<file path=ppt/slides/_rels/slide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7.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27.xml"/><Relationship Id="rId5" Type="http://schemas.openxmlformats.org/officeDocument/2006/relationships/hyperlink" Target="https://icegov.sharepoint.com/sites/ihsc/dadcs/Clinical%20Guidelines/Forms/AllItems.aspx?id=%2Fsites%2Fihsc%2Fdadcs%2FClinical%20Guidelines%2FEndocrine%20Topics%2FTransgender%20Care%20Clinical%20Guidelines%5FMay%5F2022%2Epdf&amp;parent=%2Fsites%2Fihsc%2Fdadcs%2FClinical%20Guidelines%2FEndocrine%20Topics" TargetMode="External"/><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7.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27.xml"/><Relationship Id="rId4" Type="http://schemas.openxmlformats.org/officeDocument/2006/relationships/hyperlink" Target="https://icegov.sharepoint.com/sites/ihsc/dadcs/Clinical%20Guidelines/Forms/AllItems.aspx?id=%2Fsites%2Fihsc%2Fdadcs%2FClinical%20Guidelines%2FEndocrine%20Topics%2FTransgender%20Care%20Clinical%20Guidelines%5FMay%5F2022%2Epdf&amp;parent=%2Fsites%2Fihsc%2Fdadcs%2FClinical%20Guidelines%2FEndocrine%20Topics"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27.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27.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27.xm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4.xml"/><Relationship Id="rId1" Type="http://schemas.openxmlformats.org/officeDocument/2006/relationships/slideLayout" Target="../slideLayouts/slideLayout27.xml"/><Relationship Id="rId4" Type="http://schemas.openxmlformats.org/officeDocument/2006/relationships/image" Target="../media/image32.png"/></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5.xml"/><Relationship Id="rId1" Type="http://schemas.openxmlformats.org/officeDocument/2006/relationships/slideLayout" Target="../slideLayouts/slideLayout27.xml"/><Relationship Id="rId4" Type="http://schemas.openxmlformats.org/officeDocument/2006/relationships/image" Target="../media/image34.png"/></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6.xml"/><Relationship Id="rId1" Type="http://schemas.openxmlformats.org/officeDocument/2006/relationships/slideLayout" Target="../slideLayouts/slideLayout27.xml"/><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1.xml"/></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7.xml"/><Relationship Id="rId1" Type="http://schemas.openxmlformats.org/officeDocument/2006/relationships/slideLayout" Target="../slideLayouts/slideLayout27.xml"/><Relationship Id="rId4" Type="http://schemas.openxmlformats.org/officeDocument/2006/relationships/hyperlink" Target="https://icegov.sharepoint.com/sites/ihsc/dadcs/Clinical%20Guidelines/Forms/AllItems.aspx?id=%2Fsites%2Fihsc%2Fdadcs%2FClinical%20Guidelines%2FEndocrine%20Topics%2FTransgender%20Care%20Clinical%20Guidelines%5FMay%5F2022%2Epdf&amp;parent=%2Fsites%2Fihsc%2Fdadcs%2FClinical%20Guidelines%2FEndocrine%20Topics"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3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7.xml"/></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9.xml"/><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0.xml"/><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1.xml"/><Relationship Id="rId1" Type="http://schemas.openxmlformats.org/officeDocument/2006/relationships/slideLayout" Target="../slideLayouts/slideLayout16.xml"/></Relationships>
</file>

<file path=ppt/slides/_rels/slide3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7.xml"/></Relationships>
</file>

<file path=ppt/slides/_rels/slide3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2.xml"/><Relationship Id="rId1" Type="http://schemas.openxmlformats.org/officeDocument/2006/relationships/slideLayout" Target="../slideLayouts/slideLayout27.xml"/></Relationships>
</file>

<file path=ppt/slides/_rels/slide3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3.xml"/><Relationship Id="rId1" Type="http://schemas.openxmlformats.org/officeDocument/2006/relationships/slideLayout" Target="../slideLayouts/slideLayout2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3" Type="http://schemas.openxmlformats.org/officeDocument/2006/relationships/hyperlink" Target="https://icegov.sharepoint.com/sites/ihsc/dadcs/Clinical%20Guidelines/Forms/AllItems.aspx?id=%2Fsites%2Fihsc%2Fdadcs%2FClinical%20Guidelines%2FEndocrine%20Topics%2FTransgender%20Care%20Clinical%20Guidelines%5FMay%5F2022%2Epdf&amp;parent=%2Fsites%2Fihsc%2Fdadcs%2FClinical%20Guidelines%2FEndocrine%20Topics" TargetMode="External"/><Relationship Id="rId2" Type="http://schemas.openxmlformats.org/officeDocument/2006/relationships/hyperlink" Target="https://www.apa.org/topics/lgbtq/transgender" TargetMode="External"/><Relationship Id="rId1" Type="http://schemas.openxmlformats.org/officeDocument/2006/relationships/slideLayout" Target="../slideLayouts/slideLayout16.xml"/><Relationship Id="rId4" Type="http://schemas.openxmlformats.org/officeDocument/2006/relationships/hyperlink" Target="https://www.tandfonline.com/doi/pdf/10.1080/26895269.2022.2100644" TargetMode="External"/></Relationships>
</file>

<file path=ppt/slides/_rels/slide4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7.xm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106.xml"/><Relationship Id="rId4" Type="http://schemas.openxmlformats.org/officeDocument/2006/relationships/image" Target="../media/image15.jpe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jpe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338B311-8960-944B-862B-45ACF102966D}"/>
              </a:ext>
            </a:extLst>
          </p:cNvPr>
          <p:cNvSpPr>
            <a:spLocks noGrp="1"/>
          </p:cNvSpPr>
          <p:nvPr>
            <p:ph type="ctrTitle"/>
          </p:nvPr>
        </p:nvSpPr>
        <p:spPr>
          <a:xfrm>
            <a:off x="1041991" y="674090"/>
            <a:ext cx="8836160" cy="1340212"/>
          </a:xfrm>
        </p:spPr>
        <p:txBody>
          <a:bodyPr anchor="t" anchorCtr="0">
            <a:noAutofit/>
          </a:bodyPr>
          <a:lstStyle/>
          <a:p>
            <a:r>
              <a:rPr lang="en-US" dirty="0"/>
              <a:t>Role of the Clinical Pharmacists in Transgender Care</a:t>
            </a:r>
          </a:p>
        </p:txBody>
      </p:sp>
      <p:sp>
        <p:nvSpPr>
          <p:cNvPr id="9" name="Subtitle 8">
            <a:extLst>
              <a:ext uri="{FF2B5EF4-FFF2-40B4-BE49-F238E27FC236}">
                <a16:creationId xmlns:a16="http://schemas.microsoft.com/office/drawing/2014/main" id="{10D96F96-8199-FC48-903E-E8693C9E5D63}"/>
              </a:ext>
            </a:extLst>
          </p:cNvPr>
          <p:cNvSpPr>
            <a:spLocks noGrp="1"/>
          </p:cNvSpPr>
          <p:nvPr>
            <p:ph type="subTitle" idx="1"/>
          </p:nvPr>
        </p:nvSpPr>
        <p:spPr>
          <a:xfrm>
            <a:off x="1041990" y="1964301"/>
            <a:ext cx="7794171" cy="914400"/>
          </a:xfrm>
        </p:spPr>
        <p:txBody>
          <a:bodyPr>
            <a:normAutofit/>
          </a:bodyPr>
          <a:lstStyle/>
          <a:p>
            <a:r>
              <a:rPr lang="en-US" sz="2800" i="1" dirty="0">
                <a:solidFill>
                  <a:schemeClr val="tx2">
                    <a:lumMod val="50000"/>
                  </a:schemeClr>
                </a:solidFill>
              </a:rPr>
              <a:t>ICE Health Service Corps (IHSC)</a:t>
            </a:r>
          </a:p>
        </p:txBody>
      </p:sp>
      <p:sp>
        <p:nvSpPr>
          <p:cNvPr id="3" name="Text Placeholder 2">
            <a:extLst>
              <a:ext uri="{FF2B5EF4-FFF2-40B4-BE49-F238E27FC236}">
                <a16:creationId xmlns:a16="http://schemas.microsoft.com/office/drawing/2014/main" id="{1DA117F9-8EA0-9745-B3AA-68C11F60F123}"/>
              </a:ext>
            </a:extLst>
          </p:cNvPr>
          <p:cNvSpPr>
            <a:spLocks noGrp="1"/>
          </p:cNvSpPr>
          <p:nvPr>
            <p:ph type="body" sz="quarter" idx="10"/>
          </p:nvPr>
        </p:nvSpPr>
        <p:spPr>
          <a:xfrm>
            <a:off x="323193" y="6422353"/>
            <a:ext cx="8512968" cy="375801"/>
          </a:xfrm>
        </p:spPr>
        <p:txBody>
          <a:bodyPr>
            <a:noAutofit/>
          </a:bodyPr>
          <a:lstStyle/>
          <a:p>
            <a:r>
              <a:rPr lang="en-US" sz="1200" dirty="0"/>
              <a:t>CDR Christina Andrade, PharmD, BCPS, AAHIVP, NCPS</a:t>
            </a:r>
          </a:p>
          <a:p>
            <a:r>
              <a:rPr lang="en-US" sz="1200" dirty="0"/>
              <a:t>CDR Kristina Melia, PharmD, MSL, BCACP, NCPS, CCHP</a:t>
            </a:r>
          </a:p>
          <a:p>
            <a:endParaRPr lang="en-US" dirty="0"/>
          </a:p>
          <a:p>
            <a:endParaRPr lang="en-US" dirty="0"/>
          </a:p>
        </p:txBody>
      </p:sp>
      <p:sp>
        <p:nvSpPr>
          <p:cNvPr id="4" name="Text Placeholder 3">
            <a:extLst>
              <a:ext uri="{FF2B5EF4-FFF2-40B4-BE49-F238E27FC236}">
                <a16:creationId xmlns:a16="http://schemas.microsoft.com/office/drawing/2014/main" id="{D47A86FC-0C06-6746-9EF7-01F04F6842D6}"/>
              </a:ext>
            </a:extLst>
          </p:cNvPr>
          <p:cNvSpPr>
            <a:spLocks noGrp="1"/>
          </p:cNvSpPr>
          <p:nvPr>
            <p:ph type="body" sz="quarter" idx="12"/>
          </p:nvPr>
        </p:nvSpPr>
        <p:spPr>
          <a:xfrm>
            <a:off x="8387256" y="6441256"/>
            <a:ext cx="3200400" cy="253024"/>
          </a:xfrm>
        </p:spPr>
        <p:txBody>
          <a:bodyPr>
            <a:noAutofit/>
          </a:bodyPr>
          <a:lstStyle/>
          <a:p>
            <a:r>
              <a:rPr lang="en-US"/>
              <a:t>December 19, 2023</a:t>
            </a:r>
            <a:endParaRPr lang="en-US" dirty="0"/>
          </a:p>
        </p:txBody>
      </p:sp>
      <p:pic>
        <p:nvPicPr>
          <p:cNvPr id="12" name="Picture Placeholder 11">
            <a:extLst>
              <a:ext uri="{FF2B5EF4-FFF2-40B4-BE49-F238E27FC236}">
                <a16:creationId xmlns:a16="http://schemas.microsoft.com/office/drawing/2014/main" id="{5DFCE13B-75C2-3347-8AB4-983E37A9B7EC}"/>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a:stretch/>
        </p:blipFill>
        <p:spPr>
          <a:xfrm>
            <a:off x="0" y="2568539"/>
            <a:ext cx="12192000" cy="3915203"/>
          </a:xfrm>
        </p:spPr>
      </p:pic>
      <p:pic>
        <p:nvPicPr>
          <p:cNvPr id="5" name="Picture 4" descr="A picture containing outdoor, place of worship, lined, several&#10;&#10;Description automatically generated">
            <a:extLst>
              <a:ext uri="{FF2B5EF4-FFF2-40B4-BE49-F238E27FC236}">
                <a16:creationId xmlns:a16="http://schemas.microsoft.com/office/drawing/2014/main" id="{ABF2439A-4251-4F16-B79D-41FC0B4319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568538"/>
            <a:ext cx="12192000" cy="3915203"/>
          </a:xfrm>
          <a:prstGeom prst="rect">
            <a:avLst/>
          </a:prstGeom>
        </p:spPr>
      </p:pic>
    </p:spTree>
    <p:extLst>
      <p:ext uri="{BB962C8B-B14F-4D97-AF65-F5344CB8AC3E}">
        <p14:creationId xmlns:p14="http://schemas.microsoft.com/office/powerpoint/2010/main" val="4190556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p:txBody>
          <a:bodyPr>
            <a:normAutofit/>
          </a:bodyPr>
          <a:lstStyle/>
          <a:p>
            <a:r>
              <a:rPr lang="en-US" dirty="0"/>
              <a:t>IHSC Health Care Services in FY 2022</a:t>
            </a:r>
          </a:p>
        </p:txBody>
      </p:sp>
      <p:sp>
        <p:nvSpPr>
          <p:cNvPr id="6" name="object 6"/>
          <p:cNvSpPr txBox="1"/>
          <p:nvPr/>
        </p:nvSpPr>
        <p:spPr>
          <a:xfrm>
            <a:off x="10138791" y="6596084"/>
            <a:ext cx="241300" cy="198772"/>
          </a:xfrm>
          <a:prstGeom prst="rect">
            <a:avLst/>
          </a:prstGeom>
        </p:spPr>
        <p:txBody>
          <a:bodyPr vert="horz" wrap="square" lIns="0" tIns="13970" rIns="0" bIns="0" rtlCol="0">
            <a:spAutoFit/>
          </a:bodyPr>
          <a:lstStyle/>
          <a:p>
            <a:pPr marL="25400">
              <a:spcBef>
                <a:spcPts val="110"/>
              </a:spcBef>
            </a:pPr>
            <a:fld id="{81D60167-4931-47E6-BA6A-407CBD079E47}" type="slidenum">
              <a:rPr sz="1200" spc="-5" dirty="0">
                <a:latin typeface="Arial"/>
                <a:cs typeface="Arial"/>
              </a:rPr>
              <a:pPr marL="25400">
                <a:spcBef>
                  <a:spcPts val="110"/>
                </a:spcBef>
              </a:pPr>
              <a:t>10</a:t>
            </a:fld>
            <a:endParaRPr sz="1200">
              <a:latin typeface="Arial"/>
              <a:cs typeface="Arial"/>
            </a:endParaRPr>
          </a:p>
        </p:txBody>
      </p:sp>
      <p:sp>
        <p:nvSpPr>
          <p:cNvPr id="7" name="TextBox 6">
            <a:extLst>
              <a:ext uri="{FF2B5EF4-FFF2-40B4-BE49-F238E27FC236}">
                <a16:creationId xmlns:a16="http://schemas.microsoft.com/office/drawing/2014/main" id="{0DBB6259-8431-4A61-81D1-6CAE00514EBC}"/>
              </a:ext>
            </a:extLst>
          </p:cNvPr>
          <p:cNvSpPr txBox="1"/>
          <p:nvPr/>
        </p:nvSpPr>
        <p:spPr>
          <a:xfrm>
            <a:off x="2673304" y="6474924"/>
            <a:ext cx="4735902" cy="200055"/>
          </a:xfrm>
          <a:prstGeom prst="rect">
            <a:avLst/>
          </a:prstGeom>
          <a:noFill/>
        </p:spPr>
        <p:txBody>
          <a:bodyPr rot="0" spcFirstLastPara="0" vertOverflow="overflow" horzOverflow="overflow" vert="horz" wrap="square" lIns="45720" tIns="22860" rIns="45720" bIns="22860" numCol="1" spcCol="0" rtlCol="0" fromWordArt="0" anchor="t" anchorCtr="0" forceAA="0" compatLnSpc="1">
            <a:prstTxWarp prst="textNoShape">
              <a:avLst/>
            </a:prstTxWarp>
            <a:spAutoFit/>
          </a:bodyPr>
          <a:lstStyle/>
          <a:p>
            <a:r>
              <a:rPr lang="en-US" sz="1000" dirty="0">
                <a:solidFill>
                  <a:schemeClr val="bg1"/>
                </a:solidFill>
              </a:rPr>
              <a:t>Source: ICE Health Service Corps 2021 Year in Review</a:t>
            </a:r>
            <a:endParaRPr lang="en-US" sz="1000" dirty="0">
              <a:solidFill>
                <a:schemeClr val="bg1"/>
              </a:solidFill>
              <a:cs typeface="Calibri"/>
            </a:endParaRPr>
          </a:p>
        </p:txBody>
      </p:sp>
      <p:pic>
        <p:nvPicPr>
          <p:cNvPr id="8" name="Picture 7">
            <a:extLst>
              <a:ext uri="{FF2B5EF4-FFF2-40B4-BE49-F238E27FC236}">
                <a16:creationId xmlns:a16="http://schemas.microsoft.com/office/drawing/2014/main" id="{589C2B63-FB7C-C0D1-6F27-122E914E560F}"/>
              </a:ext>
            </a:extLst>
          </p:cNvPr>
          <p:cNvPicPr>
            <a:picLocks noChangeAspect="1"/>
          </p:cNvPicPr>
          <p:nvPr/>
        </p:nvPicPr>
        <p:blipFill>
          <a:blip r:embed="rId3"/>
          <a:stretch>
            <a:fillRect/>
          </a:stretch>
        </p:blipFill>
        <p:spPr>
          <a:xfrm>
            <a:off x="2010723" y="1289870"/>
            <a:ext cx="6447879" cy="4808048"/>
          </a:xfrm>
          <a:prstGeom prst="rect">
            <a:avLst/>
          </a:prstGeom>
        </p:spPr>
      </p:pic>
    </p:spTree>
    <p:extLst>
      <p:ext uri="{BB962C8B-B14F-4D97-AF65-F5344CB8AC3E}">
        <p14:creationId xmlns:p14="http://schemas.microsoft.com/office/powerpoint/2010/main" val="3475504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9">
            <a:extLst>
              <a:ext uri="{FF2B5EF4-FFF2-40B4-BE49-F238E27FC236}">
                <a16:creationId xmlns:a16="http://schemas.microsoft.com/office/drawing/2014/main" id="{3BB3C6A8-C1FF-469D-9EFB-6879188A3E3C}"/>
              </a:ext>
            </a:extLst>
          </p:cNvPr>
          <p:cNvSpPr>
            <a:spLocks noGrp="1"/>
          </p:cNvSpPr>
          <p:nvPr>
            <p:ph idx="1"/>
          </p:nvPr>
        </p:nvSpPr>
        <p:spPr>
          <a:xfrm>
            <a:off x="516082" y="1484882"/>
            <a:ext cx="6718095" cy="3880562"/>
          </a:xfrm>
        </p:spPr>
        <p:txBody>
          <a:bodyPr vert="horz" lIns="45720" tIns="22860" rIns="45720" bIns="22860" rtlCol="0" anchor="t">
            <a:noAutofit/>
          </a:bodyPr>
          <a:lstStyle/>
          <a:p>
            <a:pPr marL="457200" indent="-457200">
              <a:spcBef>
                <a:spcPts val="0"/>
              </a:spcBef>
            </a:pPr>
            <a:r>
              <a:rPr lang="en-US" sz="2400" dirty="0">
                <a:latin typeface="Open Sans" panose="020B0606030504020204" pitchFamily="34" charset="0"/>
                <a:ea typeface="Open Sans" panose="020B0606030504020204" pitchFamily="34" charset="0"/>
                <a:cs typeface="Open Sans" panose="020B0606030504020204" pitchFamily="34" charset="0"/>
              </a:rPr>
              <a:t>IHSC-staffed facilities</a:t>
            </a:r>
          </a:p>
          <a:p>
            <a:pPr marL="457200" indent="-457200">
              <a:spcAft>
                <a:spcPts val="300"/>
              </a:spcAft>
              <a:buFont typeface="Arial" panose="020B0604020202020204" pitchFamily="34" charset="0"/>
              <a:buChar char="•"/>
            </a:pPr>
            <a:r>
              <a:rPr lang="en-US" sz="2400" dirty="0">
                <a:latin typeface="Open Sans" panose="020B0606030504020204" pitchFamily="34" charset="0"/>
                <a:ea typeface="Open Sans" panose="020B0606030504020204" pitchFamily="34" charset="0"/>
                <a:cs typeface="Open Sans" panose="020B0606030504020204" pitchFamily="34" charset="0"/>
              </a:rPr>
              <a:t>Socio-culturally competent and translated to native language</a:t>
            </a:r>
          </a:p>
          <a:p>
            <a:pPr marL="457200" indent="-457200">
              <a:spcAft>
                <a:spcPts val="300"/>
              </a:spcAft>
              <a:buFont typeface="Arial" panose="020B0604020202020204" pitchFamily="34" charset="0"/>
              <a:buChar char="•"/>
            </a:pPr>
            <a:r>
              <a:rPr lang="en-US" sz="2400" dirty="0">
                <a:latin typeface="Open Sans" panose="020B0606030504020204" pitchFamily="34" charset="0"/>
                <a:ea typeface="Open Sans" panose="020B0606030504020204" pitchFamily="34" charset="0"/>
                <a:cs typeface="Open Sans" panose="020B0606030504020204" pitchFamily="34" charset="0"/>
              </a:rPr>
              <a:t>Universal electronic health care record use</a:t>
            </a:r>
          </a:p>
          <a:p>
            <a:pPr marL="457200" indent="-457200">
              <a:spcAft>
                <a:spcPts val="300"/>
              </a:spcAft>
              <a:buFont typeface="Arial" panose="020B0604020202020204" pitchFamily="34" charset="0"/>
              <a:buChar char="•"/>
            </a:pPr>
            <a:r>
              <a:rPr lang="en-US" sz="2400" dirty="0">
                <a:latin typeface="Open Sans" panose="020B0606030504020204" pitchFamily="34" charset="0"/>
                <a:ea typeface="Open Sans" panose="020B0606030504020204" pitchFamily="34" charset="0"/>
                <a:cs typeface="Open Sans" panose="020B0606030504020204" pitchFamily="34" charset="0"/>
              </a:rPr>
              <a:t>Medical care offered 24 hours a day,  7 days a week</a:t>
            </a:r>
          </a:p>
          <a:p>
            <a:pPr marL="457200" indent="-457200">
              <a:spcAft>
                <a:spcPts val="300"/>
              </a:spcAft>
              <a:buFont typeface="Arial" panose="020B0604020202020204" pitchFamily="34" charset="0"/>
              <a:buChar char="•"/>
            </a:pPr>
            <a:r>
              <a:rPr lang="en-US" sz="2400" dirty="0">
                <a:latin typeface="Open Sans" panose="020B0606030504020204" pitchFamily="34" charset="0"/>
                <a:ea typeface="Open Sans" panose="020B0606030504020204" pitchFamily="34" charset="0"/>
                <a:cs typeface="Open Sans" panose="020B0606030504020204" pitchFamily="34" charset="0"/>
              </a:rPr>
              <a:t>Medical support for ICE ground, air, and sea enforcement operations</a:t>
            </a:r>
          </a:p>
          <a:p>
            <a:pPr marL="457200" indent="-457200">
              <a:spcBef>
                <a:spcPts val="1200"/>
              </a:spcBef>
              <a:spcAft>
                <a:spcPts val="1200"/>
              </a:spcAft>
              <a:buFont typeface="Arial" panose="020B0604020202020204" pitchFamily="34" charset="0"/>
              <a:buChar char="•"/>
            </a:pPr>
            <a:endParaRPr lang="en-US" sz="2800" dirty="0"/>
          </a:p>
          <a:p>
            <a:pPr marL="685800" lvl="1" indent="-457200">
              <a:spcBef>
                <a:spcPts val="1200"/>
              </a:spcBef>
              <a:spcAft>
                <a:spcPts val="1200"/>
              </a:spcAft>
            </a:pPr>
            <a:endParaRPr lang="en-US" sz="2800" dirty="0"/>
          </a:p>
          <a:p>
            <a:pPr marL="457200" indent="-457200">
              <a:spcBef>
                <a:spcPts val="1200"/>
              </a:spcBef>
              <a:spcAft>
                <a:spcPts val="1200"/>
              </a:spcAft>
              <a:buFont typeface="Arial" panose="020B0604020202020204" pitchFamily="34" charset="0"/>
              <a:buChar char="•"/>
            </a:pPr>
            <a:endParaRPr lang="en-US" sz="2800" dirty="0"/>
          </a:p>
          <a:p>
            <a:pPr marL="457200" indent="-457200">
              <a:spcBef>
                <a:spcPts val="1200"/>
              </a:spcBef>
              <a:spcAft>
                <a:spcPts val="1200"/>
              </a:spcAft>
              <a:buFont typeface="Arial" panose="020B0604020202020204" pitchFamily="34" charset="0"/>
              <a:buChar char="•"/>
            </a:pPr>
            <a:endParaRPr lang="en-US" sz="2800" dirty="0"/>
          </a:p>
          <a:p>
            <a:pPr marL="457200" indent="-457200">
              <a:spcBef>
                <a:spcPts val="1200"/>
              </a:spcBef>
              <a:spcAft>
                <a:spcPts val="1200"/>
              </a:spcAft>
              <a:buFont typeface="Arial" panose="020B0604020202020204" pitchFamily="34" charset="0"/>
              <a:buChar char="•"/>
            </a:pPr>
            <a:endParaRPr lang="en-US" sz="2800" dirty="0"/>
          </a:p>
          <a:p>
            <a:pPr>
              <a:spcBef>
                <a:spcPts val="1200"/>
              </a:spcBef>
              <a:spcAft>
                <a:spcPts val="1200"/>
              </a:spcAft>
            </a:pPr>
            <a:endParaRPr lang="en-US" sz="2800" dirty="0"/>
          </a:p>
        </p:txBody>
      </p:sp>
      <p:sp>
        <p:nvSpPr>
          <p:cNvPr id="2" name="Title 1">
            <a:extLst>
              <a:ext uri="{FF2B5EF4-FFF2-40B4-BE49-F238E27FC236}">
                <a16:creationId xmlns:a16="http://schemas.microsoft.com/office/drawing/2014/main" id="{53D2DE5D-9E61-4941-BDD2-06AD03802D37}"/>
              </a:ext>
            </a:extLst>
          </p:cNvPr>
          <p:cNvSpPr>
            <a:spLocks noGrp="1"/>
          </p:cNvSpPr>
          <p:nvPr>
            <p:ph type="title"/>
          </p:nvPr>
        </p:nvSpPr>
        <p:spPr/>
        <p:txBody>
          <a:bodyPr>
            <a:normAutofit/>
          </a:bodyPr>
          <a:lstStyle/>
          <a:p>
            <a:r>
              <a:rPr lang="en-US" dirty="0"/>
              <a:t>Direct Health Care Delivery</a:t>
            </a:r>
          </a:p>
        </p:txBody>
      </p:sp>
      <p:pic>
        <p:nvPicPr>
          <p:cNvPr id="3" name="Picture 3" descr="IHSC staff are committed to providing quality, cost-effective health care in collaboration and partnership with both federal and non-federal partners.">
            <a:extLst>
              <a:ext uri="{FF2B5EF4-FFF2-40B4-BE49-F238E27FC236}">
                <a16:creationId xmlns:a16="http://schemas.microsoft.com/office/drawing/2014/main" id="{FA5DBCF8-084E-49A2-A2BB-81355BA7C14A}"/>
              </a:ext>
            </a:extLst>
          </p:cNvPr>
          <p:cNvPicPr>
            <a:picLocks noChangeAspect="1"/>
          </p:cNvPicPr>
          <p:nvPr/>
        </p:nvPicPr>
        <p:blipFill rotWithShape="1">
          <a:blip r:embed="rId3"/>
          <a:srcRect r="16674"/>
          <a:stretch/>
        </p:blipFill>
        <p:spPr>
          <a:xfrm>
            <a:off x="7535119" y="1583486"/>
            <a:ext cx="4270663" cy="3806393"/>
          </a:xfrm>
          <a:prstGeom prst="rect">
            <a:avLst/>
          </a:prstGeom>
          <a:ln w="12700">
            <a:solidFill>
              <a:schemeClr val="tx1"/>
            </a:solidFill>
          </a:ln>
        </p:spPr>
      </p:pic>
    </p:spTree>
    <p:extLst>
      <p:ext uri="{BB962C8B-B14F-4D97-AF65-F5344CB8AC3E}">
        <p14:creationId xmlns:p14="http://schemas.microsoft.com/office/powerpoint/2010/main" val="979233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D2DE5D-9E61-4941-BDD2-06AD03802D37}"/>
              </a:ext>
            </a:extLst>
          </p:cNvPr>
          <p:cNvSpPr>
            <a:spLocks noGrp="1"/>
          </p:cNvSpPr>
          <p:nvPr>
            <p:ph type="title"/>
          </p:nvPr>
        </p:nvSpPr>
        <p:spPr/>
        <p:txBody>
          <a:bodyPr>
            <a:normAutofit/>
          </a:bodyPr>
          <a:lstStyle/>
          <a:p>
            <a:r>
              <a:rPr lang="en-US" dirty="0"/>
              <a:t>Health Services</a:t>
            </a:r>
          </a:p>
        </p:txBody>
      </p:sp>
      <p:pic>
        <p:nvPicPr>
          <p:cNvPr id="5" name="Picture 4">
            <a:extLst>
              <a:ext uri="{FF2B5EF4-FFF2-40B4-BE49-F238E27FC236}">
                <a16:creationId xmlns:a16="http://schemas.microsoft.com/office/drawing/2014/main" id="{CB0C1B39-D6B2-6A2E-5C28-AE7C261A9AD4}"/>
              </a:ext>
            </a:extLst>
          </p:cNvPr>
          <p:cNvPicPr>
            <a:picLocks noChangeAspect="1"/>
          </p:cNvPicPr>
          <p:nvPr/>
        </p:nvPicPr>
        <p:blipFill>
          <a:blip r:embed="rId3"/>
          <a:stretch>
            <a:fillRect/>
          </a:stretch>
        </p:blipFill>
        <p:spPr>
          <a:xfrm>
            <a:off x="861801" y="1101343"/>
            <a:ext cx="9508271" cy="5014042"/>
          </a:xfrm>
          <a:prstGeom prst="rect">
            <a:avLst/>
          </a:prstGeom>
        </p:spPr>
      </p:pic>
    </p:spTree>
    <p:extLst>
      <p:ext uri="{BB962C8B-B14F-4D97-AF65-F5344CB8AC3E}">
        <p14:creationId xmlns:p14="http://schemas.microsoft.com/office/powerpoint/2010/main" val="1665153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r>
              <a:rPr lang="en-US" dirty="0"/>
              <a:t>Transgender Care Clinical Approach</a:t>
            </a:r>
          </a:p>
        </p:txBody>
      </p:sp>
    </p:spTree>
    <p:extLst>
      <p:ext uri="{BB962C8B-B14F-4D97-AF65-F5344CB8AC3E}">
        <p14:creationId xmlns:p14="http://schemas.microsoft.com/office/powerpoint/2010/main" val="1832010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356C126-81C7-47F9-B5F0-5446D039416D}"/>
              </a:ext>
            </a:extLst>
          </p:cNvPr>
          <p:cNvSpPr>
            <a:spLocks noGrp="1"/>
          </p:cNvSpPr>
          <p:nvPr>
            <p:ph idx="1"/>
          </p:nvPr>
        </p:nvSpPr>
        <p:spPr>
          <a:xfrm>
            <a:off x="690623" y="1287426"/>
            <a:ext cx="7581900" cy="3880562"/>
          </a:xfrm>
        </p:spPr>
        <p:txBody>
          <a:bodyPr>
            <a:normAutofit/>
          </a:bodyPr>
          <a:lstStyle/>
          <a:p>
            <a:pPr marL="395478" indent="-285750">
              <a:buFont typeface="Arial" panose="020B0604020202020204" pitchFamily="34" charset="0"/>
              <a:buChar char="•"/>
            </a:pPr>
            <a:r>
              <a:rPr lang="en-US" dirty="0"/>
              <a:t>IHSC LGBT working group </a:t>
            </a:r>
            <a:r>
              <a:rPr lang="en-US" dirty="0">
                <a:sym typeface="Wingdings" panose="05000000000000000000" pitchFamily="2" charset="2"/>
              </a:rPr>
              <a:t> multidisciplinary approach</a:t>
            </a:r>
          </a:p>
          <a:p>
            <a:pPr marL="745236" lvl="1" indent="-342900">
              <a:buSzPct val="75000"/>
              <a:buFont typeface="Courier New" panose="02070309020205020404" pitchFamily="49" charset="0"/>
              <a:buChar char="o"/>
            </a:pPr>
            <a:r>
              <a:rPr lang="en-US" dirty="0">
                <a:sym typeface="Wingdings" panose="05000000000000000000" pitchFamily="2" charset="2"/>
              </a:rPr>
              <a:t>Collaboration with physicians, advanced practice providers, pharmacists, mental health providers</a:t>
            </a:r>
          </a:p>
          <a:p>
            <a:pPr marL="395478" indent="-285750">
              <a:buFont typeface="Arial" panose="020B0604020202020204" pitchFamily="34" charset="0"/>
              <a:buChar char="•"/>
            </a:pPr>
            <a:r>
              <a:rPr lang="en-US" dirty="0">
                <a:sym typeface="Wingdings" panose="05000000000000000000" pitchFamily="2" charset="2"/>
              </a:rPr>
              <a:t>Agency-wide staff trainings</a:t>
            </a:r>
          </a:p>
          <a:p>
            <a:pPr marL="395478" indent="-285750">
              <a:buFont typeface="Arial" panose="020B0604020202020204" pitchFamily="34" charset="0"/>
              <a:buChar char="•"/>
            </a:pPr>
            <a:r>
              <a:rPr lang="en-US" dirty="0">
                <a:sym typeface="Wingdings" panose="05000000000000000000" pitchFamily="2" charset="2"/>
              </a:rPr>
              <a:t>Development of resources:</a:t>
            </a:r>
          </a:p>
          <a:p>
            <a:pPr marL="745236" lvl="1" indent="-342900">
              <a:buSzPct val="75000"/>
              <a:buFont typeface="Courier New" panose="02070309020205020404" pitchFamily="49" charset="0"/>
              <a:buChar char="o"/>
            </a:pPr>
            <a:r>
              <a:rPr lang="en-US" dirty="0">
                <a:sym typeface="Wingdings" panose="05000000000000000000" pitchFamily="2" charset="2"/>
              </a:rPr>
              <a:t>Informed consent</a:t>
            </a:r>
          </a:p>
          <a:p>
            <a:pPr marL="745236" lvl="1" indent="-342900">
              <a:buSzPct val="75000"/>
              <a:buFont typeface="Courier New" panose="02070309020205020404" pitchFamily="49" charset="0"/>
              <a:buChar char="o"/>
            </a:pPr>
            <a:r>
              <a:rPr lang="en-US" dirty="0">
                <a:sym typeface="Wingdings" panose="05000000000000000000" pitchFamily="2" charset="2"/>
              </a:rPr>
              <a:t>Clinical guidelines</a:t>
            </a:r>
          </a:p>
          <a:p>
            <a:pPr marL="745236" lvl="1" indent="-342900">
              <a:buSzPct val="75000"/>
              <a:buFont typeface="Courier New" panose="02070309020205020404" pitchFamily="49" charset="0"/>
              <a:buChar char="o"/>
            </a:pPr>
            <a:r>
              <a:rPr lang="en-US" dirty="0">
                <a:sym typeface="Wingdings" panose="05000000000000000000" pitchFamily="2" charset="2"/>
              </a:rPr>
              <a:t>Electronic health record (EHR) templates and order sets</a:t>
            </a:r>
            <a:endParaRPr lang="en-US" dirty="0"/>
          </a:p>
          <a:p>
            <a:endParaRPr lang="en-US" dirty="0"/>
          </a:p>
        </p:txBody>
      </p:sp>
      <p:sp>
        <p:nvSpPr>
          <p:cNvPr id="4" name="Title 3">
            <a:extLst>
              <a:ext uri="{FF2B5EF4-FFF2-40B4-BE49-F238E27FC236}">
                <a16:creationId xmlns:a16="http://schemas.microsoft.com/office/drawing/2014/main" id="{67CD743C-60C0-49B5-A714-D463688BC148}"/>
              </a:ext>
            </a:extLst>
          </p:cNvPr>
          <p:cNvSpPr>
            <a:spLocks noGrp="1"/>
          </p:cNvSpPr>
          <p:nvPr>
            <p:ph type="title"/>
          </p:nvPr>
        </p:nvSpPr>
        <p:spPr/>
        <p:txBody>
          <a:bodyPr>
            <a:normAutofit/>
          </a:bodyPr>
          <a:lstStyle/>
          <a:p>
            <a:r>
              <a:rPr lang="en-US" dirty="0"/>
              <a:t>Development of Standardized Care</a:t>
            </a:r>
          </a:p>
        </p:txBody>
      </p:sp>
    </p:spTree>
    <p:extLst>
      <p:ext uri="{BB962C8B-B14F-4D97-AF65-F5344CB8AC3E}">
        <p14:creationId xmlns:p14="http://schemas.microsoft.com/office/powerpoint/2010/main" val="252345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98950C-75F1-6234-6D18-F6F25B2EE0F9}"/>
              </a:ext>
            </a:extLst>
          </p:cNvPr>
          <p:cNvSpPr>
            <a:spLocks noGrp="1"/>
          </p:cNvSpPr>
          <p:nvPr>
            <p:ph type="title"/>
          </p:nvPr>
        </p:nvSpPr>
        <p:spPr/>
        <p:txBody>
          <a:bodyPr>
            <a:normAutofit/>
          </a:bodyPr>
          <a:lstStyle/>
          <a:p>
            <a:r>
              <a:rPr lang="en-US" dirty="0"/>
              <a:t>Staff education</a:t>
            </a:r>
          </a:p>
        </p:txBody>
      </p:sp>
      <p:pic>
        <p:nvPicPr>
          <p:cNvPr id="1026" name="Picture 2">
            <a:extLst>
              <a:ext uri="{FF2B5EF4-FFF2-40B4-BE49-F238E27FC236}">
                <a16:creationId xmlns:a16="http://schemas.microsoft.com/office/drawing/2014/main" id="{5B31B2A3-1EEA-3FF5-D811-1AF6C7FFE0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1662" y="984670"/>
            <a:ext cx="6222238" cy="48066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188208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169444A-6304-ED00-37C1-7B2A6B897C41}"/>
              </a:ext>
            </a:extLst>
          </p:cNvPr>
          <p:cNvSpPr>
            <a:spLocks noGrp="1"/>
          </p:cNvSpPr>
          <p:nvPr>
            <p:ph idx="1"/>
          </p:nvPr>
        </p:nvSpPr>
        <p:spPr>
          <a:xfrm>
            <a:off x="457200" y="1116106"/>
            <a:ext cx="7581900" cy="3880562"/>
          </a:xfrm>
        </p:spPr>
        <p:txBody>
          <a:bodyPr/>
          <a:lstStyle/>
          <a:p>
            <a:r>
              <a:rPr lang="en-US" b="1" dirty="0"/>
              <a:t>What is my role as a primary care provider?</a:t>
            </a:r>
          </a:p>
          <a:p>
            <a:endParaRPr lang="en-US" dirty="0"/>
          </a:p>
          <a:p>
            <a:endParaRPr lang="en-US" dirty="0"/>
          </a:p>
          <a:p>
            <a:endParaRPr lang="en-US" dirty="0"/>
          </a:p>
          <a:p>
            <a:endParaRPr lang="en-US" dirty="0"/>
          </a:p>
        </p:txBody>
      </p:sp>
      <p:sp>
        <p:nvSpPr>
          <p:cNvPr id="2" name="Title 1">
            <a:extLst>
              <a:ext uri="{FF2B5EF4-FFF2-40B4-BE49-F238E27FC236}">
                <a16:creationId xmlns:a16="http://schemas.microsoft.com/office/drawing/2014/main" id="{66D2542C-04A7-B1A5-4780-589908E71079}"/>
              </a:ext>
            </a:extLst>
          </p:cNvPr>
          <p:cNvSpPr>
            <a:spLocks noGrp="1"/>
          </p:cNvSpPr>
          <p:nvPr>
            <p:ph type="title"/>
          </p:nvPr>
        </p:nvSpPr>
        <p:spPr/>
        <p:txBody>
          <a:bodyPr>
            <a:normAutofit/>
          </a:bodyPr>
          <a:lstStyle/>
          <a:p>
            <a:r>
              <a:rPr lang="en-US" dirty="0"/>
              <a:t>Staff Education</a:t>
            </a:r>
          </a:p>
        </p:txBody>
      </p:sp>
      <p:sp>
        <p:nvSpPr>
          <p:cNvPr id="4" name="Text Placeholder 1">
            <a:extLst>
              <a:ext uri="{FF2B5EF4-FFF2-40B4-BE49-F238E27FC236}">
                <a16:creationId xmlns:a16="http://schemas.microsoft.com/office/drawing/2014/main" id="{F22F909A-A13E-92F3-5C75-3FF2399C09B4}"/>
              </a:ext>
            </a:extLst>
          </p:cNvPr>
          <p:cNvSpPr txBox="1">
            <a:spLocks/>
          </p:cNvSpPr>
          <p:nvPr/>
        </p:nvSpPr>
        <p:spPr>
          <a:xfrm>
            <a:off x="1057155" y="1484882"/>
            <a:ext cx="9678812" cy="3851953"/>
          </a:xfrm>
        </p:spPr>
        <p:txBody>
          <a:bodyPr>
            <a:normAutofit fontScale="40000" lnSpcReduction="20000"/>
          </a:bodyPr>
          <a:lst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pPr lvl="1">
              <a:tabLst>
                <a:tab pos="402432" algn="l"/>
              </a:tabLst>
            </a:pPr>
            <a:endParaRPr lang="en-US" b="1" i="1" dirty="0"/>
          </a:p>
          <a:p>
            <a:pPr marL="631032" lvl="1" indent="-173832">
              <a:buFont typeface="Arial" panose="020B0604020202020204" pitchFamily="34" charset="0"/>
              <a:buChar char="•"/>
              <a:tabLst>
                <a:tab pos="402432" algn="l"/>
              </a:tabLst>
            </a:pPr>
            <a:endParaRPr lang="en-US" b="1" i="1" dirty="0"/>
          </a:p>
          <a:p>
            <a:r>
              <a:rPr lang="en-US" sz="4400" dirty="0"/>
              <a:t>Understanding </a:t>
            </a:r>
          </a:p>
          <a:p>
            <a:pPr marL="402432" indent="-173832">
              <a:buFont typeface="Arial" panose="020B0604020202020204" pitchFamily="34" charset="0"/>
              <a:buChar char="•"/>
              <a:tabLst>
                <a:tab pos="402432" algn="l"/>
              </a:tabLst>
            </a:pPr>
            <a:r>
              <a:rPr lang="en-US" sz="4000" dirty="0"/>
              <a:t>Gender identity is not a choice</a:t>
            </a:r>
          </a:p>
          <a:p>
            <a:pPr marL="631032" lvl="1" indent="-173832">
              <a:buFont typeface="Arial" panose="020B0604020202020204" pitchFamily="34" charset="0"/>
              <a:buChar char="•"/>
              <a:tabLst>
                <a:tab pos="402432" algn="l"/>
              </a:tabLst>
            </a:pPr>
            <a:r>
              <a:rPr lang="en-US" b="1" i="1" dirty="0"/>
              <a:t>Obtaining history of duration of trans-identity and level of expression is helpful</a:t>
            </a:r>
          </a:p>
          <a:p>
            <a:pPr marL="402432" indent="-173832">
              <a:buFont typeface="Arial" panose="020B0604020202020204" pitchFamily="34" charset="0"/>
              <a:buChar char="•"/>
              <a:tabLst>
                <a:tab pos="402432" algn="l"/>
              </a:tabLst>
            </a:pPr>
            <a:r>
              <a:rPr lang="en-US" sz="4000" dirty="0"/>
              <a:t>Hormone therapy (HT) is considered medically necessary</a:t>
            </a:r>
          </a:p>
          <a:p>
            <a:pPr marL="631032" lvl="1" indent="-173832">
              <a:buFont typeface="Arial" panose="020B0604020202020204" pitchFamily="34" charset="0"/>
              <a:buChar char="•"/>
              <a:tabLst>
                <a:tab pos="402432" algn="l"/>
              </a:tabLst>
            </a:pPr>
            <a:r>
              <a:rPr lang="en-US" b="1" i="1" dirty="0"/>
              <a:t>Inquire whether they want HT </a:t>
            </a:r>
          </a:p>
          <a:p>
            <a:endParaRPr lang="en-US" sz="4400" dirty="0"/>
          </a:p>
          <a:p>
            <a:r>
              <a:rPr lang="en-US" sz="4400" dirty="0"/>
              <a:t>Compassion</a:t>
            </a:r>
          </a:p>
          <a:p>
            <a:pPr marL="402432" indent="-173832">
              <a:buFont typeface="Arial" panose="020B0604020202020204" pitchFamily="34" charset="0"/>
              <a:buChar char="•"/>
              <a:tabLst>
                <a:tab pos="0" algn="l"/>
              </a:tabLst>
            </a:pPr>
            <a:r>
              <a:rPr lang="en-US" sz="4000" dirty="0"/>
              <a:t>Realizing rate of trauma and persecution are elevated</a:t>
            </a:r>
          </a:p>
          <a:p>
            <a:pPr marL="631032" lvl="2" indent="-173832">
              <a:tabLst>
                <a:tab pos="373063" algn="l"/>
                <a:tab pos="830263" algn="l"/>
              </a:tabLst>
            </a:pPr>
            <a:r>
              <a:rPr lang="en-US" dirty="0"/>
              <a:t>High rates of PTSD, depressive d/o and anxiety</a:t>
            </a:r>
          </a:p>
          <a:p>
            <a:pPr marL="631032" lvl="2" indent="-173832">
              <a:tabLst>
                <a:tab pos="655638" algn="l"/>
              </a:tabLst>
            </a:pPr>
            <a:r>
              <a:rPr lang="en-US" b="1" i="1" dirty="0"/>
              <a:t>Ensure they have been referred to BH for an initial evaluation</a:t>
            </a:r>
          </a:p>
          <a:p>
            <a:pPr marL="402432" indent="-173832">
              <a:buFont typeface="Arial" panose="020B0604020202020204" pitchFamily="34" charset="0"/>
              <a:buChar char="•"/>
              <a:tabLst>
                <a:tab pos="402432" algn="l"/>
              </a:tabLst>
            </a:pPr>
            <a:r>
              <a:rPr lang="en-US" sz="4000" dirty="0"/>
              <a:t>Prior medical and behavioral health care may be little/none</a:t>
            </a:r>
          </a:p>
          <a:p>
            <a:pPr marL="631032" lvl="2" indent="-173832"/>
            <a:r>
              <a:rPr lang="en-US" b="1" i="1" dirty="0"/>
              <a:t>Inquire about their past experiences with providers including how they accessed HT</a:t>
            </a:r>
          </a:p>
          <a:p>
            <a:pPr marL="631032" lvl="1" indent="-173832">
              <a:buFont typeface="Arial" panose="020B0604020202020204" pitchFamily="34" charset="0"/>
              <a:buChar char="•"/>
              <a:tabLst>
                <a:tab pos="402432" algn="l"/>
              </a:tabLst>
            </a:pPr>
            <a:endParaRPr lang="en-US" b="1" i="1" dirty="0"/>
          </a:p>
          <a:p>
            <a:r>
              <a:rPr lang="en-US" sz="4400" dirty="0"/>
              <a:t>Respect</a:t>
            </a:r>
          </a:p>
          <a:p>
            <a:pPr marL="402432" indent="-175419">
              <a:buFont typeface="Arial" panose="020B0604020202020204" pitchFamily="34" charset="0"/>
              <a:buChar char="•"/>
              <a:tabLst>
                <a:tab pos="373063" algn="l"/>
              </a:tabLst>
            </a:pPr>
            <a:r>
              <a:rPr lang="en-US" sz="4000" dirty="0"/>
              <a:t>Ask about names and pronouns</a:t>
            </a:r>
          </a:p>
          <a:p>
            <a:pPr marL="631032" lvl="2" indent="-173832">
              <a:tabLst>
                <a:tab pos="655638" algn="l"/>
              </a:tabLst>
            </a:pPr>
            <a:r>
              <a:rPr lang="en-US" b="1" i="1" dirty="0"/>
              <a:t>Use pronouns</a:t>
            </a:r>
          </a:p>
          <a:p>
            <a:pPr marL="631032" lvl="2" indent="-173832">
              <a:tabLst>
                <a:tab pos="655638" algn="l"/>
              </a:tabLst>
            </a:pPr>
            <a:r>
              <a:rPr lang="en-US" b="1" i="1" dirty="0"/>
              <a:t>Medical chart name change</a:t>
            </a:r>
          </a:p>
          <a:p>
            <a:pPr marL="173832" lvl="1" indent="-173832">
              <a:tabLst>
                <a:tab pos="655638" algn="l"/>
              </a:tabLst>
            </a:pPr>
            <a:endParaRPr lang="en-US" b="1" i="1" dirty="0"/>
          </a:p>
          <a:p>
            <a:pPr marL="631032" lvl="1" indent="-173832">
              <a:buFont typeface="Arial" panose="020B0604020202020204" pitchFamily="34" charset="0"/>
              <a:buChar char="•"/>
              <a:tabLst>
                <a:tab pos="402432" algn="l"/>
              </a:tabLst>
            </a:pPr>
            <a:endParaRPr lang="en-US" b="1" i="1" dirty="0"/>
          </a:p>
          <a:p>
            <a:endParaRPr lang="en-US" sz="1800" dirty="0"/>
          </a:p>
        </p:txBody>
      </p:sp>
      <p:sp>
        <p:nvSpPr>
          <p:cNvPr id="5" name="Text Placeholder 2">
            <a:extLst>
              <a:ext uri="{FF2B5EF4-FFF2-40B4-BE49-F238E27FC236}">
                <a16:creationId xmlns:a16="http://schemas.microsoft.com/office/drawing/2014/main" id="{6891546A-7973-E57B-FC31-17A050398AB1}"/>
              </a:ext>
            </a:extLst>
          </p:cNvPr>
          <p:cNvSpPr txBox="1">
            <a:spLocks/>
          </p:cNvSpPr>
          <p:nvPr/>
        </p:nvSpPr>
        <p:spPr>
          <a:xfrm>
            <a:off x="1456033" y="3533776"/>
            <a:ext cx="4979988" cy="397669"/>
          </a:xfrm>
          <a:prstGeom prst="rect">
            <a:avLst/>
          </a:prstGeom>
        </p:spPr>
        <p:txBody>
          <a:bodyPr vert="horz" anchor="b">
            <a:normAutofit/>
          </a:bodyPr>
          <a:lstStyle>
            <a:defPPr>
              <a:defRPr lang="en-US"/>
            </a:defPPr>
            <a:lvl1pPr marL="0" algn="r" defTabSz="1828800" rtl="0" eaLnBrk="1" latinLnBrk="0" hangingPunct="1">
              <a:defRPr kumimoji="0" sz="3600" kern="1200">
                <a:solidFill>
                  <a:srgbClr val="FFFFFF"/>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endParaRPr lang="en-US" sz="1800" dirty="0"/>
          </a:p>
        </p:txBody>
      </p:sp>
    </p:spTree>
    <p:extLst>
      <p:ext uri="{BB962C8B-B14F-4D97-AF65-F5344CB8AC3E}">
        <p14:creationId xmlns:p14="http://schemas.microsoft.com/office/powerpoint/2010/main" val="15385297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92F1AE4-E4BF-D8AC-5F47-4A549F4CF62A}"/>
              </a:ext>
            </a:extLst>
          </p:cNvPr>
          <p:cNvSpPr>
            <a:spLocks noGrp="1"/>
          </p:cNvSpPr>
          <p:nvPr>
            <p:ph idx="1"/>
          </p:nvPr>
        </p:nvSpPr>
        <p:spPr>
          <a:xfrm>
            <a:off x="748496" y="1380023"/>
            <a:ext cx="7581900" cy="3990630"/>
          </a:xfrm>
        </p:spPr>
        <p:txBody>
          <a:bodyPr>
            <a:normAutofit fontScale="92500"/>
          </a:bodyPr>
          <a:lstStyle/>
          <a:p>
            <a:pPr marL="109728" indent="0"/>
            <a:r>
              <a:rPr lang="en-US" sz="2400" dirty="0"/>
              <a:t>Basic tenets of transgender Individuals:</a:t>
            </a:r>
          </a:p>
          <a:p>
            <a:pPr marL="773811" lvl="1" indent="-371475">
              <a:buFont typeface="Arial" panose="020B0604020202020204" pitchFamily="34" charset="0"/>
              <a:buChar char="•"/>
            </a:pPr>
            <a:r>
              <a:rPr lang="en-US" dirty="0"/>
              <a:t>Transgender treatment is not cosmetic; denial of treatment may lead to worsening mental health and self-harm by distressed noncitizens</a:t>
            </a:r>
          </a:p>
          <a:p>
            <a:pPr marL="773811" lvl="1" indent="-371475">
              <a:buFont typeface="Arial" panose="020B0604020202020204" pitchFamily="34" charset="0"/>
              <a:buChar char="•"/>
            </a:pPr>
            <a:r>
              <a:rPr lang="en-US" dirty="0"/>
              <a:t>Medical staff offer gender-affirming hormone therapy to all patients who identify as transgender (unless contraindicated)</a:t>
            </a:r>
          </a:p>
          <a:p>
            <a:pPr marL="1038987" lvl="2" indent="-371475">
              <a:buSzPct val="75000"/>
              <a:buFont typeface="Courier New" panose="02070309020205020404" pitchFamily="49" charset="0"/>
              <a:buChar char="o"/>
            </a:pPr>
            <a:r>
              <a:rPr lang="en-US" sz="2100" dirty="0"/>
              <a:t>No requirement to have been receiving hormone therapy prior to detention, considered for all</a:t>
            </a:r>
          </a:p>
          <a:p>
            <a:pPr marL="1038987" lvl="2" indent="-371475">
              <a:buSzPct val="75000"/>
              <a:buFont typeface="Courier New" panose="02070309020205020404" pitchFamily="49" charset="0"/>
              <a:buChar char="o"/>
            </a:pPr>
            <a:r>
              <a:rPr lang="en-US" sz="2100" dirty="0"/>
              <a:t>Medical staff will manage newly diagnosed and/or previously untreated transgender individuals with the same liberality as newly diagnosed and/or untreated hypertension or diabetes</a:t>
            </a:r>
          </a:p>
          <a:p>
            <a:pPr marL="667512" lvl="2" indent="0">
              <a:buNone/>
            </a:pPr>
            <a:endParaRPr lang="en-US" dirty="0"/>
          </a:p>
        </p:txBody>
      </p:sp>
      <p:sp>
        <p:nvSpPr>
          <p:cNvPr id="2" name="Title 1">
            <a:extLst>
              <a:ext uri="{FF2B5EF4-FFF2-40B4-BE49-F238E27FC236}">
                <a16:creationId xmlns:a16="http://schemas.microsoft.com/office/drawing/2014/main" id="{D8AAD029-0715-02F1-BFFC-F2D1B991740F}"/>
              </a:ext>
            </a:extLst>
          </p:cNvPr>
          <p:cNvSpPr>
            <a:spLocks noGrp="1"/>
          </p:cNvSpPr>
          <p:nvPr>
            <p:ph type="title"/>
          </p:nvPr>
        </p:nvSpPr>
        <p:spPr/>
        <p:txBody>
          <a:bodyPr>
            <a:normAutofit/>
          </a:bodyPr>
          <a:lstStyle/>
          <a:p>
            <a:r>
              <a:rPr lang="en-US" dirty="0"/>
              <a:t>IHSC Transgender Care Policy</a:t>
            </a:r>
          </a:p>
        </p:txBody>
      </p:sp>
    </p:spTree>
    <p:extLst>
      <p:ext uri="{BB962C8B-B14F-4D97-AF65-F5344CB8AC3E}">
        <p14:creationId xmlns:p14="http://schemas.microsoft.com/office/powerpoint/2010/main" val="3553152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B1E4D76-75A7-1424-C7ED-13825C9CC0F5}"/>
              </a:ext>
            </a:extLst>
          </p:cNvPr>
          <p:cNvSpPr>
            <a:spLocks noGrp="1"/>
          </p:cNvSpPr>
          <p:nvPr>
            <p:ph idx="1"/>
          </p:nvPr>
        </p:nvSpPr>
        <p:spPr>
          <a:xfrm>
            <a:off x="713772" y="1241128"/>
            <a:ext cx="7581900" cy="3880562"/>
          </a:xfrm>
        </p:spPr>
        <p:txBody>
          <a:bodyPr/>
          <a:lstStyle/>
          <a:p>
            <a:pPr marL="109728" indent="0"/>
            <a:r>
              <a:rPr lang="en-US" dirty="0"/>
              <a:t>Gender-affirming hormone therapy initiation requires:</a:t>
            </a:r>
          </a:p>
          <a:p>
            <a:pPr marL="773811" lvl="1" indent="-371475">
              <a:buFont typeface="Arial" panose="020B0604020202020204" pitchFamily="34" charset="0"/>
              <a:buChar char="•"/>
            </a:pPr>
            <a:r>
              <a:rPr lang="en-US" dirty="0"/>
              <a:t>Evaluation by mental health professional to assess for gender dysphoria and comorbid mental health disorders</a:t>
            </a:r>
          </a:p>
          <a:p>
            <a:pPr marL="773811" lvl="1" indent="-371475">
              <a:buFont typeface="Arial" panose="020B0604020202020204" pitchFamily="34" charset="0"/>
              <a:buChar char="•"/>
            </a:pPr>
            <a:r>
              <a:rPr lang="en-US" dirty="0"/>
              <a:t>Counselling by trained medical provider on risks/benefits of hormone treatment</a:t>
            </a:r>
          </a:p>
          <a:p>
            <a:pPr marL="773811" lvl="1" indent="-371475">
              <a:buFont typeface="Arial" panose="020B0604020202020204" pitchFamily="34" charset="0"/>
              <a:buChar char="•"/>
            </a:pPr>
            <a:r>
              <a:rPr lang="en-US" dirty="0"/>
              <a:t>Gender affirming surgery may be considered, but has not yet been approved for detained noncitizens due to relatively short duration of stay </a:t>
            </a:r>
          </a:p>
          <a:p>
            <a:pPr marL="402336" lvl="1" indent="0">
              <a:buNone/>
            </a:pPr>
            <a:endParaRPr lang="en-US" dirty="0"/>
          </a:p>
        </p:txBody>
      </p:sp>
      <p:sp>
        <p:nvSpPr>
          <p:cNvPr id="2" name="Title 1">
            <a:extLst>
              <a:ext uri="{FF2B5EF4-FFF2-40B4-BE49-F238E27FC236}">
                <a16:creationId xmlns:a16="http://schemas.microsoft.com/office/drawing/2014/main" id="{E684A5C1-660F-1495-3480-0A348F4E08DC}"/>
              </a:ext>
            </a:extLst>
          </p:cNvPr>
          <p:cNvSpPr>
            <a:spLocks noGrp="1"/>
          </p:cNvSpPr>
          <p:nvPr>
            <p:ph type="title"/>
          </p:nvPr>
        </p:nvSpPr>
        <p:spPr/>
        <p:txBody>
          <a:bodyPr>
            <a:normAutofit/>
          </a:bodyPr>
          <a:lstStyle/>
          <a:p>
            <a:r>
              <a:rPr lang="en-US" dirty="0"/>
              <a:t>IHSC Transgender Care Policy</a:t>
            </a:r>
          </a:p>
        </p:txBody>
      </p:sp>
    </p:spTree>
    <p:extLst>
      <p:ext uri="{BB962C8B-B14F-4D97-AF65-F5344CB8AC3E}">
        <p14:creationId xmlns:p14="http://schemas.microsoft.com/office/powerpoint/2010/main" val="2731935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E3F742B-5F83-AFFF-5D05-6CBEF8B584E9}"/>
              </a:ext>
            </a:extLst>
          </p:cNvPr>
          <p:cNvSpPr>
            <a:spLocks noGrp="1"/>
          </p:cNvSpPr>
          <p:nvPr>
            <p:ph idx="1"/>
          </p:nvPr>
        </p:nvSpPr>
        <p:spPr>
          <a:xfrm>
            <a:off x="685800" y="1275851"/>
            <a:ext cx="7581900" cy="3880562"/>
          </a:xfrm>
        </p:spPr>
        <p:txBody>
          <a:bodyPr/>
          <a:lstStyle/>
          <a:p>
            <a:pPr marL="109728" indent="0"/>
            <a:r>
              <a:rPr lang="en-US" dirty="0"/>
              <a:t>Basic tenets of managing transgender individuals:</a:t>
            </a:r>
          </a:p>
          <a:p>
            <a:pPr marL="773811" lvl="1" indent="-371475">
              <a:buFont typeface="Arial" panose="020B0604020202020204" pitchFamily="34" charset="0"/>
              <a:buChar char="•"/>
            </a:pPr>
            <a:r>
              <a:rPr lang="en-US" dirty="0"/>
              <a:t>Sexually transmitted infection screening </a:t>
            </a:r>
          </a:p>
          <a:p>
            <a:pPr marL="1038987" lvl="2" indent="-371475">
              <a:buSzPct val="75000"/>
              <a:buFont typeface="Courier New" panose="02070309020205020404" pitchFamily="49" charset="0"/>
              <a:buChar char="o"/>
            </a:pPr>
            <a:r>
              <a:rPr lang="en-US" dirty="0"/>
              <a:t>HIV, syphilis, hepatitis B and C, chlamydia, gonorrhea, trichomonas (for transmen)</a:t>
            </a:r>
          </a:p>
          <a:p>
            <a:pPr marL="773811" lvl="1" indent="-371475">
              <a:buFont typeface="Arial" panose="020B0604020202020204" pitchFamily="34" charset="0"/>
              <a:buChar char="•"/>
            </a:pPr>
            <a:r>
              <a:rPr lang="en-US" dirty="0"/>
              <a:t>Preventative care</a:t>
            </a:r>
          </a:p>
          <a:p>
            <a:pPr marL="1038987" lvl="2" indent="-371475">
              <a:buSzPct val="75000"/>
              <a:buFont typeface="Courier New" panose="02070309020205020404" pitchFamily="49" charset="0"/>
              <a:buChar char="o"/>
            </a:pPr>
            <a:r>
              <a:rPr lang="en-US" dirty="0"/>
              <a:t>Consider immunizations for hepatitis A and hepatitis B (if serologically indicated) and human papilloma virus (HPV) for patients up to age 45</a:t>
            </a:r>
          </a:p>
          <a:p>
            <a:endParaRPr lang="en-US" dirty="0"/>
          </a:p>
        </p:txBody>
      </p:sp>
      <p:sp>
        <p:nvSpPr>
          <p:cNvPr id="2" name="Title 1">
            <a:extLst>
              <a:ext uri="{FF2B5EF4-FFF2-40B4-BE49-F238E27FC236}">
                <a16:creationId xmlns:a16="http://schemas.microsoft.com/office/drawing/2014/main" id="{2E667662-8782-A95A-321A-45FB242C56EF}"/>
              </a:ext>
            </a:extLst>
          </p:cNvPr>
          <p:cNvSpPr>
            <a:spLocks noGrp="1"/>
          </p:cNvSpPr>
          <p:nvPr>
            <p:ph type="title"/>
          </p:nvPr>
        </p:nvSpPr>
        <p:spPr/>
        <p:txBody>
          <a:bodyPr>
            <a:normAutofit/>
          </a:bodyPr>
          <a:lstStyle/>
          <a:p>
            <a:r>
              <a:rPr lang="en-US" dirty="0"/>
              <a:t>IHSC Transgender Care Policy</a:t>
            </a:r>
          </a:p>
        </p:txBody>
      </p:sp>
    </p:spTree>
    <p:extLst>
      <p:ext uri="{BB962C8B-B14F-4D97-AF65-F5344CB8AC3E}">
        <p14:creationId xmlns:p14="http://schemas.microsoft.com/office/powerpoint/2010/main" val="1932369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609600" y="6245352"/>
            <a:ext cx="2260091" cy="495299"/>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object 5"/>
          <p:cNvSpPr txBox="1"/>
          <p:nvPr/>
        </p:nvSpPr>
        <p:spPr>
          <a:xfrm>
            <a:off x="924966" y="1582826"/>
            <a:ext cx="13902204" cy="3652282"/>
          </a:xfrm>
          <a:prstGeom prst="rect">
            <a:avLst/>
          </a:prstGeom>
        </p:spPr>
        <p:txBody>
          <a:bodyPr vert="horz" wrap="square" lIns="0" tIns="12700" rIns="0" bIns="0" rtlCol="0">
            <a:spAutoFit/>
          </a:bodyPr>
          <a:lstStyle/>
          <a:p>
            <a:pPr marL="12700" marR="5848350" lvl="0" indent="-635" defTabSz="914400" rtl="0" eaLnBrk="1" fontAlgn="auto" latinLnBrk="0" hangingPunct="1">
              <a:lnSpc>
                <a:spcPct val="100000"/>
              </a:lnSpc>
              <a:spcBef>
                <a:spcPts val="10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Arial"/>
                <a:ea typeface="+mn-ea"/>
                <a:cs typeface="Arial"/>
              </a:rPr>
              <a:t>The authors of this presentation contributed in their personal capacity. The views expressed are their own and do not necessarily represent the views of the ICE Health Service Corps (IHSC) or the United States government.</a:t>
            </a:r>
          </a:p>
          <a:p>
            <a:pPr marL="12700" marR="5848350" lvl="0" indent="-635" defTabSz="914400" rtl="0" eaLnBrk="1" fontAlgn="auto" latinLnBrk="0" hangingPunct="1">
              <a:lnSpc>
                <a:spcPct val="100000"/>
              </a:lnSpc>
              <a:spcBef>
                <a:spcPts val="100"/>
              </a:spcBef>
              <a:spcAft>
                <a:spcPts val="0"/>
              </a:spcAft>
              <a:buClrTx/>
              <a:buSzTx/>
              <a:buFontTx/>
              <a:buNone/>
              <a:tabLst/>
              <a:defRPr/>
            </a:pPr>
            <a:endParaRPr kumimoji="0" lang="en-US" sz="2600" b="0" i="0" u="none" strike="noStrike" kern="1200" cap="none" spc="0" normalizeH="0" baseline="0" noProof="0" dirty="0">
              <a:ln>
                <a:noFill/>
              </a:ln>
              <a:solidFill>
                <a:prstClr val="black"/>
              </a:solidFill>
              <a:effectLst/>
              <a:uLnTx/>
              <a:uFillTx/>
              <a:latin typeface="Arial"/>
              <a:ea typeface="+mn-ea"/>
              <a:cs typeface="Arial"/>
            </a:endParaRPr>
          </a:p>
          <a:p>
            <a:pPr marL="12700" marR="5848350" lvl="0" indent="-635" defTabSz="914400" rtl="0" eaLnBrk="1" fontAlgn="auto" latinLnBrk="0" hangingPunct="1">
              <a:lnSpc>
                <a:spcPct val="100000"/>
              </a:lnSpc>
              <a:spcBef>
                <a:spcPts val="10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Arial"/>
                <a:ea typeface="+mn-ea"/>
                <a:cs typeface="Arial"/>
              </a:rPr>
              <a:t>We do not have financial relationships with any commercial interests.</a:t>
            </a:r>
          </a:p>
          <a:p>
            <a:pPr marL="12700" marR="5848350" lvl="0" indent="-635" algn="l" defTabSz="914400" rtl="0" eaLnBrk="1" fontAlgn="auto" latinLnBrk="0" hangingPunct="1">
              <a:lnSpc>
                <a:spcPct val="100000"/>
              </a:lnSpc>
              <a:spcBef>
                <a:spcPts val="100"/>
              </a:spcBef>
              <a:spcAft>
                <a:spcPts val="0"/>
              </a:spcAft>
              <a:buClrTx/>
              <a:buSzTx/>
              <a:buFontTx/>
              <a:buNone/>
              <a:tabLst/>
              <a:defRPr/>
            </a:pPr>
            <a:endParaRPr kumimoji="0" sz="2600" b="0" i="0" u="none" strike="noStrike" kern="1200" cap="none" spc="0" normalizeH="0" baseline="0" noProof="0" dirty="0">
              <a:ln>
                <a:noFill/>
              </a:ln>
              <a:solidFill>
                <a:prstClr val="black"/>
              </a:solidFill>
              <a:effectLst/>
              <a:uLnTx/>
              <a:uFillTx/>
              <a:latin typeface="Arial"/>
              <a:ea typeface="+mn-ea"/>
              <a:cs typeface="Arial"/>
            </a:endParaRPr>
          </a:p>
        </p:txBody>
      </p:sp>
      <p:sp>
        <p:nvSpPr>
          <p:cNvPr id="6" name="object 6"/>
          <p:cNvSpPr txBox="1">
            <a:spLocks noGrp="1"/>
          </p:cNvSpPr>
          <p:nvPr>
            <p:ph type="title"/>
          </p:nvPr>
        </p:nvSpPr>
        <p:spPr>
          <a:xfrm>
            <a:off x="688333" y="505289"/>
            <a:ext cx="7089854" cy="566822"/>
          </a:xfrm>
          <a:prstGeom prst="rect">
            <a:avLst/>
          </a:prstGeom>
        </p:spPr>
        <p:txBody>
          <a:bodyPr vert="horz" wrap="square" lIns="0" tIns="12700" rIns="0" bIns="0" rtlCol="0">
            <a:spAutoFit/>
          </a:bodyPr>
          <a:lstStyle/>
          <a:p>
            <a:pPr marL="12700">
              <a:lnSpc>
                <a:spcPct val="100000"/>
              </a:lnSpc>
              <a:spcBef>
                <a:spcPts val="100"/>
              </a:spcBef>
            </a:pPr>
            <a:r>
              <a:rPr lang="en-US" sz="3600" dirty="0"/>
              <a:t>Disclaimers and Disclosures</a:t>
            </a:r>
            <a:endParaRPr sz="3600" dirty="0"/>
          </a:p>
        </p:txBody>
      </p:sp>
      <p:sp>
        <p:nvSpPr>
          <p:cNvPr id="2" name="Slide Number Placeholder 1">
            <a:extLst>
              <a:ext uri="{FF2B5EF4-FFF2-40B4-BE49-F238E27FC236}">
                <a16:creationId xmlns:a16="http://schemas.microsoft.com/office/drawing/2014/main" id="{9286B9AA-7111-BB0C-74BB-7ABC164332C1}"/>
              </a:ext>
            </a:extLst>
          </p:cNvPr>
          <p:cNvSpPr>
            <a:spLocks noGrp="1"/>
          </p:cNvSpPr>
          <p:nvPr>
            <p:ph type="sldNum" sz="quarter" idx="7"/>
          </p:nvPr>
        </p:nvSpPr>
        <p:spPr/>
        <p:txBody>
          <a:bodyPr/>
          <a:lstStyle/>
          <a:p>
            <a:fld id="{B6F15528-21DE-4FAA-801E-634DDDAF4B2B}" type="slidenum">
              <a:rPr lang="en-US" smtClean="0"/>
              <a:t>2</a:t>
            </a:fld>
            <a:endParaRPr lang="en-US" dirty="0"/>
          </a:p>
        </p:txBody>
      </p:sp>
    </p:spTree>
    <p:extLst>
      <p:ext uri="{BB962C8B-B14F-4D97-AF65-F5344CB8AC3E}">
        <p14:creationId xmlns:p14="http://schemas.microsoft.com/office/powerpoint/2010/main" val="1641680107"/>
      </p:ext>
    </p:extLst>
  </p:cSld>
  <p:clrMapOvr>
    <a:masterClrMapping/>
  </p:clrMapOvr>
  <p:transition spd="med">
    <p:fade/>
  </p:transition>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C668E9B-57C9-4826-ED06-7F43982CD6E0}"/>
              </a:ext>
            </a:extLst>
          </p:cNvPr>
          <p:cNvSpPr>
            <a:spLocks noGrp="1"/>
          </p:cNvSpPr>
          <p:nvPr>
            <p:ph idx="1"/>
          </p:nvPr>
        </p:nvSpPr>
        <p:spPr>
          <a:xfrm>
            <a:off x="609600" y="1264277"/>
            <a:ext cx="7581900" cy="3880562"/>
          </a:xfrm>
        </p:spPr>
        <p:txBody>
          <a:bodyPr/>
          <a:lstStyle/>
          <a:p>
            <a:pPr marL="481203" indent="-371475">
              <a:buFont typeface="Arial" panose="020B0604020202020204" pitchFamily="34" charset="0"/>
              <a:buChar char="•"/>
            </a:pPr>
            <a:r>
              <a:rPr lang="en-US" dirty="0"/>
              <a:t>Housing: segregation is not required nor encouraged for sole indication of transgender diagnosis</a:t>
            </a:r>
          </a:p>
          <a:p>
            <a:pPr marL="914400" lvl="1" indent="-457200">
              <a:buSzPct val="75000"/>
              <a:buFont typeface="Courier New" panose="02070309020205020404" pitchFamily="49" charset="0"/>
              <a:buChar char="o"/>
            </a:pPr>
            <a:r>
              <a:rPr lang="en-US" dirty="0"/>
              <a:t>Prolonged segregation/isolation is associated with worsened behavioral health outcomes including risk of self-harm and suicide</a:t>
            </a:r>
          </a:p>
          <a:p>
            <a:pPr marL="914400" lvl="1" indent="-457200">
              <a:buSzPct val="75000"/>
              <a:buFont typeface="Courier New" panose="02070309020205020404" pitchFamily="49" charset="0"/>
              <a:buChar char="o"/>
            </a:pPr>
            <a:r>
              <a:rPr lang="en-US" dirty="0"/>
              <a:t>Housing determination is a joint decision between patient, medical staff and custody</a:t>
            </a:r>
          </a:p>
          <a:p>
            <a:pPr marL="481203" indent="-371475">
              <a:buFont typeface="Arial" panose="020B0604020202020204" pitchFamily="34" charset="0"/>
              <a:buChar char="•"/>
            </a:pPr>
            <a:r>
              <a:rPr lang="en-US" dirty="0"/>
              <a:t>Gender expression special needs considerations</a:t>
            </a:r>
          </a:p>
          <a:p>
            <a:pPr marL="914400" lvl="1" indent="-457200">
              <a:buSzPct val="75000"/>
              <a:buFont typeface="Courier New" panose="02070309020205020404" pitchFamily="49" charset="0"/>
              <a:buChar char="o"/>
            </a:pPr>
            <a:r>
              <a:rPr lang="en-US" dirty="0"/>
              <a:t>Undergarments</a:t>
            </a:r>
          </a:p>
          <a:p>
            <a:pPr marL="914400" lvl="1" indent="-457200">
              <a:buSzPct val="75000"/>
              <a:buFont typeface="Courier New" panose="02070309020205020404" pitchFamily="49" charset="0"/>
              <a:buChar char="o"/>
            </a:pPr>
            <a:r>
              <a:rPr lang="en-US" dirty="0"/>
              <a:t>Shower/privacy</a:t>
            </a:r>
          </a:p>
        </p:txBody>
      </p:sp>
      <p:sp>
        <p:nvSpPr>
          <p:cNvPr id="2" name="Title 1">
            <a:extLst>
              <a:ext uri="{FF2B5EF4-FFF2-40B4-BE49-F238E27FC236}">
                <a16:creationId xmlns:a16="http://schemas.microsoft.com/office/drawing/2014/main" id="{1C53107F-4EDB-81A1-AA07-7F3CE80A7BC8}"/>
              </a:ext>
            </a:extLst>
          </p:cNvPr>
          <p:cNvSpPr>
            <a:spLocks noGrp="1"/>
          </p:cNvSpPr>
          <p:nvPr>
            <p:ph type="title"/>
          </p:nvPr>
        </p:nvSpPr>
        <p:spPr/>
        <p:txBody>
          <a:bodyPr>
            <a:normAutofit/>
          </a:bodyPr>
          <a:lstStyle/>
          <a:p>
            <a:r>
              <a:rPr lang="en-US" dirty="0"/>
              <a:t>Correctional Facility Considerations</a:t>
            </a:r>
          </a:p>
        </p:txBody>
      </p:sp>
    </p:spTree>
    <p:extLst>
      <p:ext uri="{BB962C8B-B14F-4D97-AF65-F5344CB8AC3E}">
        <p14:creationId xmlns:p14="http://schemas.microsoft.com/office/powerpoint/2010/main" val="328661702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EC38D-4604-4B2D-DDCE-097B1DE08C72}"/>
              </a:ext>
            </a:extLst>
          </p:cNvPr>
          <p:cNvSpPr>
            <a:spLocks noGrp="1"/>
          </p:cNvSpPr>
          <p:nvPr>
            <p:ph type="title"/>
          </p:nvPr>
        </p:nvSpPr>
        <p:spPr/>
        <p:txBody>
          <a:bodyPr>
            <a:normAutofit/>
          </a:bodyPr>
          <a:lstStyle/>
          <a:p>
            <a:r>
              <a:rPr lang="en-US" dirty="0"/>
              <a:t>Informed Consent</a:t>
            </a:r>
          </a:p>
        </p:txBody>
      </p:sp>
      <p:pic>
        <p:nvPicPr>
          <p:cNvPr id="7" name="Picture 6">
            <a:extLst>
              <a:ext uri="{FF2B5EF4-FFF2-40B4-BE49-F238E27FC236}">
                <a16:creationId xmlns:a16="http://schemas.microsoft.com/office/drawing/2014/main" id="{8C885EE4-BC79-458A-13D6-EB9A175DCC53}"/>
              </a:ext>
            </a:extLst>
          </p:cNvPr>
          <p:cNvPicPr>
            <a:picLocks noChangeAspect="1"/>
          </p:cNvPicPr>
          <p:nvPr/>
        </p:nvPicPr>
        <p:blipFill>
          <a:blip r:embed="rId3"/>
          <a:stretch>
            <a:fillRect/>
          </a:stretch>
        </p:blipFill>
        <p:spPr>
          <a:xfrm>
            <a:off x="977001" y="1164096"/>
            <a:ext cx="4876435" cy="4837244"/>
          </a:xfrm>
          <a:prstGeom prst="rect">
            <a:avLst/>
          </a:prstGeom>
          <a:solidFill>
            <a:schemeClr val="tx1"/>
          </a:solidFill>
        </p:spPr>
      </p:pic>
      <p:pic>
        <p:nvPicPr>
          <p:cNvPr id="9" name="Picture 8">
            <a:extLst>
              <a:ext uri="{FF2B5EF4-FFF2-40B4-BE49-F238E27FC236}">
                <a16:creationId xmlns:a16="http://schemas.microsoft.com/office/drawing/2014/main" id="{5F1FC2F2-B281-AD57-C372-2A9E81468FF9}"/>
              </a:ext>
            </a:extLst>
          </p:cNvPr>
          <p:cNvPicPr>
            <a:picLocks noChangeAspect="1"/>
          </p:cNvPicPr>
          <p:nvPr/>
        </p:nvPicPr>
        <p:blipFill>
          <a:blip r:embed="rId4"/>
          <a:stretch>
            <a:fillRect/>
          </a:stretch>
        </p:blipFill>
        <p:spPr>
          <a:xfrm>
            <a:off x="6096000" y="1164096"/>
            <a:ext cx="4905760" cy="4866060"/>
          </a:xfrm>
          <a:prstGeom prst="rect">
            <a:avLst/>
          </a:prstGeom>
        </p:spPr>
      </p:pic>
      <p:sp>
        <p:nvSpPr>
          <p:cNvPr id="4" name="TextBox 3">
            <a:extLst>
              <a:ext uri="{FF2B5EF4-FFF2-40B4-BE49-F238E27FC236}">
                <a16:creationId xmlns:a16="http://schemas.microsoft.com/office/drawing/2014/main" id="{8BE1ED0A-7EB7-DEDE-5F1E-35382546AD70}"/>
              </a:ext>
            </a:extLst>
          </p:cNvPr>
          <p:cNvSpPr txBox="1"/>
          <p:nvPr/>
        </p:nvSpPr>
        <p:spPr>
          <a:xfrm>
            <a:off x="84186" y="6562200"/>
            <a:ext cx="4776987" cy="246221"/>
          </a:xfrm>
          <a:prstGeom prst="rect">
            <a:avLst/>
          </a:prstGeom>
          <a:noFill/>
        </p:spPr>
        <p:txBody>
          <a:bodyPr wrap="square" rtlCol="0">
            <a:spAutoFit/>
          </a:bodyPr>
          <a:lstStyle/>
          <a:p>
            <a:r>
              <a:rPr lang="en-US" sz="1000" dirty="0">
                <a:solidFill>
                  <a:srgbClr val="000000"/>
                </a:solidFill>
                <a:latin typeface="Arial"/>
                <a:hlinkClick r:id="rId5"/>
              </a:rPr>
              <a:t>IHSC Transgender Care Clinical Guidelines</a:t>
            </a:r>
            <a:endParaRPr lang="en-US" sz="1000" dirty="0">
              <a:solidFill>
                <a:srgbClr val="000000"/>
              </a:solidFill>
              <a:latin typeface="Arial"/>
            </a:endParaRPr>
          </a:p>
        </p:txBody>
      </p:sp>
    </p:spTree>
    <p:extLst>
      <p:ext uri="{BB962C8B-B14F-4D97-AF65-F5344CB8AC3E}">
        <p14:creationId xmlns:p14="http://schemas.microsoft.com/office/powerpoint/2010/main" val="344032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08CAE0A-06CA-2325-7D56-1168482B0E4A}"/>
              </a:ext>
            </a:extLst>
          </p:cNvPr>
          <p:cNvSpPr>
            <a:spLocks noGrp="1"/>
          </p:cNvSpPr>
          <p:nvPr>
            <p:ph idx="1"/>
          </p:nvPr>
        </p:nvSpPr>
        <p:spPr>
          <a:xfrm>
            <a:off x="609600" y="1206403"/>
            <a:ext cx="7581900" cy="3880562"/>
          </a:xfrm>
        </p:spPr>
        <p:txBody>
          <a:bodyPr>
            <a:normAutofit fontScale="92500" lnSpcReduction="10000"/>
          </a:bodyPr>
          <a:lstStyle/>
          <a:p>
            <a:pPr marL="395478" indent="-285750">
              <a:buFont typeface="Arial" panose="020B0604020202020204" pitchFamily="34" charset="0"/>
              <a:buChar char="•"/>
            </a:pPr>
            <a:r>
              <a:rPr lang="en-US" dirty="0"/>
              <a:t>Education and expectation management is key</a:t>
            </a:r>
          </a:p>
          <a:p>
            <a:pPr marL="745236" lvl="1" indent="-342900">
              <a:buSzPct val="75000"/>
              <a:buFont typeface="Courier New" panose="02070309020205020404" pitchFamily="49" charset="0"/>
              <a:buChar char="o"/>
            </a:pPr>
            <a:r>
              <a:rPr lang="en-US" dirty="0"/>
              <a:t>Effects of therapy vary, and it may take months or years to see full effects</a:t>
            </a:r>
          </a:p>
          <a:p>
            <a:pPr marL="745236" lvl="1" indent="-342900">
              <a:buSzPct val="75000"/>
              <a:buFont typeface="Courier New" panose="02070309020205020404" pitchFamily="49" charset="0"/>
              <a:buChar char="o"/>
            </a:pPr>
            <a:r>
              <a:rPr lang="en-US" dirty="0"/>
              <a:t>Hormone blood levels are the parameters used to monitor and adjust therapy rather than physical changes</a:t>
            </a:r>
          </a:p>
          <a:p>
            <a:pPr marL="395478" indent="-285750">
              <a:buFont typeface="Arial" panose="020B0604020202020204" pitchFamily="34" charset="0"/>
              <a:buChar char="•"/>
            </a:pPr>
            <a:r>
              <a:rPr lang="en-US" dirty="0"/>
              <a:t>Step-by-step agency protocol was developed for:</a:t>
            </a:r>
          </a:p>
          <a:p>
            <a:pPr marL="773811" lvl="1" indent="-371475">
              <a:buSzPct val="75000"/>
              <a:buFont typeface="Courier New" panose="02070309020205020404" pitchFamily="49" charset="0"/>
              <a:buChar char="o"/>
            </a:pPr>
            <a:r>
              <a:rPr lang="en-US" dirty="0"/>
              <a:t>Male to Female (MTF) treatment initiation </a:t>
            </a:r>
          </a:p>
          <a:p>
            <a:pPr marL="773811" lvl="1" indent="-371475">
              <a:buSzPct val="75000"/>
              <a:buFont typeface="Courier New" panose="02070309020205020404" pitchFamily="49" charset="0"/>
              <a:buChar char="o"/>
            </a:pPr>
            <a:r>
              <a:rPr lang="en-US" dirty="0"/>
              <a:t>MTF treatment continuation</a:t>
            </a:r>
          </a:p>
          <a:p>
            <a:pPr marL="773811" lvl="1" indent="-371475">
              <a:buSzPct val="75000"/>
              <a:buFont typeface="Courier New" panose="02070309020205020404" pitchFamily="49" charset="0"/>
              <a:buChar char="o"/>
            </a:pPr>
            <a:r>
              <a:rPr lang="en-US" dirty="0"/>
              <a:t>Female to Male (FTM) treatment initiation </a:t>
            </a:r>
          </a:p>
          <a:p>
            <a:pPr marL="773811" lvl="1" indent="-371475">
              <a:buSzPct val="75000"/>
              <a:buFont typeface="Courier New" panose="02070309020205020404" pitchFamily="49" charset="0"/>
              <a:buChar char="o"/>
            </a:pPr>
            <a:r>
              <a:rPr lang="en-US" dirty="0"/>
              <a:t>FTM treatment continuation</a:t>
            </a:r>
          </a:p>
          <a:p>
            <a:pPr marL="481203" indent="-371475">
              <a:buFont typeface="Arial" panose="020B0604020202020204" pitchFamily="34" charset="0"/>
              <a:buChar char="•"/>
            </a:pPr>
            <a:r>
              <a:rPr lang="en-US" dirty="0"/>
              <a:t>Consults for therapy management recommendations available through IHSC Infectious Disease Program (IDP)</a:t>
            </a:r>
          </a:p>
        </p:txBody>
      </p:sp>
      <p:sp>
        <p:nvSpPr>
          <p:cNvPr id="2" name="Title 1">
            <a:extLst>
              <a:ext uri="{FF2B5EF4-FFF2-40B4-BE49-F238E27FC236}">
                <a16:creationId xmlns:a16="http://schemas.microsoft.com/office/drawing/2014/main" id="{57B678F2-17C2-013F-5794-59148000C2CA}"/>
              </a:ext>
            </a:extLst>
          </p:cNvPr>
          <p:cNvSpPr>
            <a:spLocks noGrp="1"/>
          </p:cNvSpPr>
          <p:nvPr>
            <p:ph type="title"/>
          </p:nvPr>
        </p:nvSpPr>
        <p:spPr/>
        <p:txBody>
          <a:bodyPr>
            <a:normAutofit/>
          </a:bodyPr>
          <a:lstStyle/>
          <a:p>
            <a:r>
              <a:rPr lang="en-US" dirty="0"/>
              <a:t>Clinical Guidelines</a:t>
            </a:r>
          </a:p>
        </p:txBody>
      </p:sp>
    </p:spTree>
    <p:extLst>
      <p:ext uri="{BB962C8B-B14F-4D97-AF65-F5344CB8AC3E}">
        <p14:creationId xmlns:p14="http://schemas.microsoft.com/office/powerpoint/2010/main" val="2597358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97A0FA-7A35-4F3A-0F02-9D5292B58E51}"/>
              </a:ext>
            </a:extLst>
          </p:cNvPr>
          <p:cNvSpPr>
            <a:spLocks noGrp="1"/>
          </p:cNvSpPr>
          <p:nvPr>
            <p:ph type="title"/>
          </p:nvPr>
        </p:nvSpPr>
        <p:spPr/>
        <p:txBody>
          <a:bodyPr>
            <a:normAutofit/>
          </a:bodyPr>
          <a:lstStyle/>
          <a:p>
            <a:r>
              <a:rPr lang="en-US" dirty="0"/>
              <a:t>Clinical Guidelines</a:t>
            </a:r>
          </a:p>
        </p:txBody>
      </p:sp>
      <p:pic>
        <p:nvPicPr>
          <p:cNvPr id="5" name="Picture 4">
            <a:extLst>
              <a:ext uri="{FF2B5EF4-FFF2-40B4-BE49-F238E27FC236}">
                <a16:creationId xmlns:a16="http://schemas.microsoft.com/office/drawing/2014/main" id="{A8F112CD-B2B0-28E9-9A71-9CEC9603253A}"/>
              </a:ext>
            </a:extLst>
          </p:cNvPr>
          <p:cNvPicPr>
            <a:picLocks noChangeAspect="1"/>
          </p:cNvPicPr>
          <p:nvPr/>
        </p:nvPicPr>
        <p:blipFill>
          <a:blip r:embed="rId3"/>
          <a:stretch>
            <a:fillRect/>
          </a:stretch>
        </p:blipFill>
        <p:spPr>
          <a:xfrm>
            <a:off x="1555696" y="1039101"/>
            <a:ext cx="7737462" cy="4779797"/>
          </a:xfrm>
          <a:prstGeom prst="rect">
            <a:avLst/>
          </a:prstGeom>
        </p:spPr>
      </p:pic>
      <p:sp>
        <p:nvSpPr>
          <p:cNvPr id="3" name="TextBox 2">
            <a:extLst>
              <a:ext uri="{FF2B5EF4-FFF2-40B4-BE49-F238E27FC236}">
                <a16:creationId xmlns:a16="http://schemas.microsoft.com/office/drawing/2014/main" id="{AECDFA43-F25A-7B10-FD24-78729F6E3D74}"/>
              </a:ext>
            </a:extLst>
          </p:cNvPr>
          <p:cNvSpPr txBox="1"/>
          <p:nvPr/>
        </p:nvSpPr>
        <p:spPr>
          <a:xfrm>
            <a:off x="84186" y="6562200"/>
            <a:ext cx="4776987" cy="246221"/>
          </a:xfrm>
          <a:prstGeom prst="rect">
            <a:avLst/>
          </a:prstGeom>
          <a:noFill/>
        </p:spPr>
        <p:txBody>
          <a:bodyPr wrap="square" rtlCol="0">
            <a:spAutoFit/>
          </a:bodyPr>
          <a:lstStyle/>
          <a:p>
            <a:r>
              <a:rPr lang="en-US" sz="1000" dirty="0">
                <a:solidFill>
                  <a:srgbClr val="000000"/>
                </a:solidFill>
                <a:latin typeface="Arial"/>
                <a:hlinkClick r:id="rId4"/>
              </a:rPr>
              <a:t>IHSC Transgender Care Clinical Guidelines</a:t>
            </a:r>
            <a:endParaRPr lang="en-US" sz="1000" dirty="0">
              <a:solidFill>
                <a:srgbClr val="000000"/>
              </a:solidFill>
              <a:latin typeface="Arial"/>
            </a:endParaRPr>
          </a:p>
        </p:txBody>
      </p:sp>
    </p:spTree>
    <p:extLst>
      <p:ext uri="{BB962C8B-B14F-4D97-AF65-F5344CB8AC3E}">
        <p14:creationId xmlns:p14="http://schemas.microsoft.com/office/powerpoint/2010/main" val="787651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97A0FA-7A35-4F3A-0F02-9D5292B58E51}"/>
              </a:ext>
            </a:extLst>
          </p:cNvPr>
          <p:cNvSpPr>
            <a:spLocks noGrp="1"/>
          </p:cNvSpPr>
          <p:nvPr>
            <p:ph type="title"/>
          </p:nvPr>
        </p:nvSpPr>
        <p:spPr/>
        <p:txBody>
          <a:bodyPr>
            <a:normAutofit/>
          </a:bodyPr>
          <a:lstStyle/>
          <a:p>
            <a:r>
              <a:rPr lang="en-US" dirty="0"/>
              <a:t>Clinical Guidelines</a:t>
            </a:r>
          </a:p>
        </p:txBody>
      </p:sp>
      <p:pic>
        <p:nvPicPr>
          <p:cNvPr id="7" name="Picture 6">
            <a:extLst>
              <a:ext uri="{FF2B5EF4-FFF2-40B4-BE49-F238E27FC236}">
                <a16:creationId xmlns:a16="http://schemas.microsoft.com/office/drawing/2014/main" id="{E7928F9C-1CE5-1E6C-D356-2F2068670E78}"/>
              </a:ext>
            </a:extLst>
          </p:cNvPr>
          <p:cNvPicPr>
            <a:picLocks noChangeAspect="1"/>
          </p:cNvPicPr>
          <p:nvPr/>
        </p:nvPicPr>
        <p:blipFill>
          <a:blip r:embed="rId3"/>
          <a:stretch>
            <a:fillRect/>
          </a:stretch>
        </p:blipFill>
        <p:spPr>
          <a:xfrm>
            <a:off x="2606459" y="1224328"/>
            <a:ext cx="6758679" cy="4795528"/>
          </a:xfrm>
          <a:prstGeom prst="rect">
            <a:avLst/>
          </a:prstGeom>
        </p:spPr>
      </p:pic>
    </p:spTree>
    <p:extLst>
      <p:ext uri="{BB962C8B-B14F-4D97-AF65-F5344CB8AC3E}">
        <p14:creationId xmlns:p14="http://schemas.microsoft.com/office/powerpoint/2010/main" val="105318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97A0FA-7A35-4F3A-0F02-9D5292B58E51}"/>
              </a:ext>
            </a:extLst>
          </p:cNvPr>
          <p:cNvSpPr>
            <a:spLocks noGrp="1"/>
          </p:cNvSpPr>
          <p:nvPr>
            <p:ph type="title"/>
          </p:nvPr>
        </p:nvSpPr>
        <p:spPr/>
        <p:txBody>
          <a:bodyPr>
            <a:normAutofit/>
          </a:bodyPr>
          <a:lstStyle/>
          <a:p>
            <a:r>
              <a:rPr lang="en-US" dirty="0"/>
              <a:t>Clinical Guidelines</a:t>
            </a:r>
          </a:p>
        </p:txBody>
      </p:sp>
      <p:pic>
        <p:nvPicPr>
          <p:cNvPr id="5" name="Picture 4">
            <a:extLst>
              <a:ext uri="{FF2B5EF4-FFF2-40B4-BE49-F238E27FC236}">
                <a16:creationId xmlns:a16="http://schemas.microsoft.com/office/drawing/2014/main" id="{48E1DDF9-D732-4F7F-58F1-CCD19CFA9F32}"/>
              </a:ext>
            </a:extLst>
          </p:cNvPr>
          <p:cNvPicPr>
            <a:picLocks noChangeAspect="1"/>
          </p:cNvPicPr>
          <p:nvPr/>
        </p:nvPicPr>
        <p:blipFill>
          <a:blip r:embed="rId3"/>
          <a:stretch>
            <a:fillRect/>
          </a:stretch>
        </p:blipFill>
        <p:spPr>
          <a:xfrm>
            <a:off x="1740614" y="1015707"/>
            <a:ext cx="6920045" cy="4826586"/>
          </a:xfrm>
          <a:prstGeom prst="rect">
            <a:avLst/>
          </a:prstGeom>
        </p:spPr>
      </p:pic>
    </p:spTree>
    <p:extLst>
      <p:ext uri="{BB962C8B-B14F-4D97-AF65-F5344CB8AC3E}">
        <p14:creationId xmlns:p14="http://schemas.microsoft.com/office/powerpoint/2010/main" val="4189602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97A0FA-7A35-4F3A-0F02-9D5292B58E51}"/>
              </a:ext>
            </a:extLst>
          </p:cNvPr>
          <p:cNvSpPr>
            <a:spLocks noGrp="1"/>
          </p:cNvSpPr>
          <p:nvPr>
            <p:ph type="title"/>
          </p:nvPr>
        </p:nvSpPr>
        <p:spPr/>
        <p:txBody>
          <a:bodyPr>
            <a:normAutofit/>
          </a:bodyPr>
          <a:lstStyle/>
          <a:p>
            <a:r>
              <a:rPr lang="en-US" dirty="0"/>
              <a:t>Clinical Guidelines</a:t>
            </a:r>
          </a:p>
        </p:txBody>
      </p:sp>
      <p:pic>
        <p:nvPicPr>
          <p:cNvPr id="4" name="Picture 3">
            <a:extLst>
              <a:ext uri="{FF2B5EF4-FFF2-40B4-BE49-F238E27FC236}">
                <a16:creationId xmlns:a16="http://schemas.microsoft.com/office/drawing/2014/main" id="{F257F84A-486F-1BF5-4049-838B292B2273}"/>
              </a:ext>
            </a:extLst>
          </p:cNvPr>
          <p:cNvPicPr>
            <a:picLocks noChangeAspect="1"/>
          </p:cNvPicPr>
          <p:nvPr/>
        </p:nvPicPr>
        <p:blipFill>
          <a:blip r:embed="rId3"/>
          <a:stretch>
            <a:fillRect/>
          </a:stretch>
        </p:blipFill>
        <p:spPr>
          <a:xfrm>
            <a:off x="415185" y="1243791"/>
            <a:ext cx="9759204" cy="4773423"/>
          </a:xfrm>
          <a:prstGeom prst="rect">
            <a:avLst/>
          </a:prstGeom>
        </p:spPr>
      </p:pic>
    </p:spTree>
    <p:extLst>
      <p:ext uri="{BB962C8B-B14F-4D97-AF65-F5344CB8AC3E}">
        <p14:creationId xmlns:p14="http://schemas.microsoft.com/office/powerpoint/2010/main" val="1117987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4D628610-43EE-07D7-729B-174077BC3BF9}"/>
              </a:ext>
            </a:extLst>
          </p:cNvPr>
          <p:cNvSpPr>
            <a:spLocks noGrp="1"/>
          </p:cNvSpPr>
          <p:nvPr>
            <p:ph idx="1"/>
          </p:nvPr>
        </p:nvSpPr>
        <p:spPr>
          <a:xfrm>
            <a:off x="609600" y="1657815"/>
            <a:ext cx="7581900" cy="3880562"/>
          </a:xfrm>
        </p:spPr>
        <p:txBody>
          <a:bodyPr/>
          <a:lstStyle/>
          <a:p>
            <a:pPr marL="395478" indent="-285750">
              <a:buFont typeface="Arial" panose="020B0604020202020204" pitchFamily="34" charset="0"/>
              <a:buChar char="•"/>
            </a:pPr>
            <a:r>
              <a:rPr lang="en-US" dirty="0"/>
              <a:t>Electronic Health Record (EHR) Templates created to standardize and streamline documentation</a:t>
            </a:r>
          </a:p>
        </p:txBody>
      </p:sp>
      <p:sp>
        <p:nvSpPr>
          <p:cNvPr id="2" name="Title 1">
            <a:extLst>
              <a:ext uri="{FF2B5EF4-FFF2-40B4-BE49-F238E27FC236}">
                <a16:creationId xmlns:a16="http://schemas.microsoft.com/office/drawing/2014/main" id="{717425FF-6CB1-9AD5-844D-FBF22FA17C51}"/>
              </a:ext>
            </a:extLst>
          </p:cNvPr>
          <p:cNvSpPr>
            <a:spLocks noGrp="1"/>
          </p:cNvSpPr>
          <p:nvPr>
            <p:ph type="title"/>
          </p:nvPr>
        </p:nvSpPr>
        <p:spPr/>
        <p:txBody>
          <a:bodyPr>
            <a:normAutofit fontScale="90000"/>
          </a:bodyPr>
          <a:lstStyle/>
          <a:p>
            <a:r>
              <a:rPr lang="en-US" dirty="0"/>
              <a:t>Electronic Health Record Templates and Order Sets</a:t>
            </a:r>
          </a:p>
        </p:txBody>
      </p:sp>
      <p:pic>
        <p:nvPicPr>
          <p:cNvPr id="10" name="Picture 9">
            <a:extLst>
              <a:ext uri="{FF2B5EF4-FFF2-40B4-BE49-F238E27FC236}">
                <a16:creationId xmlns:a16="http://schemas.microsoft.com/office/drawing/2014/main" id="{85A4CB8D-4475-8950-29C6-EF8334F7A560}"/>
              </a:ext>
            </a:extLst>
          </p:cNvPr>
          <p:cNvPicPr>
            <a:picLocks noChangeAspect="1"/>
          </p:cNvPicPr>
          <p:nvPr/>
        </p:nvPicPr>
        <p:blipFill>
          <a:blip r:embed="rId3"/>
          <a:stretch>
            <a:fillRect/>
          </a:stretch>
        </p:blipFill>
        <p:spPr>
          <a:xfrm>
            <a:off x="561474" y="2567715"/>
            <a:ext cx="5216534" cy="3261662"/>
          </a:xfrm>
          <a:prstGeom prst="rect">
            <a:avLst/>
          </a:prstGeom>
        </p:spPr>
      </p:pic>
      <p:pic>
        <p:nvPicPr>
          <p:cNvPr id="12" name="Picture 11">
            <a:extLst>
              <a:ext uri="{FF2B5EF4-FFF2-40B4-BE49-F238E27FC236}">
                <a16:creationId xmlns:a16="http://schemas.microsoft.com/office/drawing/2014/main" id="{8E201222-EF3B-9B21-FD1A-1F8B495CA142}"/>
              </a:ext>
            </a:extLst>
          </p:cNvPr>
          <p:cNvPicPr>
            <a:picLocks noChangeAspect="1"/>
          </p:cNvPicPr>
          <p:nvPr/>
        </p:nvPicPr>
        <p:blipFill>
          <a:blip r:embed="rId4"/>
          <a:stretch>
            <a:fillRect/>
          </a:stretch>
        </p:blipFill>
        <p:spPr>
          <a:xfrm>
            <a:off x="5939193" y="2567716"/>
            <a:ext cx="5458519" cy="3261661"/>
          </a:xfrm>
          <a:prstGeom prst="rect">
            <a:avLst/>
          </a:prstGeom>
        </p:spPr>
      </p:pic>
    </p:spTree>
    <p:extLst>
      <p:ext uri="{BB962C8B-B14F-4D97-AF65-F5344CB8AC3E}">
        <p14:creationId xmlns:p14="http://schemas.microsoft.com/office/powerpoint/2010/main" val="2495880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7425FF-6CB1-9AD5-844D-FBF22FA17C51}"/>
              </a:ext>
            </a:extLst>
          </p:cNvPr>
          <p:cNvSpPr>
            <a:spLocks noGrp="1"/>
          </p:cNvSpPr>
          <p:nvPr>
            <p:ph type="title"/>
          </p:nvPr>
        </p:nvSpPr>
        <p:spPr/>
        <p:txBody>
          <a:bodyPr>
            <a:normAutofit fontScale="90000"/>
          </a:bodyPr>
          <a:lstStyle/>
          <a:p>
            <a:r>
              <a:rPr lang="en-US" dirty="0"/>
              <a:t>Electronic health record templates and order sets</a:t>
            </a:r>
          </a:p>
        </p:txBody>
      </p:sp>
      <p:pic>
        <p:nvPicPr>
          <p:cNvPr id="5" name="Content Placeholder 6">
            <a:extLst>
              <a:ext uri="{FF2B5EF4-FFF2-40B4-BE49-F238E27FC236}">
                <a16:creationId xmlns:a16="http://schemas.microsoft.com/office/drawing/2014/main" id="{F90B4F3F-8422-3CA5-26F6-15AD050AA39E}"/>
              </a:ext>
            </a:extLst>
          </p:cNvPr>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l="-4242"/>
          <a:stretch/>
        </p:blipFill>
        <p:spPr>
          <a:xfrm>
            <a:off x="1516284" y="1471553"/>
            <a:ext cx="4235997" cy="2739510"/>
          </a:xfrm>
          <a:prstGeom prst="rect">
            <a:avLst/>
          </a:prstGeom>
        </p:spPr>
      </p:pic>
      <p:pic>
        <p:nvPicPr>
          <p:cNvPr id="8" name="Picture 7">
            <a:extLst>
              <a:ext uri="{FF2B5EF4-FFF2-40B4-BE49-F238E27FC236}">
                <a16:creationId xmlns:a16="http://schemas.microsoft.com/office/drawing/2014/main" id="{E9926DCD-1477-8DC3-B46B-5FEB047BB83B}"/>
              </a:ext>
            </a:extLst>
          </p:cNvPr>
          <p:cNvPicPr>
            <a:picLocks noChangeAspect="1"/>
          </p:cNvPicPr>
          <p:nvPr/>
        </p:nvPicPr>
        <p:blipFill rotWithShape="1">
          <a:blip r:embed="rId4"/>
          <a:srcRect t="5599" r="-945"/>
          <a:stretch/>
        </p:blipFill>
        <p:spPr>
          <a:xfrm>
            <a:off x="932601" y="4313453"/>
            <a:ext cx="7995755" cy="1769409"/>
          </a:xfrm>
          <a:prstGeom prst="rect">
            <a:avLst/>
          </a:prstGeom>
        </p:spPr>
      </p:pic>
    </p:spTree>
    <p:extLst>
      <p:ext uri="{BB962C8B-B14F-4D97-AF65-F5344CB8AC3E}">
        <p14:creationId xmlns:p14="http://schemas.microsoft.com/office/powerpoint/2010/main" val="1439744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D3E8A130-75B8-EB5B-77C4-27F4C56065E5}"/>
              </a:ext>
            </a:extLst>
          </p:cNvPr>
          <p:cNvSpPr>
            <a:spLocks noGrp="1"/>
          </p:cNvSpPr>
          <p:nvPr>
            <p:ph type="body" sz="quarter" idx="12"/>
          </p:nvPr>
        </p:nvSpPr>
        <p:spPr/>
        <p:txBody>
          <a:bodyPr/>
          <a:lstStyle/>
          <a:p>
            <a:endParaRPr lang="en-US"/>
          </a:p>
        </p:txBody>
      </p:sp>
      <p:sp>
        <p:nvSpPr>
          <p:cNvPr id="2" name="Title 1">
            <a:extLst>
              <a:ext uri="{FF2B5EF4-FFF2-40B4-BE49-F238E27FC236}">
                <a16:creationId xmlns:a16="http://schemas.microsoft.com/office/drawing/2014/main" id="{717425FF-6CB1-9AD5-844D-FBF22FA17C51}"/>
              </a:ext>
            </a:extLst>
          </p:cNvPr>
          <p:cNvSpPr>
            <a:spLocks noGrp="1"/>
          </p:cNvSpPr>
          <p:nvPr>
            <p:ph type="title"/>
          </p:nvPr>
        </p:nvSpPr>
        <p:spPr/>
        <p:txBody>
          <a:bodyPr>
            <a:normAutofit fontScale="90000"/>
          </a:bodyPr>
          <a:lstStyle/>
          <a:p>
            <a:r>
              <a:rPr lang="en-US" dirty="0"/>
              <a:t>Electronic Health Record Templates and Order Sets</a:t>
            </a:r>
          </a:p>
        </p:txBody>
      </p:sp>
      <p:pic>
        <p:nvPicPr>
          <p:cNvPr id="9" name="Picture 8">
            <a:extLst>
              <a:ext uri="{FF2B5EF4-FFF2-40B4-BE49-F238E27FC236}">
                <a16:creationId xmlns:a16="http://schemas.microsoft.com/office/drawing/2014/main" id="{21ADFD1A-0FCA-6932-13F7-6C7ED6A3CDAF}"/>
              </a:ext>
            </a:extLst>
          </p:cNvPr>
          <p:cNvPicPr>
            <a:picLocks noChangeAspect="1"/>
          </p:cNvPicPr>
          <p:nvPr/>
        </p:nvPicPr>
        <p:blipFill>
          <a:blip r:embed="rId3"/>
          <a:stretch>
            <a:fillRect/>
          </a:stretch>
        </p:blipFill>
        <p:spPr>
          <a:xfrm>
            <a:off x="336310" y="1541722"/>
            <a:ext cx="8251351" cy="4157330"/>
          </a:xfrm>
          <a:prstGeom prst="rect">
            <a:avLst/>
          </a:prstGeom>
        </p:spPr>
      </p:pic>
      <p:pic>
        <p:nvPicPr>
          <p:cNvPr id="11" name="Picture 10">
            <a:extLst>
              <a:ext uri="{FF2B5EF4-FFF2-40B4-BE49-F238E27FC236}">
                <a16:creationId xmlns:a16="http://schemas.microsoft.com/office/drawing/2014/main" id="{3D7D3166-F9CC-BD3E-2FC1-410E1A297F0A}"/>
              </a:ext>
            </a:extLst>
          </p:cNvPr>
          <p:cNvPicPr>
            <a:picLocks noChangeAspect="1"/>
          </p:cNvPicPr>
          <p:nvPr/>
        </p:nvPicPr>
        <p:blipFill>
          <a:blip r:embed="rId4"/>
          <a:stretch>
            <a:fillRect/>
          </a:stretch>
        </p:blipFill>
        <p:spPr>
          <a:xfrm>
            <a:off x="3003394" y="4014427"/>
            <a:ext cx="7496479" cy="2603704"/>
          </a:xfrm>
          <a:prstGeom prst="rect">
            <a:avLst/>
          </a:prstGeom>
        </p:spPr>
      </p:pic>
    </p:spTree>
    <p:extLst>
      <p:ext uri="{BB962C8B-B14F-4D97-AF65-F5344CB8AC3E}">
        <p14:creationId xmlns:p14="http://schemas.microsoft.com/office/powerpoint/2010/main" val="2247061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609600" y="6245352"/>
            <a:ext cx="2260091" cy="495299"/>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object 5"/>
          <p:cNvSpPr txBox="1"/>
          <p:nvPr/>
        </p:nvSpPr>
        <p:spPr>
          <a:xfrm>
            <a:off x="924965" y="1582826"/>
            <a:ext cx="14203145" cy="3677930"/>
          </a:xfrm>
          <a:prstGeom prst="rect">
            <a:avLst/>
          </a:prstGeom>
        </p:spPr>
        <p:txBody>
          <a:bodyPr vert="horz" wrap="square" lIns="0" tIns="12700" rIns="0" bIns="0" rtlCol="0">
            <a:spAutoFit/>
          </a:bodyPr>
          <a:lstStyle/>
          <a:p>
            <a:pPr marL="469265" marR="5848350" lvl="0" indent="-457200" algn="l" defTabSz="914400" rtl="0" eaLnBrk="1" fontAlgn="auto" latinLnBrk="0" hangingPunct="1">
              <a:lnSpc>
                <a:spcPct val="100000"/>
              </a:lnSpc>
              <a:spcBef>
                <a:spcPts val="10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prstClr val="black"/>
                </a:solidFill>
                <a:effectLst/>
                <a:uLnTx/>
                <a:uFillTx/>
                <a:latin typeface="Arial"/>
                <a:ea typeface="+mn-ea"/>
                <a:cs typeface="Arial"/>
              </a:rPr>
              <a:t>Discuss development and implementation of the national IHSC transgender policy and procedures </a:t>
            </a:r>
          </a:p>
          <a:p>
            <a:pPr marL="469265" marR="5848350" lvl="0" indent="-457200" algn="l" defTabSz="914400" rtl="0" eaLnBrk="1" fontAlgn="auto" latinLnBrk="0" hangingPunct="1">
              <a:lnSpc>
                <a:spcPct val="100000"/>
              </a:lnSpc>
              <a:spcBef>
                <a:spcPts val="100"/>
              </a:spcBef>
              <a:spcAft>
                <a:spcPts val="0"/>
              </a:spcAft>
              <a:buClrTx/>
              <a:buSzTx/>
              <a:buFont typeface="Arial" panose="020B0604020202020204" pitchFamily="34" charset="0"/>
              <a:buChar char="•"/>
              <a:tabLst/>
              <a:defRPr/>
            </a:pPr>
            <a:endParaRPr kumimoji="0" lang="en-US" sz="2600" b="0" i="0" u="none" strike="noStrike" kern="1200" cap="none" spc="0" normalizeH="0" baseline="0" noProof="0" dirty="0">
              <a:ln>
                <a:noFill/>
              </a:ln>
              <a:solidFill>
                <a:prstClr val="black"/>
              </a:solidFill>
              <a:effectLst/>
              <a:uLnTx/>
              <a:uFillTx/>
              <a:latin typeface="Arial"/>
              <a:ea typeface="+mn-ea"/>
              <a:cs typeface="Arial"/>
            </a:endParaRPr>
          </a:p>
          <a:p>
            <a:pPr marL="469265" marR="5848350" lvl="0" indent="-457200" algn="l" defTabSz="914400" rtl="0" eaLnBrk="1" fontAlgn="auto" latinLnBrk="0" hangingPunct="1">
              <a:lnSpc>
                <a:spcPct val="100000"/>
              </a:lnSpc>
              <a:spcBef>
                <a:spcPts val="10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prstClr val="black"/>
                </a:solidFill>
                <a:effectLst/>
                <a:uLnTx/>
                <a:uFillTx/>
                <a:latin typeface="Arial"/>
                <a:ea typeface="+mn-ea"/>
                <a:cs typeface="Arial"/>
              </a:rPr>
              <a:t>Enumerate important points in offering all trans individuals’ gender-affirming care </a:t>
            </a:r>
          </a:p>
          <a:p>
            <a:pPr marL="469265" marR="5848350" lvl="0" indent="-457200" algn="l" defTabSz="914400" rtl="0" eaLnBrk="1" fontAlgn="auto" latinLnBrk="0" hangingPunct="1">
              <a:lnSpc>
                <a:spcPct val="100000"/>
              </a:lnSpc>
              <a:spcBef>
                <a:spcPts val="100"/>
              </a:spcBef>
              <a:spcAft>
                <a:spcPts val="0"/>
              </a:spcAft>
              <a:buClrTx/>
              <a:buSzTx/>
              <a:buFont typeface="Arial" panose="020B0604020202020204" pitchFamily="34" charset="0"/>
              <a:buChar char="•"/>
              <a:tabLst/>
              <a:defRPr/>
            </a:pPr>
            <a:endParaRPr kumimoji="0" lang="en-US" sz="2600" b="0" i="0" u="none" strike="noStrike" kern="1200" cap="none" spc="0" normalizeH="0" baseline="0" noProof="0" dirty="0">
              <a:ln>
                <a:noFill/>
              </a:ln>
              <a:solidFill>
                <a:prstClr val="black"/>
              </a:solidFill>
              <a:effectLst/>
              <a:uLnTx/>
              <a:uFillTx/>
              <a:latin typeface="Arial"/>
              <a:ea typeface="+mn-ea"/>
              <a:cs typeface="Arial"/>
            </a:endParaRPr>
          </a:p>
          <a:p>
            <a:pPr marL="469265" marR="5848350" lvl="0" indent="-457200" algn="l" defTabSz="914400" rtl="0" eaLnBrk="1" fontAlgn="auto" latinLnBrk="0" hangingPunct="1">
              <a:lnSpc>
                <a:spcPct val="100000"/>
              </a:lnSpc>
              <a:spcBef>
                <a:spcPts val="10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prstClr val="black"/>
                </a:solidFill>
                <a:effectLst/>
                <a:uLnTx/>
                <a:uFillTx/>
                <a:latin typeface="Arial"/>
                <a:ea typeface="+mn-ea"/>
                <a:cs typeface="Arial"/>
              </a:rPr>
              <a:t>Describe clinic pharmacists' roles and their impact on transgender care at IHSC facilities</a:t>
            </a:r>
          </a:p>
          <a:p>
            <a:pPr marL="12700" marR="5848350" lvl="0" indent="-635" algn="l" defTabSz="914400" rtl="0" eaLnBrk="1" fontAlgn="auto" latinLnBrk="0" hangingPunct="1">
              <a:lnSpc>
                <a:spcPct val="100000"/>
              </a:lnSpc>
              <a:spcBef>
                <a:spcPts val="100"/>
              </a:spcBef>
              <a:spcAft>
                <a:spcPts val="0"/>
              </a:spcAft>
              <a:buClrTx/>
              <a:buSzTx/>
              <a:buFontTx/>
              <a:buNone/>
              <a:tabLst/>
              <a:defRPr/>
            </a:pPr>
            <a:endParaRPr kumimoji="0" sz="2600" b="0" i="0" u="none" strike="noStrike" kern="1200" cap="none" spc="0" normalizeH="0" baseline="0" noProof="0" dirty="0">
              <a:ln>
                <a:noFill/>
              </a:ln>
              <a:solidFill>
                <a:prstClr val="black"/>
              </a:solidFill>
              <a:effectLst/>
              <a:uLnTx/>
              <a:uFillTx/>
              <a:latin typeface="Arial"/>
              <a:ea typeface="+mn-ea"/>
              <a:cs typeface="Arial"/>
            </a:endParaRPr>
          </a:p>
        </p:txBody>
      </p:sp>
      <p:sp>
        <p:nvSpPr>
          <p:cNvPr id="6" name="object 6"/>
          <p:cNvSpPr txBox="1">
            <a:spLocks noGrp="1"/>
          </p:cNvSpPr>
          <p:nvPr>
            <p:ph type="title"/>
          </p:nvPr>
        </p:nvSpPr>
        <p:spPr>
          <a:xfrm>
            <a:off x="688333" y="505289"/>
            <a:ext cx="7089854" cy="566822"/>
          </a:xfrm>
          <a:prstGeom prst="rect">
            <a:avLst/>
          </a:prstGeom>
        </p:spPr>
        <p:txBody>
          <a:bodyPr vert="horz" wrap="square" lIns="0" tIns="12700" rIns="0" bIns="0" rtlCol="0">
            <a:spAutoFit/>
          </a:bodyPr>
          <a:lstStyle/>
          <a:p>
            <a:pPr marL="12700">
              <a:lnSpc>
                <a:spcPct val="100000"/>
              </a:lnSpc>
              <a:spcBef>
                <a:spcPts val="100"/>
              </a:spcBef>
            </a:pPr>
            <a:r>
              <a:rPr lang="en-US" sz="3600" dirty="0"/>
              <a:t>Educational Objectives</a:t>
            </a:r>
            <a:endParaRPr sz="3600" dirty="0"/>
          </a:p>
        </p:txBody>
      </p:sp>
      <p:sp>
        <p:nvSpPr>
          <p:cNvPr id="2" name="Slide Number Placeholder 1">
            <a:extLst>
              <a:ext uri="{FF2B5EF4-FFF2-40B4-BE49-F238E27FC236}">
                <a16:creationId xmlns:a16="http://schemas.microsoft.com/office/drawing/2014/main" id="{8C387732-3DF2-3120-402F-5A7A8A606244}"/>
              </a:ext>
            </a:extLst>
          </p:cNvPr>
          <p:cNvSpPr>
            <a:spLocks noGrp="1"/>
          </p:cNvSpPr>
          <p:nvPr>
            <p:ph type="sldNum" sz="quarter" idx="7"/>
          </p:nvPr>
        </p:nvSpPr>
        <p:spPr/>
        <p:txBody>
          <a:bodyPr/>
          <a:lstStyle/>
          <a:p>
            <a:fld id="{B6F15528-21DE-4FAA-801E-634DDDAF4B2B}" type="slidenum">
              <a:rPr lang="en-US" smtClean="0"/>
              <a:t>3</a:t>
            </a:fld>
            <a:endParaRPr lang="en-US" dirty="0"/>
          </a:p>
        </p:txBody>
      </p:sp>
    </p:spTree>
    <p:extLst>
      <p:ext uri="{BB962C8B-B14F-4D97-AF65-F5344CB8AC3E}">
        <p14:creationId xmlns:p14="http://schemas.microsoft.com/office/powerpoint/2010/main" val="3881182532"/>
      </p:ext>
    </p:extLst>
  </p:cSld>
  <p:clrMapOvr>
    <a:masterClrMapping/>
  </p:clrMapOvr>
  <p:transition spd="med">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49A5B-8FFF-5520-B54A-70A9DE58033D}"/>
              </a:ext>
            </a:extLst>
          </p:cNvPr>
          <p:cNvSpPr>
            <a:spLocks noGrp="1"/>
          </p:cNvSpPr>
          <p:nvPr>
            <p:ph type="title"/>
          </p:nvPr>
        </p:nvSpPr>
        <p:spPr/>
        <p:txBody>
          <a:bodyPr>
            <a:normAutofit/>
          </a:bodyPr>
          <a:lstStyle/>
          <a:p>
            <a:r>
              <a:rPr lang="en-US" dirty="0"/>
              <a:t>Continuity of Care</a:t>
            </a:r>
          </a:p>
        </p:txBody>
      </p:sp>
      <p:pic>
        <p:nvPicPr>
          <p:cNvPr id="5" name="Picture 4">
            <a:extLst>
              <a:ext uri="{FF2B5EF4-FFF2-40B4-BE49-F238E27FC236}">
                <a16:creationId xmlns:a16="http://schemas.microsoft.com/office/drawing/2014/main" id="{2B851295-994B-F335-C2BA-B5916D91E227}"/>
              </a:ext>
            </a:extLst>
          </p:cNvPr>
          <p:cNvPicPr>
            <a:picLocks noChangeAspect="1"/>
          </p:cNvPicPr>
          <p:nvPr/>
        </p:nvPicPr>
        <p:blipFill>
          <a:blip r:embed="rId3"/>
          <a:stretch>
            <a:fillRect/>
          </a:stretch>
        </p:blipFill>
        <p:spPr>
          <a:xfrm>
            <a:off x="2472679" y="1062197"/>
            <a:ext cx="5928694" cy="5050577"/>
          </a:xfrm>
          <a:prstGeom prst="rect">
            <a:avLst/>
          </a:prstGeom>
        </p:spPr>
      </p:pic>
      <p:sp>
        <p:nvSpPr>
          <p:cNvPr id="3" name="TextBox 2">
            <a:extLst>
              <a:ext uri="{FF2B5EF4-FFF2-40B4-BE49-F238E27FC236}">
                <a16:creationId xmlns:a16="http://schemas.microsoft.com/office/drawing/2014/main" id="{944BDB82-DAAD-1989-39DD-3A9373E814BE}"/>
              </a:ext>
            </a:extLst>
          </p:cNvPr>
          <p:cNvSpPr txBox="1"/>
          <p:nvPr/>
        </p:nvSpPr>
        <p:spPr>
          <a:xfrm>
            <a:off x="84186" y="6562200"/>
            <a:ext cx="4776987" cy="246221"/>
          </a:xfrm>
          <a:prstGeom prst="rect">
            <a:avLst/>
          </a:prstGeom>
          <a:noFill/>
        </p:spPr>
        <p:txBody>
          <a:bodyPr wrap="square" rtlCol="0">
            <a:spAutoFit/>
          </a:bodyPr>
          <a:lstStyle/>
          <a:p>
            <a:r>
              <a:rPr lang="en-US" sz="1000" dirty="0">
                <a:solidFill>
                  <a:srgbClr val="000000"/>
                </a:solidFill>
                <a:latin typeface="Arial"/>
                <a:hlinkClick r:id="rId4"/>
              </a:rPr>
              <a:t>IHSC Transgender Care Clinical Guidelines</a:t>
            </a:r>
            <a:endParaRPr lang="en-US" sz="1000" dirty="0">
              <a:solidFill>
                <a:srgbClr val="000000"/>
              </a:solidFill>
              <a:latin typeface="Arial"/>
            </a:endParaRPr>
          </a:p>
        </p:txBody>
      </p:sp>
    </p:spTree>
    <p:extLst>
      <p:ext uri="{BB962C8B-B14F-4D97-AF65-F5344CB8AC3E}">
        <p14:creationId xmlns:p14="http://schemas.microsoft.com/office/powerpoint/2010/main" val="2919306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929C994-F696-34E7-DE48-F63DC73B12E3}"/>
              </a:ext>
            </a:extLst>
          </p:cNvPr>
          <p:cNvSpPr>
            <a:spLocks noGrp="1"/>
          </p:cNvSpPr>
          <p:nvPr>
            <p:ph type="ctrTitle"/>
          </p:nvPr>
        </p:nvSpPr>
        <p:spPr/>
        <p:txBody>
          <a:bodyPr/>
          <a:lstStyle/>
          <a:p>
            <a:r>
              <a:rPr lang="en-US" dirty="0"/>
              <a:t>Clinical Pharmacist Provided Transgender Care</a:t>
            </a:r>
          </a:p>
        </p:txBody>
      </p:sp>
    </p:spTree>
    <p:extLst>
      <p:ext uri="{BB962C8B-B14F-4D97-AF65-F5344CB8AC3E}">
        <p14:creationId xmlns:p14="http://schemas.microsoft.com/office/powerpoint/2010/main" val="236766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9DCFD4-7E7C-9113-E698-FDEF6FD80FF4}"/>
              </a:ext>
            </a:extLst>
          </p:cNvPr>
          <p:cNvSpPr>
            <a:spLocks noGrp="1"/>
          </p:cNvSpPr>
          <p:nvPr>
            <p:ph type="title"/>
          </p:nvPr>
        </p:nvSpPr>
        <p:spPr>
          <a:xfrm>
            <a:off x="609600" y="484458"/>
            <a:ext cx="10154856" cy="1000424"/>
          </a:xfrm>
        </p:spPr>
        <p:txBody>
          <a:bodyPr/>
          <a:lstStyle/>
          <a:p>
            <a:r>
              <a:rPr lang="en-US" dirty="0">
                <a:solidFill>
                  <a:schemeClr val="tx2">
                    <a:lumMod val="10000"/>
                  </a:schemeClr>
                </a:solidFill>
              </a:rPr>
              <a:t>Overview: Montgomery Processing Center</a:t>
            </a:r>
          </a:p>
        </p:txBody>
      </p:sp>
      <p:sp>
        <p:nvSpPr>
          <p:cNvPr id="3" name="Subtitle 2">
            <a:extLst>
              <a:ext uri="{FF2B5EF4-FFF2-40B4-BE49-F238E27FC236}">
                <a16:creationId xmlns:a16="http://schemas.microsoft.com/office/drawing/2014/main" id="{18F424C1-6EB7-37C8-C5E1-8D5A471F3E01}"/>
              </a:ext>
            </a:extLst>
          </p:cNvPr>
          <p:cNvSpPr txBox="1">
            <a:spLocks/>
          </p:cNvSpPr>
          <p:nvPr/>
        </p:nvSpPr>
        <p:spPr>
          <a:xfrm>
            <a:off x="609600" y="1137304"/>
            <a:ext cx="9822658" cy="357108"/>
          </a:xfrm>
          <a:prstGeom prst="rect">
            <a:avLst/>
          </a:prstGeom>
        </p:spPr>
        <p:txBody>
          <a:bodyPr vert="horz" lIns="45720" tIns="22860" rIns="45720" bIns="22860" rtlCol="0" anchor="t">
            <a:normAutofit fontScale="85000" lnSpcReduction="20000"/>
          </a:bodyPr>
          <a:lstStyle>
            <a:lvl1pPr marL="731520" indent="-512064" algn="l" rtl="0" eaLnBrk="1" latinLnBrk="0" hangingPunct="1">
              <a:spcBef>
                <a:spcPts val="600"/>
              </a:spcBef>
              <a:buClr>
                <a:schemeClr val="accent3"/>
              </a:buClr>
              <a:buFont typeface="Georgia"/>
              <a:buChar char="•"/>
              <a:defRPr kumimoji="0" sz="5600" kern="1200">
                <a:solidFill>
                  <a:schemeClr val="tx2"/>
                </a:solidFill>
                <a:latin typeface="+mn-lt"/>
                <a:ea typeface="+mn-ea"/>
                <a:cs typeface="+mn-cs"/>
              </a:defRPr>
            </a:lvl1pPr>
            <a:lvl2pPr marL="1316736" indent="-493776" algn="l" rtl="0" eaLnBrk="1" latinLnBrk="0" hangingPunct="1">
              <a:spcBef>
                <a:spcPts val="600"/>
              </a:spcBef>
              <a:buClr>
                <a:schemeClr val="accent2"/>
              </a:buClr>
              <a:buFont typeface="Georgia"/>
              <a:buChar char="▫"/>
              <a:defRPr kumimoji="0" sz="5200" kern="1200">
                <a:solidFill>
                  <a:schemeClr val="tx2"/>
                </a:solidFill>
                <a:latin typeface="+mn-lt"/>
                <a:ea typeface="+mn-ea"/>
                <a:cs typeface="+mn-cs"/>
              </a:defRPr>
            </a:lvl2pPr>
            <a:lvl3pPr marL="1847088" indent="-438912" algn="l" rtl="0" eaLnBrk="1" latinLnBrk="0" hangingPunct="1">
              <a:spcBef>
                <a:spcPts val="600"/>
              </a:spcBef>
              <a:buClr>
                <a:schemeClr val="accent1"/>
              </a:buClr>
              <a:buFont typeface="Wingdings 2" panose="05020102010507070707" pitchFamily="18" charset="2"/>
              <a:buChar char=""/>
              <a:defRPr kumimoji="0" sz="4800" kern="1200">
                <a:solidFill>
                  <a:schemeClr val="tx2"/>
                </a:solidFill>
                <a:latin typeface="+mn-lt"/>
                <a:ea typeface="+mn-ea"/>
                <a:cs typeface="+mn-cs"/>
              </a:defRPr>
            </a:lvl3pPr>
            <a:lvl4pPr marL="2359152" indent="-402336" algn="l" rtl="0" eaLnBrk="1" latinLnBrk="0" hangingPunct="1">
              <a:spcBef>
                <a:spcPts val="600"/>
              </a:spcBef>
              <a:buClr>
                <a:schemeClr val="accent1"/>
              </a:buClr>
              <a:buFont typeface="Wingdings 2" panose="05020102010507070707" pitchFamily="18" charset="2"/>
              <a:buChar char=""/>
              <a:defRPr kumimoji="0" sz="4400" kern="1200">
                <a:solidFill>
                  <a:schemeClr val="tx2"/>
                </a:solidFill>
                <a:latin typeface="+mn-lt"/>
                <a:ea typeface="+mn-ea"/>
                <a:cs typeface="+mn-cs"/>
              </a:defRPr>
            </a:lvl4pPr>
            <a:lvl5pPr marL="2779776" indent="-365760" algn="l" rtl="0" eaLnBrk="1" latinLnBrk="0" hangingPunct="1">
              <a:spcBef>
                <a:spcPts val="600"/>
              </a:spcBef>
              <a:buClr>
                <a:schemeClr val="accent1"/>
              </a:buClr>
              <a:buFont typeface="Wingdings 2" panose="05020102010507070707" pitchFamily="18" charset="2"/>
              <a:buChar char=""/>
              <a:defRPr kumimoji="0" sz="4000" kern="1200">
                <a:solidFill>
                  <a:schemeClr val="tx2"/>
                </a:solidFill>
                <a:latin typeface="+mn-lt"/>
                <a:ea typeface="+mn-ea"/>
                <a:cs typeface="+mn-cs"/>
              </a:defRPr>
            </a:lvl5pPr>
            <a:lvl6pPr marL="3218688" indent="-365760" algn="l" rtl="0" eaLnBrk="1" latinLnBrk="0" hangingPunct="1">
              <a:spcBef>
                <a:spcPts val="600"/>
              </a:spcBef>
              <a:buClr>
                <a:schemeClr val="accent1"/>
              </a:buClr>
              <a:buFont typeface="Wingdings 2" panose="05020102010507070707" pitchFamily="18" charset="2"/>
              <a:buChar char=""/>
              <a:defRPr kumimoji="0" sz="3600" kern="1200">
                <a:solidFill>
                  <a:schemeClr val="tx2"/>
                </a:solidFill>
                <a:latin typeface="+mn-lt"/>
                <a:ea typeface="+mn-ea"/>
                <a:cs typeface="+mn-cs"/>
              </a:defRPr>
            </a:lvl6pPr>
            <a:lvl7pPr marL="3657600" indent="-365760" algn="l" rtl="0" eaLnBrk="1" latinLnBrk="0" hangingPunct="1">
              <a:spcBef>
                <a:spcPts val="600"/>
              </a:spcBef>
              <a:buClr>
                <a:schemeClr val="accent1"/>
              </a:buClr>
              <a:buFont typeface="Wingdings 2" panose="05020102010507070707" pitchFamily="18" charset="2"/>
              <a:buChar char=""/>
              <a:defRPr kumimoji="0" sz="3200" kern="1200">
                <a:solidFill>
                  <a:schemeClr val="tx2"/>
                </a:solidFill>
                <a:latin typeface="+mn-lt"/>
                <a:ea typeface="+mn-ea"/>
                <a:cs typeface="+mn-cs"/>
              </a:defRPr>
            </a:lvl7pPr>
            <a:lvl8pPr marL="4059936" indent="-365760" algn="l" rtl="0" eaLnBrk="1" latinLnBrk="0" hangingPunct="1">
              <a:spcBef>
                <a:spcPts val="600"/>
              </a:spcBef>
              <a:buClr>
                <a:schemeClr val="accent1"/>
              </a:buClr>
              <a:buFont typeface="Wingdings 2" panose="05020102010507070707" pitchFamily="18" charset="2"/>
              <a:buChar char=""/>
              <a:defRPr kumimoji="0" sz="3000" kern="1200">
                <a:solidFill>
                  <a:schemeClr val="tx2"/>
                </a:solidFill>
                <a:latin typeface="+mn-lt"/>
                <a:ea typeface="+mn-ea"/>
                <a:cs typeface="+mn-cs"/>
              </a:defRPr>
            </a:lvl8pPr>
            <a:lvl9pPr marL="4480560" indent="-365760" algn="l" rtl="0" eaLnBrk="1" latinLnBrk="0" hangingPunct="1">
              <a:spcBef>
                <a:spcPts val="600"/>
              </a:spcBef>
              <a:buClr>
                <a:schemeClr val="accent1"/>
              </a:buClr>
              <a:buFont typeface="Wingdings 2" panose="05020102010507070707" pitchFamily="18" charset="2"/>
              <a:buChar char=""/>
              <a:defRPr kumimoji="0" sz="2800" kern="1200" baseline="0">
                <a:solidFill>
                  <a:schemeClr val="tx2"/>
                </a:solidFill>
                <a:latin typeface="+mn-lt"/>
                <a:ea typeface="+mn-ea"/>
                <a:cs typeface="+mn-cs"/>
              </a:defRPr>
            </a:lvl9pPr>
          </a:lstStyle>
          <a:p>
            <a:pPr marL="109728" indent="0" defTabSz="457200">
              <a:buNone/>
            </a:pPr>
            <a:r>
              <a:rPr lang="en-US" sz="2800" b="1" dirty="0">
                <a:solidFill>
                  <a:schemeClr val="tx2">
                    <a:lumMod val="10000"/>
                  </a:schemeClr>
                </a:solidFill>
                <a:latin typeface="Open sans" panose="020B0606030504020204"/>
              </a:rPr>
              <a:t>Christina Andrade, PharmD, </a:t>
            </a:r>
            <a:r>
              <a:rPr lang="en-US" sz="2800" b="1" dirty="0" err="1">
                <a:solidFill>
                  <a:schemeClr val="tx2">
                    <a:lumMod val="10000"/>
                  </a:schemeClr>
                </a:solidFill>
                <a:latin typeface="Open sans" panose="020B0606030504020204"/>
              </a:rPr>
              <a:t>PhC</a:t>
            </a:r>
            <a:r>
              <a:rPr lang="en-US" sz="2800" b="1" dirty="0">
                <a:solidFill>
                  <a:schemeClr val="tx2">
                    <a:lumMod val="10000"/>
                  </a:schemeClr>
                </a:solidFill>
                <a:latin typeface="Open sans" panose="020B0606030504020204"/>
              </a:rPr>
              <a:t>, BCPS, AAHIVP, NCPS</a:t>
            </a:r>
          </a:p>
        </p:txBody>
      </p:sp>
      <p:sp>
        <p:nvSpPr>
          <p:cNvPr id="4" name="Text Placeholder 4">
            <a:extLst>
              <a:ext uri="{FF2B5EF4-FFF2-40B4-BE49-F238E27FC236}">
                <a16:creationId xmlns:a16="http://schemas.microsoft.com/office/drawing/2014/main" id="{AA3FC4A1-BC25-3E36-EB5B-B32D457BAC33}"/>
              </a:ext>
            </a:extLst>
          </p:cNvPr>
          <p:cNvSpPr txBox="1">
            <a:spLocks/>
          </p:cNvSpPr>
          <p:nvPr/>
        </p:nvSpPr>
        <p:spPr>
          <a:xfrm>
            <a:off x="609600" y="1494412"/>
            <a:ext cx="6677193" cy="4401879"/>
          </a:xfrm>
          <a:prstGeom prst="rect">
            <a:avLst/>
          </a:prstGeom>
        </p:spPr>
        <p:txBody>
          <a:bodyPr vert="horz" lIns="45720" tIns="22860" rIns="45720" bIns="22860" rtlCol="0" anchor="t">
            <a:normAutofit fontScale="92500" lnSpcReduction="20000"/>
          </a:bodyPr>
          <a:lstStyle>
            <a:lvl1pPr marL="731520" indent="-512064" algn="l" rtl="0" eaLnBrk="1" latinLnBrk="0" hangingPunct="1">
              <a:spcBef>
                <a:spcPts val="600"/>
              </a:spcBef>
              <a:buClr>
                <a:schemeClr val="accent3"/>
              </a:buClr>
              <a:buFont typeface="Georgia"/>
              <a:buChar char="•"/>
              <a:defRPr kumimoji="0" sz="5600" kern="1200">
                <a:solidFill>
                  <a:schemeClr val="tx2"/>
                </a:solidFill>
                <a:latin typeface="+mn-lt"/>
                <a:ea typeface="+mn-ea"/>
                <a:cs typeface="+mn-cs"/>
              </a:defRPr>
            </a:lvl1pPr>
            <a:lvl2pPr marL="1316736" indent="-493776" algn="l" rtl="0" eaLnBrk="1" latinLnBrk="0" hangingPunct="1">
              <a:spcBef>
                <a:spcPts val="600"/>
              </a:spcBef>
              <a:buClr>
                <a:schemeClr val="accent2"/>
              </a:buClr>
              <a:buFont typeface="Georgia"/>
              <a:buChar char="▫"/>
              <a:defRPr kumimoji="0" sz="5200" kern="1200">
                <a:solidFill>
                  <a:schemeClr val="tx2"/>
                </a:solidFill>
                <a:latin typeface="+mn-lt"/>
                <a:ea typeface="+mn-ea"/>
                <a:cs typeface="+mn-cs"/>
              </a:defRPr>
            </a:lvl2pPr>
            <a:lvl3pPr marL="1847088" indent="-438912" algn="l" rtl="0" eaLnBrk="1" latinLnBrk="0" hangingPunct="1">
              <a:spcBef>
                <a:spcPts val="600"/>
              </a:spcBef>
              <a:buClr>
                <a:schemeClr val="accent1"/>
              </a:buClr>
              <a:buFont typeface="Wingdings 2" panose="05020102010507070707" pitchFamily="18" charset="2"/>
              <a:buChar char=""/>
              <a:defRPr kumimoji="0" sz="4800" kern="1200">
                <a:solidFill>
                  <a:schemeClr val="tx2"/>
                </a:solidFill>
                <a:latin typeface="+mn-lt"/>
                <a:ea typeface="+mn-ea"/>
                <a:cs typeface="+mn-cs"/>
              </a:defRPr>
            </a:lvl3pPr>
            <a:lvl4pPr marL="2359152" indent="-402336" algn="l" rtl="0" eaLnBrk="1" latinLnBrk="0" hangingPunct="1">
              <a:spcBef>
                <a:spcPts val="600"/>
              </a:spcBef>
              <a:buClr>
                <a:schemeClr val="accent1"/>
              </a:buClr>
              <a:buFont typeface="Wingdings 2" panose="05020102010507070707" pitchFamily="18" charset="2"/>
              <a:buChar char=""/>
              <a:defRPr kumimoji="0" sz="4400" kern="1200">
                <a:solidFill>
                  <a:schemeClr val="tx2"/>
                </a:solidFill>
                <a:latin typeface="+mn-lt"/>
                <a:ea typeface="+mn-ea"/>
                <a:cs typeface="+mn-cs"/>
              </a:defRPr>
            </a:lvl4pPr>
            <a:lvl5pPr marL="2779776" indent="-365760" algn="l" rtl="0" eaLnBrk="1" latinLnBrk="0" hangingPunct="1">
              <a:spcBef>
                <a:spcPts val="600"/>
              </a:spcBef>
              <a:buClr>
                <a:schemeClr val="accent1"/>
              </a:buClr>
              <a:buFont typeface="Wingdings 2" panose="05020102010507070707" pitchFamily="18" charset="2"/>
              <a:buChar char=""/>
              <a:defRPr kumimoji="0" sz="4000" kern="1200">
                <a:solidFill>
                  <a:schemeClr val="tx2"/>
                </a:solidFill>
                <a:latin typeface="+mn-lt"/>
                <a:ea typeface="+mn-ea"/>
                <a:cs typeface="+mn-cs"/>
              </a:defRPr>
            </a:lvl5pPr>
            <a:lvl6pPr marL="3218688" indent="-365760" algn="l" rtl="0" eaLnBrk="1" latinLnBrk="0" hangingPunct="1">
              <a:spcBef>
                <a:spcPts val="600"/>
              </a:spcBef>
              <a:buClr>
                <a:schemeClr val="accent1"/>
              </a:buClr>
              <a:buFont typeface="Wingdings 2" panose="05020102010507070707" pitchFamily="18" charset="2"/>
              <a:buChar char=""/>
              <a:defRPr kumimoji="0" sz="3600" kern="1200">
                <a:solidFill>
                  <a:schemeClr val="tx2"/>
                </a:solidFill>
                <a:latin typeface="+mn-lt"/>
                <a:ea typeface="+mn-ea"/>
                <a:cs typeface="+mn-cs"/>
              </a:defRPr>
            </a:lvl6pPr>
            <a:lvl7pPr marL="3657600" indent="-365760" algn="l" rtl="0" eaLnBrk="1" latinLnBrk="0" hangingPunct="1">
              <a:spcBef>
                <a:spcPts val="600"/>
              </a:spcBef>
              <a:buClr>
                <a:schemeClr val="accent1"/>
              </a:buClr>
              <a:buFont typeface="Wingdings 2" panose="05020102010507070707" pitchFamily="18" charset="2"/>
              <a:buChar char=""/>
              <a:defRPr kumimoji="0" sz="3200" kern="1200">
                <a:solidFill>
                  <a:schemeClr val="tx2"/>
                </a:solidFill>
                <a:latin typeface="+mn-lt"/>
                <a:ea typeface="+mn-ea"/>
                <a:cs typeface="+mn-cs"/>
              </a:defRPr>
            </a:lvl7pPr>
            <a:lvl8pPr marL="4059936" indent="-365760" algn="l" rtl="0" eaLnBrk="1" latinLnBrk="0" hangingPunct="1">
              <a:spcBef>
                <a:spcPts val="600"/>
              </a:spcBef>
              <a:buClr>
                <a:schemeClr val="accent1"/>
              </a:buClr>
              <a:buFont typeface="Wingdings 2" panose="05020102010507070707" pitchFamily="18" charset="2"/>
              <a:buChar char=""/>
              <a:defRPr kumimoji="0" sz="3000" kern="1200">
                <a:solidFill>
                  <a:schemeClr val="tx2"/>
                </a:solidFill>
                <a:latin typeface="+mn-lt"/>
                <a:ea typeface="+mn-ea"/>
                <a:cs typeface="+mn-cs"/>
              </a:defRPr>
            </a:lvl8pPr>
            <a:lvl9pPr marL="4480560" indent="-365760" algn="l" rtl="0" eaLnBrk="1" latinLnBrk="0" hangingPunct="1">
              <a:spcBef>
                <a:spcPts val="600"/>
              </a:spcBef>
              <a:buClr>
                <a:schemeClr val="accent1"/>
              </a:buClr>
              <a:buFont typeface="Wingdings 2" panose="05020102010507070707" pitchFamily="18" charset="2"/>
              <a:buChar char=""/>
              <a:defRPr kumimoji="0" sz="2800" kern="1200" baseline="0">
                <a:solidFill>
                  <a:schemeClr val="tx2"/>
                </a:solidFill>
                <a:latin typeface="+mn-lt"/>
                <a:ea typeface="+mn-ea"/>
                <a:cs typeface="+mn-cs"/>
              </a:defRPr>
            </a:lvl9pPr>
          </a:lstStyle>
          <a:p>
            <a:pPr defTabSz="457200">
              <a:lnSpc>
                <a:spcPct val="123000"/>
              </a:lnSpc>
              <a:spcBef>
                <a:spcPts val="0"/>
              </a:spcBef>
              <a:spcAft>
                <a:spcPts val="300"/>
              </a:spcAft>
            </a:pPr>
            <a:r>
              <a:rPr lang="en-US" sz="2450" dirty="0">
                <a:solidFill>
                  <a:schemeClr val="tx2">
                    <a:lumMod val="10000"/>
                  </a:schemeClr>
                </a:solidFill>
                <a:latin typeface="Open Sans" panose="020B0606030504020204" pitchFamily="34" charset="0"/>
                <a:ea typeface="Open Sans" panose="020B0606030504020204" pitchFamily="34" charset="0"/>
                <a:cs typeface="Open Sans" panose="020B0606030504020204" pitchFamily="34" charset="0"/>
              </a:rPr>
              <a:t>Facility north of Houston, Texas</a:t>
            </a:r>
          </a:p>
          <a:p>
            <a:pPr defTabSz="457200">
              <a:lnSpc>
                <a:spcPct val="123000"/>
              </a:lnSpc>
              <a:spcBef>
                <a:spcPts val="0"/>
              </a:spcBef>
              <a:spcAft>
                <a:spcPts val="300"/>
              </a:spcAft>
            </a:pPr>
            <a:r>
              <a:rPr lang="en-US" sz="2450" dirty="0">
                <a:solidFill>
                  <a:schemeClr val="tx2">
                    <a:lumMod val="10000"/>
                  </a:schemeClr>
                </a:solidFill>
                <a:latin typeface="Open Sans" panose="020B0606030504020204" pitchFamily="34" charset="0"/>
                <a:ea typeface="Open Sans" panose="020B0606030504020204" pitchFamily="34" charset="0"/>
                <a:cs typeface="Open Sans" panose="020B0606030504020204" pitchFamily="34" charset="0"/>
              </a:rPr>
              <a:t>IHSC's First Clinical Pharmacist:</a:t>
            </a:r>
          </a:p>
          <a:p>
            <a:pPr marL="608076" lvl="2" indent="-342900" defTabSz="457200">
              <a:lnSpc>
                <a:spcPct val="123000"/>
              </a:lnSpc>
              <a:spcBef>
                <a:spcPts val="0"/>
              </a:spcBef>
              <a:spcAft>
                <a:spcPts val="300"/>
              </a:spcAft>
              <a:buSzPct val="75000"/>
              <a:buFont typeface="Courier New" panose="02070309020205020404" pitchFamily="49" charset="0"/>
              <a:buChar char="o"/>
            </a:pPr>
            <a:r>
              <a:rPr lang="en-US" sz="2250" dirty="0">
                <a:solidFill>
                  <a:schemeClr val="tx2">
                    <a:lumMod val="10000"/>
                  </a:schemeClr>
                </a:solidFill>
                <a:latin typeface="Open Sans" panose="020B0606030504020204" pitchFamily="34" charset="0"/>
                <a:ea typeface="Open Sans" panose="020B0606030504020204" pitchFamily="34" charset="0"/>
                <a:cs typeface="Open Sans" panose="020B0606030504020204" pitchFamily="34" charset="0"/>
              </a:rPr>
              <a:t>Primary Care: HIV, hypertension, diabetes, hyperlipidemia, transgender care, hepatitis C, hepatitis B, vaccinations</a:t>
            </a:r>
          </a:p>
          <a:p>
            <a:pPr marL="608076" lvl="2" indent="-342900" defTabSz="457200">
              <a:lnSpc>
                <a:spcPct val="123000"/>
              </a:lnSpc>
              <a:spcBef>
                <a:spcPts val="0"/>
              </a:spcBef>
              <a:spcAft>
                <a:spcPts val="300"/>
              </a:spcAft>
              <a:buSzPct val="75000"/>
              <a:buFont typeface="Courier New" panose="02070309020205020404" pitchFamily="49" charset="0"/>
              <a:buChar char="o"/>
            </a:pPr>
            <a:r>
              <a:rPr lang="en-US" sz="2250" dirty="0">
                <a:solidFill>
                  <a:schemeClr val="tx2">
                    <a:lumMod val="10000"/>
                  </a:schemeClr>
                </a:solidFill>
                <a:latin typeface="Open Sans" panose="020B0606030504020204" pitchFamily="34" charset="0"/>
                <a:ea typeface="Open Sans" panose="020B0606030504020204" pitchFamily="34" charset="0"/>
                <a:cs typeface="Open Sans" panose="020B0606030504020204" pitchFamily="34" charset="0"/>
              </a:rPr>
              <a:t>Scope of practice incudes physical assessment, lab ordering, diagnosis, treatment and patient education </a:t>
            </a:r>
          </a:p>
          <a:p>
            <a:pPr marL="608076" lvl="2" indent="-342900" defTabSz="457200">
              <a:lnSpc>
                <a:spcPct val="123000"/>
              </a:lnSpc>
              <a:spcBef>
                <a:spcPts val="0"/>
              </a:spcBef>
              <a:spcAft>
                <a:spcPts val="300"/>
              </a:spcAft>
              <a:buSzPct val="75000"/>
              <a:buFont typeface="Courier New" panose="02070309020205020404" pitchFamily="49" charset="0"/>
              <a:buChar char="o"/>
            </a:pPr>
            <a:r>
              <a:rPr lang="en-US" sz="2250" dirty="0">
                <a:solidFill>
                  <a:schemeClr val="tx2">
                    <a:lumMod val="10000"/>
                  </a:schemeClr>
                </a:solidFill>
                <a:latin typeface="Open Sans" panose="020B0606030504020204" pitchFamily="34" charset="0"/>
                <a:ea typeface="Open Sans" panose="020B0606030504020204" pitchFamily="34" charset="0"/>
                <a:cs typeface="Open Sans" panose="020B0606030504020204" pitchFamily="34" charset="0"/>
              </a:rPr>
              <a:t>Holistic approach: if a patient has an acute issue that is managed by medication, it will also be addressed during these visits to include referrals, when medically indicated</a:t>
            </a:r>
          </a:p>
          <a:p>
            <a:pPr marL="457200" lvl="1" indent="-457200" defTabSz="457200">
              <a:spcBef>
                <a:spcPts val="0"/>
              </a:spcBef>
            </a:pPr>
            <a:endParaRPr lang="en-US" sz="1800" dirty="0">
              <a:latin typeface="Calibri"/>
              <a:cs typeface="Calibri"/>
            </a:endParaRPr>
          </a:p>
        </p:txBody>
      </p:sp>
      <p:pic>
        <p:nvPicPr>
          <p:cNvPr id="6" name="Picture 5" descr="A picture containing person, person, uniform, standing&#10;&#10;Description automatically generated">
            <a:extLst>
              <a:ext uri="{FF2B5EF4-FFF2-40B4-BE49-F238E27FC236}">
                <a16:creationId xmlns:a16="http://schemas.microsoft.com/office/drawing/2014/main" id="{601B2943-238F-D257-596F-9B8FC5ADE57D}"/>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8394177" y="1484882"/>
            <a:ext cx="2884525" cy="4326787"/>
          </a:xfrm>
          <a:prstGeom prst="rect">
            <a:avLst/>
          </a:prstGeom>
        </p:spPr>
      </p:pic>
    </p:spTree>
    <p:extLst>
      <p:ext uri="{BB962C8B-B14F-4D97-AF65-F5344CB8AC3E}">
        <p14:creationId xmlns:p14="http://schemas.microsoft.com/office/powerpoint/2010/main" val="1647440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E89013F-58DE-FE48-D2C1-BB9434C8B2CD}"/>
              </a:ext>
            </a:extLst>
          </p:cNvPr>
          <p:cNvSpPr>
            <a:spLocks noGrp="1"/>
          </p:cNvSpPr>
          <p:nvPr>
            <p:ph idx="1"/>
          </p:nvPr>
        </p:nvSpPr>
        <p:spPr>
          <a:xfrm>
            <a:off x="609600" y="1380023"/>
            <a:ext cx="7581900" cy="3880562"/>
          </a:xfrm>
        </p:spPr>
        <p:txBody>
          <a:bodyPr>
            <a:normAutofit/>
          </a:bodyPr>
          <a:lstStyle/>
          <a:p>
            <a:pPr marL="395478" indent="-285750">
              <a:buFont typeface="Arial" panose="020B0604020202020204" pitchFamily="34" charset="0"/>
              <a:buChar char="•"/>
            </a:pPr>
            <a:r>
              <a:rPr lang="en-US" dirty="0"/>
              <a:t>Clinical pharmacists have taken a lead role in the management of transgender patients at several IHSC facilities</a:t>
            </a:r>
          </a:p>
          <a:p>
            <a:pPr marL="395478" indent="-285750">
              <a:buFont typeface="Arial" panose="020B0604020202020204" pitchFamily="34" charset="0"/>
              <a:buChar char="•"/>
            </a:pPr>
            <a:r>
              <a:rPr lang="en-US" dirty="0"/>
              <a:t>Why are clinical pharmacists a good fit for this role?</a:t>
            </a:r>
          </a:p>
          <a:p>
            <a:pPr marL="745236" lvl="1" indent="-342900">
              <a:buSzPct val="75000"/>
              <a:buFont typeface="Courier New" panose="02070309020205020404" pitchFamily="49" charset="0"/>
              <a:buChar char="o"/>
            </a:pPr>
            <a:r>
              <a:rPr lang="en-US" dirty="0"/>
              <a:t>Management is medication-based and hormone therapy is guided by laboratory values</a:t>
            </a:r>
          </a:p>
          <a:p>
            <a:pPr marL="745236" lvl="1" indent="-342900">
              <a:buSzPct val="75000"/>
              <a:buFont typeface="Courier New" panose="02070309020205020404" pitchFamily="49" charset="0"/>
              <a:buChar char="o"/>
            </a:pPr>
            <a:r>
              <a:rPr lang="en-US" dirty="0"/>
              <a:t>Pharmacists are well-suited to provide required counselling of risks/benefits and therapy expectations</a:t>
            </a:r>
          </a:p>
          <a:p>
            <a:pPr marL="745236" lvl="1" indent="-342900">
              <a:buSzPct val="75000"/>
              <a:buFont typeface="Courier New" panose="02070309020205020404" pitchFamily="49" charset="0"/>
              <a:buChar char="o"/>
            </a:pPr>
            <a:r>
              <a:rPr lang="en-US" dirty="0"/>
              <a:t>Pharmacist representation at the national level with the IHSC LGBT working group ensures consistent subject matter experience with consult availability</a:t>
            </a:r>
          </a:p>
        </p:txBody>
      </p:sp>
      <p:sp>
        <p:nvSpPr>
          <p:cNvPr id="2" name="Title 1">
            <a:extLst>
              <a:ext uri="{FF2B5EF4-FFF2-40B4-BE49-F238E27FC236}">
                <a16:creationId xmlns:a16="http://schemas.microsoft.com/office/drawing/2014/main" id="{291F8AC5-5FA8-AF06-0C58-BA2197D36740}"/>
              </a:ext>
            </a:extLst>
          </p:cNvPr>
          <p:cNvSpPr>
            <a:spLocks noGrp="1"/>
          </p:cNvSpPr>
          <p:nvPr>
            <p:ph type="title"/>
          </p:nvPr>
        </p:nvSpPr>
        <p:spPr/>
        <p:txBody>
          <a:bodyPr>
            <a:normAutofit/>
          </a:bodyPr>
          <a:lstStyle/>
          <a:p>
            <a:r>
              <a:rPr lang="en-US" dirty="0"/>
              <a:t>Clinical Pharmacist Roles</a:t>
            </a:r>
          </a:p>
        </p:txBody>
      </p:sp>
    </p:spTree>
    <p:extLst>
      <p:ext uri="{BB962C8B-B14F-4D97-AF65-F5344CB8AC3E}">
        <p14:creationId xmlns:p14="http://schemas.microsoft.com/office/powerpoint/2010/main" val="414917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80FA2DB-E504-4A60-54D4-39223005E322}"/>
              </a:ext>
            </a:extLst>
          </p:cNvPr>
          <p:cNvSpPr>
            <a:spLocks noGrp="1"/>
          </p:cNvSpPr>
          <p:nvPr>
            <p:ph idx="1"/>
          </p:nvPr>
        </p:nvSpPr>
        <p:spPr>
          <a:xfrm>
            <a:off x="927364" y="1348153"/>
            <a:ext cx="7581900" cy="3880562"/>
          </a:xfrm>
        </p:spPr>
        <p:txBody>
          <a:bodyPr>
            <a:normAutofit fontScale="85000" lnSpcReduction="20000"/>
          </a:bodyPr>
          <a:lstStyle/>
          <a:p>
            <a:pPr marL="481203" indent="-371475">
              <a:buClr>
                <a:srgbClr val="003366"/>
              </a:buClr>
              <a:buFont typeface="Arial" panose="020B0604020202020204" pitchFamily="34" charset="0"/>
              <a:buChar char="•"/>
            </a:pPr>
            <a:r>
              <a:rPr lang="en-US" dirty="0">
                <a:solidFill>
                  <a:srgbClr val="003366"/>
                </a:solidFill>
              </a:rPr>
              <a:t>Identifying a transgender patient</a:t>
            </a:r>
          </a:p>
          <a:p>
            <a:pPr marL="773811" lvl="1" indent="-371475">
              <a:buClr>
                <a:srgbClr val="003366"/>
              </a:buClr>
              <a:buSzPct val="75000"/>
              <a:buFont typeface="Courier New" panose="02070309020205020404" pitchFamily="49" charset="0"/>
              <a:buChar char="o"/>
            </a:pPr>
            <a:r>
              <a:rPr lang="en-US" dirty="0">
                <a:solidFill>
                  <a:srgbClr val="003366"/>
                </a:solidFill>
              </a:rPr>
              <a:t>Commonly identified at intake</a:t>
            </a:r>
          </a:p>
          <a:p>
            <a:pPr marL="1096137" lvl="2" indent="-428625"/>
            <a:r>
              <a:rPr lang="en-US" dirty="0">
                <a:solidFill>
                  <a:srgbClr val="003366"/>
                </a:solidFill>
              </a:rPr>
              <a:t>At times missed during intake </a:t>
            </a:r>
          </a:p>
          <a:p>
            <a:pPr marL="481203" indent="-371475">
              <a:buClr>
                <a:srgbClr val="003366"/>
              </a:buClr>
              <a:buFont typeface="Arial" panose="020B0604020202020204" pitchFamily="34" charset="0"/>
              <a:buChar char="•"/>
            </a:pPr>
            <a:r>
              <a:rPr lang="en-US" dirty="0">
                <a:solidFill>
                  <a:srgbClr val="003366"/>
                </a:solidFill>
              </a:rPr>
              <a:t>First visit</a:t>
            </a:r>
          </a:p>
          <a:p>
            <a:pPr marL="773811" lvl="1" indent="-371475">
              <a:buClr>
                <a:srgbClr val="003366"/>
              </a:buClr>
              <a:buSzPct val="75000"/>
              <a:buFont typeface="Courier New" panose="02070309020205020404" pitchFamily="49" charset="0"/>
              <a:buChar char="o"/>
            </a:pPr>
            <a:r>
              <a:rPr lang="en-US" dirty="0">
                <a:solidFill>
                  <a:srgbClr val="003366"/>
                </a:solidFill>
              </a:rPr>
              <a:t>Consent</a:t>
            </a:r>
          </a:p>
          <a:p>
            <a:pPr marL="773811" lvl="1" indent="-371475">
              <a:buClr>
                <a:srgbClr val="003366"/>
              </a:buClr>
              <a:buSzPct val="75000"/>
              <a:buFont typeface="Courier New" panose="02070309020205020404" pitchFamily="49" charset="0"/>
              <a:buChar char="o"/>
            </a:pPr>
            <a:r>
              <a:rPr lang="en-US" dirty="0">
                <a:solidFill>
                  <a:srgbClr val="003366"/>
                </a:solidFill>
              </a:rPr>
              <a:t>Historical review</a:t>
            </a:r>
          </a:p>
          <a:p>
            <a:pPr marL="1096137" lvl="2" indent="-428625">
              <a:buClr>
                <a:srgbClr val="003366"/>
              </a:buClr>
            </a:pPr>
            <a:r>
              <a:rPr lang="en-US" dirty="0">
                <a:solidFill>
                  <a:srgbClr val="003366"/>
                </a:solidFill>
              </a:rPr>
              <a:t>Determine modality</a:t>
            </a:r>
          </a:p>
          <a:p>
            <a:pPr marL="688086" lvl="1" indent="-285750">
              <a:buSzPct val="75000"/>
              <a:buFont typeface="Courier New" panose="02070309020205020404" pitchFamily="49" charset="0"/>
              <a:buChar char="o"/>
            </a:pPr>
            <a:r>
              <a:rPr lang="en-US" dirty="0">
                <a:solidFill>
                  <a:srgbClr val="003366"/>
                </a:solidFill>
              </a:rPr>
              <a:t>Order labs</a:t>
            </a:r>
          </a:p>
          <a:p>
            <a:pPr marL="481203" indent="-371475">
              <a:buClr>
                <a:srgbClr val="003366"/>
              </a:buClr>
              <a:buFont typeface="Arial" panose="020B0604020202020204" pitchFamily="34" charset="0"/>
              <a:buChar char="•"/>
            </a:pPr>
            <a:r>
              <a:rPr lang="en-US" dirty="0">
                <a:solidFill>
                  <a:srgbClr val="003366"/>
                </a:solidFill>
              </a:rPr>
              <a:t>Second visit</a:t>
            </a:r>
          </a:p>
          <a:p>
            <a:pPr marL="773811" lvl="1" indent="-371475">
              <a:buClr>
                <a:srgbClr val="003366"/>
              </a:buClr>
              <a:buSzPct val="75000"/>
              <a:buFont typeface="Courier New" panose="02070309020205020404" pitchFamily="49" charset="0"/>
              <a:buChar char="o"/>
            </a:pPr>
            <a:r>
              <a:rPr lang="en-US" dirty="0">
                <a:solidFill>
                  <a:srgbClr val="003366"/>
                </a:solidFill>
              </a:rPr>
              <a:t>Review labs</a:t>
            </a:r>
          </a:p>
          <a:p>
            <a:pPr marL="773811" lvl="1" indent="-371475">
              <a:buClr>
                <a:srgbClr val="003366"/>
              </a:buClr>
              <a:buSzPct val="75000"/>
              <a:buFont typeface="Courier New" panose="02070309020205020404" pitchFamily="49" charset="0"/>
              <a:buChar char="o"/>
            </a:pPr>
            <a:r>
              <a:rPr lang="en-US" dirty="0">
                <a:solidFill>
                  <a:srgbClr val="003366"/>
                </a:solidFill>
              </a:rPr>
              <a:t>Start meds if desired</a:t>
            </a:r>
          </a:p>
          <a:p>
            <a:pPr marL="773811" lvl="1" indent="-371475">
              <a:buClr>
                <a:srgbClr val="003366"/>
              </a:buClr>
              <a:buSzPct val="75000"/>
              <a:buFont typeface="Courier New" panose="02070309020205020404" pitchFamily="49" charset="0"/>
              <a:buChar char="o"/>
            </a:pPr>
            <a:r>
              <a:rPr lang="en-US" dirty="0">
                <a:solidFill>
                  <a:srgbClr val="003366"/>
                </a:solidFill>
              </a:rPr>
              <a:t>Offer undergarments</a:t>
            </a:r>
          </a:p>
          <a:p>
            <a:pPr marL="1096137" lvl="2" indent="-428625">
              <a:buClr>
                <a:srgbClr val="003366"/>
              </a:buClr>
            </a:pPr>
            <a:r>
              <a:rPr lang="en-US" dirty="0">
                <a:solidFill>
                  <a:srgbClr val="003366"/>
                </a:solidFill>
              </a:rPr>
              <a:t>Confidentiality: towel/t-shirt</a:t>
            </a:r>
          </a:p>
          <a:p>
            <a:pPr marL="1096137" lvl="2" indent="-428625">
              <a:buClr>
                <a:srgbClr val="003366"/>
              </a:buClr>
            </a:pPr>
            <a:r>
              <a:rPr lang="en-US" dirty="0">
                <a:solidFill>
                  <a:srgbClr val="003366"/>
                </a:solidFill>
              </a:rPr>
              <a:t>Special needs</a:t>
            </a:r>
          </a:p>
        </p:txBody>
      </p:sp>
      <p:sp>
        <p:nvSpPr>
          <p:cNvPr id="2" name="Title 1">
            <a:extLst>
              <a:ext uri="{FF2B5EF4-FFF2-40B4-BE49-F238E27FC236}">
                <a16:creationId xmlns:a16="http://schemas.microsoft.com/office/drawing/2014/main" id="{C75DB50D-3245-C3FC-2754-22DC44B6D78B}"/>
              </a:ext>
            </a:extLst>
          </p:cNvPr>
          <p:cNvSpPr>
            <a:spLocks noGrp="1"/>
          </p:cNvSpPr>
          <p:nvPr>
            <p:ph type="title"/>
          </p:nvPr>
        </p:nvSpPr>
        <p:spPr/>
        <p:txBody>
          <a:bodyPr>
            <a:normAutofit/>
          </a:bodyPr>
          <a:lstStyle/>
          <a:p>
            <a:r>
              <a:rPr lang="en-US" dirty="0"/>
              <a:t>Typical Approach to New Patient</a:t>
            </a:r>
          </a:p>
        </p:txBody>
      </p:sp>
      <p:pic>
        <p:nvPicPr>
          <p:cNvPr id="3074" name="Picture 2">
            <a:extLst>
              <a:ext uri="{FF2B5EF4-FFF2-40B4-BE49-F238E27FC236}">
                <a16:creationId xmlns:a16="http://schemas.microsoft.com/office/drawing/2014/main" id="{31AB15F5-72C3-6DBF-B640-D0D04D9E19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92209" y="1155328"/>
            <a:ext cx="4034109" cy="440294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6960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5B31B2A3-1EEA-3FF5-D811-1AF6C7FFE0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1662" y="984670"/>
            <a:ext cx="6222238" cy="48066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9800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BE6B3308-1978-4C62-CF3D-CBF96744804C}"/>
              </a:ext>
            </a:extLst>
          </p:cNvPr>
          <p:cNvPicPr>
            <a:picLocks noGrp="1" noChangeAspect="1"/>
          </p:cNvPicPr>
          <p:nvPr>
            <p:ph idx="1"/>
          </p:nvPr>
        </p:nvPicPr>
        <p:blipFill>
          <a:blip r:embed="rId3"/>
          <a:stretch>
            <a:fillRect/>
          </a:stretch>
        </p:blipFill>
        <p:spPr>
          <a:xfrm>
            <a:off x="2442259" y="234227"/>
            <a:ext cx="5590572" cy="5479407"/>
          </a:xfrm>
          <a:prstGeom prst="rect">
            <a:avLst/>
          </a:prstGeom>
        </p:spPr>
      </p:pic>
      <p:sp>
        <p:nvSpPr>
          <p:cNvPr id="4" name="AutoShape 2">
            <a:extLst>
              <a:ext uri="{FF2B5EF4-FFF2-40B4-BE49-F238E27FC236}">
                <a16:creationId xmlns:a16="http://schemas.microsoft.com/office/drawing/2014/main" id="{46C8B798-D29A-1EEE-4C93-9BCBFCB50AD7}"/>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3600">
              <a:solidFill>
                <a:srgbClr val="000000"/>
              </a:solidFill>
              <a:latin typeface="Arial"/>
            </a:endParaRPr>
          </a:p>
        </p:txBody>
      </p:sp>
      <p:sp>
        <p:nvSpPr>
          <p:cNvPr id="7" name="TextBox 6">
            <a:extLst>
              <a:ext uri="{FF2B5EF4-FFF2-40B4-BE49-F238E27FC236}">
                <a16:creationId xmlns:a16="http://schemas.microsoft.com/office/drawing/2014/main" id="{383AC740-DA4C-C90E-8C60-240DF13BC660}"/>
              </a:ext>
            </a:extLst>
          </p:cNvPr>
          <p:cNvSpPr txBox="1"/>
          <p:nvPr/>
        </p:nvSpPr>
        <p:spPr>
          <a:xfrm>
            <a:off x="296238" y="-1664415"/>
            <a:ext cx="11599524" cy="646331"/>
          </a:xfrm>
          <a:prstGeom prst="rect">
            <a:avLst/>
          </a:prstGeom>
          <a:solidFill>
            <a:schemeClr val="bg1"/>
          </a:solidFill>
        </p:spPr>
        <p:txBody>
          <a:bodyPr wrap="square" rtlCol="0">
            <a:spAutoFit/>
          </a:bodyPr>
          <a:lstStyle/>
          <a:p>
            <a:endParaRPr lang="en-US" sz="3600" dirty="0">
              <a:solidFill>
                <a:srgbClr val="000000"/>
              </a:solidFill>
              <a:latin typeface="Arial"/>
            </a:endParaRPr>
          </a:p>
        </p:txBody>
      </p:sp>
      <p:sp>
        <p:nvSpPr>
          <p:cNvPr id="8" name="TextBox 7">
            <a:extLst>
              <a:ext uri="{FF2B5EF4-FFF2-40B4-BE49-F238E27FC236}">
                <a16:creationId xmlns:a16="http://schemas.microsoft.com/office/drawing/2014/main" id="{A9D04D93-48AC-194D-0EEC-404C189EFC43}"/>
              </a:ext>
            </a:extLst>
          </p:cNvPr>
          <p:cNvSpPr txBox="1"/>
          <p:nvPr/>
        </p:nvSpPr>
        <p:spPr>
          <a:xfrm>
            <a:off x="2194487" y="5706445"/>
            <a:ext cx="5942524" cy="369332"/>
          </a:xfrm>
          <a:prstGeom prst="rect">
            <a:avLst/>
          </a:prstGeom>
          <a:noFill/>
        </p:spPr>
        <p:txBody>
          <a:bodyPr wrap="none" rtlCol="0">
            <a:spAutoFit/>
          </a:bodyPr>
          <a:lstStyle/>
          <a:p>
            <a:r>
              <a:rPr lang="en-US" dirty="0">
                <a:solidFill>
                  <a:srgbClr val="000000"/>
                </a:solidFill>
                <a:latin typeface="CIDFont+F7"/>
              </a:rPr>
              <a:t>Source: Endocrine Society Guidelines </a:t>
            </a:r>
            <a:r>
              <a:rPr lang="en-US" dirty="0" err="1">
                <a:solidFill>
                  <a:srgbClr val="000000"/>
                </a:solidFill>
                <a:latin typeface="CIDFont+F7"/>
              </a:rPr>
              <a:t>Hembree</a:t>
            </a:r>
            <a:r>
              <a:rPr lang="en-US" dirty="0">
                <a:solidFill>
                  <a:srgbClr val="000000"/>
                </a:solidFill>
                <a:latin typeface="CIDFont+F7"/>
              </a:rPr>
              <a:t> WC et al 2017</a:t>
            </a:r>
            <a:endParaRPr lang="en-US" sz="3600" dirty="0">
              <a:solidFill>
                <a:srgbClr val="000000"/>
              </a:solidFill>
              <a:latin typeface="Arial"/>
            </a:endParaRPr>
          </a:p>
        </p:txBody>
      </p:sp>
      <p:sp>
        <p:nvSpPr>
          <p:cNvPr id="2" name="TextBox 1">
            <a:extLst>
              <a:ext uri="{FF2B5EF4-FFF2-40B4-BE49-F238E27FC236}">
                <a16:creationId xmlns:a16="http://schemas.microsoft.com/office/drawing/2014/main" id="{8223DE9E-5082-E9BA-6B75-ECE0F3846985}"/>
              </a:ext>
            </a:extLst>
          </p:cNvPr>
          <p:cNvSpPr txBox="1"/>
          <p:nvPr/>
        </p:nvSpPr>
        <p:spPr>
          <a:xfrm>
            <a:off x="264341" y="-198108"/>
            <a:ext cx="11663320" cy="646331"/>
          </a:xfrm>
          <a:custGeom>
            <a:avLst/>
            <a:gdLst>
              <a:gd name="connsiteX0" fmla="*/ 0 w 23199048"/>
              <a:gd name="connsiteY0" fmla="*/ 0 h 1200329"/>
              <a:gd name="connsiteX1" fmla="*/ 23199048 w 23199048"/>
              <a:gd name="connsiteY1" fmla="*/ 0 h 1200329"/>
              <a:gd name="connsiteX2" fmla="*/ 23199048 w 23199048"/>
              <a:gd name="connsiteY2" fmla="*/ 1200329 h 1200329"/>
              <a:gd name="connsiteX3" fmla="*/ 0 w 23199048"/>
              <a:gd name="connsiteY3" fmla="*/ 1200329 h 1200329"/>
              <a:gd name="connsiteX4" fmla="*/ 0 w 23199048"/>
              <a:gd name="connsiteY4" fmla="*/ 0 h 1200329"/>
              <a:gd name="connsiteX0" fmla="*/ 0 w 23199048"/>
              <a:gd name="connsiteY0" fmla="*/ 0 h 1923343"/>
              <a:gd name="connsiteX1" fmla="*/ 23199048 w 23199048"/>
              <a:gd name="connsiteY1" fmla="*/ 0 h 1923343"/>
              <a:gd name="connsiteX2" fmla="*/ 23135253 w 23199048"/>
              <a:gd name="connsiteY2" fmla="*/ 1923343 h 1923343"/>
              <a:gd name="connsiteX3" fmla="*/ 0 w 23199048"/>
              <a:gd name="connsiteY3" fmla="*/ 1200329 h 1923343"/>
              <a:gd name="connsiteX4" fmla="*/ 0 w 23199048"/>
              <a:gd name="connsiteY4" fmla="*/ 0 h 1923343"/>
              <a:gd name="connsiteX0" fmla="*/ 0 w 23199048"/>
              <a:gd name="connsiteY0" fmla="*/ 0 h 1923343"/>
              <a:gd name="connsiteX1" fmla="*/ 23199048 w 23199048"/>
              <a:gd name="connsiteY1" fmla="*/ 0 h 1923343"/>
              <a:gd name="connsiteX2" fmla="*/ 23135253 w 23199048"/>
              <a:gd name="connsiteY2" fmla="*/ 1923343 h 1923343"/>
              <a:gd name="connsiteX3" fmla="*/ 148856 w 23199048"/>
              <a:gd name="connsiteY3" fmla="*/ 1434245 h 1923343"/>
              <a:gd name="connsiteX4" fmla="*/ 0 w 23199048"/>
              <a:gd name="connsiteY4" fmla="*/ 0 h 1923343"/>
              <a:gd name="connsiteX0" fmla="*/ 0 w 23262843"/>
              <a:gd name="connsiteY0" fmla="*/ 0 h 1583101"/>
              <a:gd name="connsiteX1" fmla="*/ 23199048 w 23262843"/>
              <a:gd name="connsiteY1" fmla="*/ 0 h 1583101"/>
              <a:gd name="connsiteX2" fmla="*/ 23262843 w 23262843"/>
              <a:gd name="connsiteY2" fmla="*/ 1583101 h 1583101"/>
              <a:gd name="connsiteX3" fmla="*/ 148856 w 23262843"/>
              <a:gd name="connsiteY3" fmla="*/ 1434245 h 1583101"/>
              <a:gd name="connsiteX4" fmla="*/ 0 w 23262843"/>
              <a:gd name="connsiteY4" fmla="*/ 0 h 1583101"/>
              <a:gd name="connsiteX0" fmla="*/ 0 w 23262844"/>
              <a:gd name="connsiteY0" fmla="*/ 0 h 1710692"/>
              <a:gd name="connsiteX1" fmla="*/ 23199048 w 23262844"/>
              <a:gd name="connsiteY1" fmla="*/ 0 h 1710692"/>
              <a:gd name="connsiteX2" fmla="*/ 23262844 w 23262844"/>
              <a:gd name="connsiteY2" fmla="*/ 1710692 h 1710692"/>
              <a:gd name="connsiteX3" fmla="*/ 148856 w 23262844"/>
              <a:gd name="connsiteY3" fmla="*/ 1434245 h 1710692"/>
              <a:gd name="connsiteX4" fmla="*/ 0 w 23262844"/>
              <a:gd name="connsiteY4" fmla="*/ 0 h 1710692"/>
              <a:gd name="connsiteX0" fmla="*/ 63795 w 23326639"/>
              <a:gd name="connsiteY0" fmla="*/ 0 h 1710692"/>
              <a:gd name="connsiteX1" fmla="*/ 23262843 w 23326639"/>
              <a:gd name="connsiteY1" fmla="*/ 0 h 1710692"/>
              <a:gd name="connsiteX2" fmla="*/ 23326639 w 23326639"/>
              <a:gd name="connsiteY2" fmla="*/ 1710692 h 1710692"/>
              <a:gd name="connsiteX3" fmla="*/ 0 w 23326639"/>
              <a:gd name="connsiteY3" fmla="*/ 1689426 h 1710692"/>
              <a:gd name="connsiteX4" fmla="*/ 63795 w 23326639"/>
              <a:gd name="connsiteY4" fmla="*/ 0 h 1710692"/>
              <a:gd name="connsiteX0" fmla="*/ 42530 w 23326639"/>
              <a:gd name="connsiteY0" fmla="*/ 0 h 2199790"/>
              <a:gd name="connsiteX1" fmla="*/ 23262843 w 23326639"/>
              <a:gd name="connsiteY1" fmla="*/ 489098 h 2199790"/>
              <a:gd name="connsiteX2" fmla="*/ 23326639 w 23326639"/>
              <a:gd name="connsiteY2" fmla="*/ 2199790 h 2199790"/>
              <a:gd name="connsiteX3" fmla="*/ 0 w 23326639"/>
              <a:gd name="connsiteY3" fmla="*/ 2178524 h 2199790"/>
              <a:gd name="connsiteX4" fmla="*/ 42530 w 23326639"/>
              <a:gd name="connsiteY4" fmla="*/ 0 h 2199790"/>
              <a:gd name="connsiteX0" fmla="*/ 42530 w 23326639"/>
              <a:gd name="connsiteY0" fmla="*/ 318976 h 2518766"/>
              <a:gd name="connsiteX1" fmla="*/ 23220314 w 23326639"/>
              <a:gd name="connsiteY1" fmla="*/ 0 h 2518766"/>
              <a:gd name="connsiteX2" fmla="*/ 23326639 w 23326639"/>
              <a:gd name="connsiteY2" fmla="*/ 2518766 h 2518766"/>
              <a:gd name="connsiteX3" fmla="*/ 0 w 23326639"/>
              <a:gd name="connsiteY3" fmla="*/ 2497500 h 2518766"/>
              <a:gd name="connsiteX4" fmla="*/ 42530 w 23326639"/>
              <a:gd name="connsiteY4" fmla="*/ 318976 h 25187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26639" h="2518766">
                <a:moveTo>
                  <a:pt x="42530" y="318976"/>
                </a:moveTo>
                <a:lnTo>
                  <a:pt x="23220314" y="0"/>
                </a:lnTo>
                <a:lnTo>
                  <a:pt x="23326639" y="2518766"/>
                </a:lnTo>
                <a:lnTo>
                  <a:pt x="0" y="2497500"/>
                </a:lnTo>
                <a:lnTo>
                  <a:pt x="42530" y="318976"/>
                </a:lnTo>
                <a:close/>
              </a:path>
            </a:pathLst>
          </a:custGeom>
          <a:solidFill>
            <a:schemeClr val="bg1"/>
          </a:solidFill>
        </p:spPr>
        <p:txBody>
          <a:bodyPr wrap="square" rtlCol="0">
            <a:spAutoFit/>
          </a:bodyPr>
          <a:lstStyle/>
          <a:p>
            <a:endParaRPr lang="en-US" sz="3600" dirty="0">
              <a:solidFill>
                <a:srgbClr val="000000"/>
              </a:solidFill>
              <a:latin typeface="Arial"/>
            </a:endParaRPr>
          </a:p>
        </p:txBody>
      </p:sp>
    </p:spTree>
    <p:extLst>
      <p:ext uri="{BB962C8B-B14F-4D97-AF65-F5344CB8AC3E}">
        <p14:creationId xmlns:p14="http://schemas.microsoft.com/office/powerpoint/2010/main" val="563740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0808F2-71CA-A4B1-8CBD-5BE48190F92A}"/>
              </a:ext>
            </a:extLst>
          </p:cNvPr>
          <p:cNvSpPr>
            <a:spLocks noGrp="1"/>
          </p:cNvSpPr>
          <p:nvPr>
            <p:ph type="title"/>
          </p:nvPr>
        </p:nvSpPr>
        <p:spPr/>
        <p:txBody>
          <a:bodyPr vert="horz" lIns="91440" tIns="45720" rIns="91440" bIns="45720" rtlCol="0" anchor="b">
            <a:normAutofit/>
          </a:bodyPr>
          <a:lstStyle/>
          <a:p>
            <a:r>
              <a:rPr lang="en-US" sz="4400" dirty="0">
                <a:solidFill>
                  <a:schemeClr val="tx1"/>
                </a:solidFill>
              </a:rPr>
              <a:t>Feminizing Effect Timeline</a:t>
            </a:r>
          </a:p>
        </p:txBody>
      </p:sp>
      <p:pic>
        <p:nvPicPr>
          <p:cNvPr id="7" name="Picture 6">
            <a:extLst>
              <a:ext uri="{FF2B5EF4-FFF2-40B4-BE49-F238E27FC236}">
                <a16:creationId xmlns:a16="http://schemas.microsoft.com/office/drawing/2014/main" id="{C25DE7EF-07D6-0C5F-B4FF-D63A71967A63}"/>
              </a:ext>
            </a:extLst>
          </p:cNvPr>
          <p:cNvPicPr>
            <a:picLocks noChangeAspect="1"/>
          </p:cNvPicPr>
          <p:nvPr/>
        </p:nvPicPr>
        <p:blipFill>
          <a:blip r:embed="rId2"/>
          <a:stretch>
            <a:fillRect/>
          </a:stretch>
        </p:blipFill>
        <p:spPr>
          <a:xfrm>
            <a:off x="721934" y="1668222"/>
            <a:ext cx="9243091" cy="3997637"/>
          </a:xfrm>
          <a:prstGeom prst="rect">
            <a:avLst/>
          </a:prstGeom>
        </p:spPr>
      </p:pic>
      <p:sp>
        <p:nvSpPr>
          <p:cNvPr id="8" name="TextBox 7">
            <a:extLst>
              <a:ext uri="{FF2B5EF4-FFF2-40B4-BE49-F238E27FC236}">
                <a16:creationId xmlns:a16="http://schemas.microsoft.com/office/drawing/2014/main" id="{4A3F08A8-FE2C-E364-847B-D84567DEB153}"/>
              </a:ext>
            </a:extLst>
          </p:cNvPr>
          <p:cNvSpPr txBox="1"/>
          <p:nvPr/>
        </p:nvSpPr>
        <p:spPr>
          <a:xfrm>
            <a:off x="721934" y="5665859"/>
            <a:ext cx="6073329" cy="369332"/>
          </a:xfrm>
          <a:prstGeom prst="rect">
            <a:avLst/>
          </a:prstGeom>
          <a:noFill/>
        </p:spPr>
        <p:txBody>
          <a:bodyPr wrap="none" rtlCol="0">
            <a:spAutoFit/>
          </a:bodyPr>
          <a:lstStyle/>
          <a:p>
            <a:r>
              <a:rPr lang="en-US" b="1" dirty="0">
                <a:solidFill>
                  <a:srgbClr val="000000"/>
                </a:solidFill>
                <a:latin typeface="CIDFont+F7"/>
              </a:rPr>
              <a:t>Source: Endocrine Society Guidelines </a:t>
            </a:r>
            <a:r>
              <a:rPr lang="en-US" b="1" dirty="0" err="1">
                <a:solidFill>
                  <a:srgbClr val="000000"/>
                </a:solidFill>
                <a:latin typeface="CIDFont+F7"/>
              </a:rPr>
              <a:t>Hembree</a:t>
            </a:r>
            <a:r>
              <a:rPr lang="en-US" b="1" dirty="0">
                <a:solidFill>
                  <a:srgbClr val="000000"/>
                </a:solidFill>
                <a:latin typeface="CIDFont+F7"/>
              </a:rPr>
              <a:t> WC et. al 2017</a:t>
            </a:r>
            <a:endParaRPr lang="en-US" sz="3600" b="1" dirty="0">
              <a:solidFill>
                <a:srgbClr val="000000"/>
              </a:solidFill>
              <a:latin typeface="Arial"/>
            </a:endParaRPr>
          </a:p>
        </p:txBody>
      </p:sp>
    </p:spTree>
    <p:extLst>
      <p:ext uri="{BB962C8B-B14F-4D97-AF65-F5344CB8AC3E}">
        <p14:creationId xmlns:p14="http://schemas.microsoft.com/office/powerpoint/2010/main" val="1450393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40A1523-C7B7-9EFE-7515-E303304583C4}"/>
              </a:ext>
            </a:extLst>
          </p:cNvPr>
          <p:cNvSpPr>
            <a:spLocks noGrp="1"/>
          </p:cNvSpPr>
          <p:nvPr>
            <p:ph idx="1"/>
          </p:nvPr>
        </p:nvSpPr>
        <p:spPr>
          <a:xfrm>
            <a:off x="806369" y="1318969"/>
            <a:ext cx="7581900" cy="3880562"/>
          </a:xfrm>
        </p:spPr>
        <p:txBody>
          <a:bodyPr>
            <a:normAutofit fontScale="92500" lnSpcReduction="10000"/>
          </a:bodyPr>
          <a:lstStyle/>
          <a:p>
            <a:pPr marL="452628" indent="-342900">
              <a:buFont typeface="Arial" panose="020B0604020202020204" pitchFamily="34" charset="0"/>
              <a:buChar char="•"/>
            </a:pPr>
            <a:r>
              <a:rPr lang="en-US" dirty="0"/>
              <a:t>Exposure to discrimination</a:t>
            </a:r>
          </a:p>
          <a:p>
            <a:pPr marL="745236" lvl="1" indent="-342900">
              <a:buSzPct val="75000"/>
              <a:buFont typeface="Courier New" panose="02070309020205020404" pitchFamily="49" charset="0"/>
              <a:buChar char="o"/>
            </a:pPr>
            <a:r>
              <a:rPr lang="en-US" dirty="0"/>
              <a:t>Arrival</a:t>
            </a:r>
          </a:p>
          <a:p>
            <a:pPr marL="1035050" indent="-342900">
              <a:buFont typeface="Wingdings" panose="05000000000000000000" pitchFamily="2" charset="2"/>
              <a:buChar char="§"/>
            </a:pPr>
            <a:r>
              <a:rPr lang="en-US" dirty="0"/>
              <a:t>Immediate questions</a:t>
            </a:r>
          </a:p>
          <a:p>
            <a:pPr marL="1035050" indent="-342900">
              <a:buFont typeface="Wingdings" panose="05000000000000000000" pitchFamily="2" charset="2"/>
              <a:buChar char="§"/>
            </a:pPr>
            <a:r>
              <a:rPr lang="en-US" dirty="0"/>
              <a:t>Home country terminology</a:t>
            </a:r>
          </a:p>
          <a:p>
            <a:pPr marL="452628" indent="-342900">
              <a:buFont typeface="Arial" panose="020B0604020202020204" pitchFamily="34" charset="0"/>
              <a:buChar char="•"/>
            </a:pPr>
            <a:r>
              <a:rPr lang="en-US" dirty="0"/>
              <a:t>Noncitizens</a:t>
            </a:r>
          </a:p>
          <a:p>
            <a:pPr marL="452628" indent="-342900">
              <a:buFont typeface="Arial" panose="020B0604020202020204" pitchFamily="34" charset="0"/>
              <a:buChar char="•"/>
            </a:pPr>
            <a:r>
              <a:rPr lang="en-US" dirty="0"/>
              <a:t>Security staffing</a:t>
            </a:r>
          </a:p>
          <a:p>
            <a:pPr marL="452628" indent="-342900">
              <a:buFont typeface="Arial" panose="020B0604020202020204" pitchFamily="34" charset="0"/>
              <a:buChar char="•"/>
            </a:pPr>
            <a:r>
              <a:rPr lang="en-US" dirty="0"/>
              <a:t>Medical staff 	</a:t>
            </a:r>
          </a:p>
          <a:p>
            <a:pPr marL="806450" lvl="1" indent="-342900">
              <a:buSzPct val="75000"/>
              <a:buFont typeface="Courier New" panose="02070309020205020404" pitchFamily="49" charset="0"/>
              <a:buChar char="o"/>
            </a:pPr>
            <a:r>
              <a:rPr lang="en-US" dirty="0"/>
              <a:t>Chart nomenclature</a:t>
            </a:r>
          </a:p>
          <a:p>
            <a:pPr marL="1035050" indent="-342900">
              <a:buClr>
                <a:schemeClr val="accent3">
                  <a:lumMod val="60000"/>
                  <a:lumOff val="40000"/>
                </a:schemeClr>
              </a:buClr>
              <a:buFont typeface="Wingdings" panose="05000000000000000000" pitchFamily="2" charset="2"/>
              <a:buChar char="§"/>
            </a:pPr>
            <a:r>
              <a:rPr lang="en-US" dirty="0"/>
              <a:t>Formal name change</a:t>
            </a:r>
          </a:p>
          <a:p>
            <a:pPr marL="806450" indent="-342900">
              <a:buSzPct val="75000"/>
              <a:buFont typeface="Courier New" panose="02070309020205020404" pitchFamily="49" charset="0"/>
              <a:buChar char="o"/>
            </a:pPr>
            <a:r>
              <a:rPr lang="en-US" dirty="0"/>
              <a:t>	Lab results</a:t>
            </a:r>
          </a:p>
          <a:p>
            <a:pPr marL="806450" indent="-342900">
              <a:buSzPct val="75000"/>
              <a:buFont typeface="Courier New" panose="02070309020205020404" pitchFamily="49" charset="0"/>
              <a:buChar char="o"/>
            </a:pPr>
            <a:r>
              <a:rPr lang="en-US" dirty="0"/>
              <a:t>	Pronouns: e-mails</a:t>
            </a:r>
          </a:p>
          <a:p>
            <a:endParaRPr lang="en-US" dirty="0"/>
          </a:p>
        </p:txBody>
      </p:sp>
      <p:sp>
        <p:nvSpPr>
          <p:cNvPr id="2" name="Title 1">
            <a:extLst>
              <a:ext uri="{FF2B5EF4-FFF2-40B4-BE49-F238E27FC236}">
                <a16:creationId xmlns:a16="http://schemas.microsoft.com/office/drawing/2014/main" id="{E8354E57-182F-7D6A-BD9F-99DBAEF0334E}"/>
              </a:ext>
            </a:extLst>
          </p:cNvPr>
          <p:cNvSpPr>
            <a:spLocks noGrp="1"/>
          </p:cNvSpPr>
          <p:nvPr>
            <p:ph type="title"/>
          </p:nvPr>
        </p:nvSpPr>
        <p:spPr/>
        <p:txBody>
          <a:bodyPr>
            <a:normAutofit fontScale="90000"/>
          </a:bodyPr>
          <a:lstStyle/>
          <a:p>
            <a:r>
              <a:rPr lang="en-US" dirty="0"/>
              <a:t>Continued Care During Correctional Care</a:t>
            </a:r>
          </a:p>
        </p:txBody>
      </p:sp>
      <p:pic>
        <p:nvPicPr>
          <p:cNvPr id="1026" name="Picture 2" descr="Advocate to End Homelessness | LA Family Housing">
            <a:extLst>
              <a:ext uri="{FF2B5EF4-FFF2-40B4-BE49-F238E27FC236}">
                <a16:creationId xmlns:a16="http://schemas.microsoft.com/office/drawing/2014/main" id="{0EC7A160-97C4-CC99-581F-BE5FA10004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6062" y="1318969"/>
            <a:ext cx="5324414" cy="38031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6122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0FDDAC5-0143-ED3B-5CA9-ECBA81FC8307}"/>
              </a:ext>
            </a:extLst>
          </p:cNvPr>
          <p:cNvSpPr>
            <a:spLocks noGrp="1"/>
          </p:cNvSpPr>
          <p:nvPr>
            <p:ph idx="1"/>
          </p:nvPr>
        </p:nvSpPr>
        <p:spPr>
          <a:xfrm>
            <a:off x="609600" y="1368448"/>
            <a:ext cx="7581900" cy="3880562"/>
          </a:xfrm>
        </p:spPr>
        <p:txBody>
          <a:bodyPr>
            <a:normAutofit fontScale="92500" lnSpcReduction="20000"/>
          </a:bodyPr>
          <a:lstStyle/>
          <a:p>
            <a:pPr marL="342900" indent="-342900">
              <a:buFont typeface="Arial" panose="020B0604020202020204" pitchFamily="34" charset="0"/>
              <a:buChar char="•"/>
            </a:pPr>
            <a:r>
              <a:rPr lang="en-US" dirty="0"/>
              <a:t>Medication dishonesty	</a:t>
            </a:r>
          </a:p>
          <a:p>
            <a:pPr marL="635508" lvl="1" indent="-342900">
              <a:buSzPct val="75000"/>
              <a:buFont typeface="Courier New" panose="02070309020205020404" pitchFamily="49" charset="0"/>
              <a:buChar char="o"/>
            </a:pPr>
            <a:r>
              <a:rPr lang="en-US" dirty="0"/>
              <a:t>Stopped taking meds to have lower labs</a:t>
            </a:r>
          </a:p>
          <a:p>
            <a:pPr marL="635508" lvl="1" indent="-342900">
              <a:buSzPct val="75000"/>
              <a:buFont typeface="Courier New" panose="02070309020205020404" pitchFamily="49" charset="0"/>
              <a:buChar char="o"/>
            </a:pPr>
            <a:r>
              <a:rPr lang="en-US" dirty="0"/>
              <a:t>Not giving additional patches back</a:t>
            </a:r>
          </a:p>
          <a:p>
            <a:pPr marL="635508" lvl="1" indent="-342900">
              <a:buSzPct val="75000"/>
              <a:buFont typeface="Courier New" panose="02070309020205020404" pitchFamily="49" charset="0"/>
              <a:buChar char="o"/>
            </a:pPr>
            <a:r>
              <a:rPr lang="en-US" dirty="0"/>
              <a:t>Overtaking keep on person medication</a:t>
            </a:r>
          </a:p>
          <a:p>
            <a:endParaRPr lang="en-US" dirty="0"/>
          </a:p>
          <a:p>
            <a:pPr marL="452628" indent="-342900">
              <a:buFont typeface="Arial" panose="020B0604020202020204" pitchFamily="34" charset="0"/>
              <a:buChar char="•"/>
            </a:pPr>
            <a:r>
              <a:rPr lang="en-US" dirty="0"/>
              <a:t>Non-binary individuals</a:t>
            </a:r>
          </a:p>
          <a:p>
            <a:pPr marL="745236" lvl="1" indent="-342900">
              <a:buSzPct val="75000"/>
              <a:buFont typeface="Courier New" panose="02070309020205020404" pitchFamily="49" charset="0"/>
              <a:buChar char="o"/>
            </a:pPr>
            <a:r>
              <a:rPr lang="en-US" dirty="0"/>
              <a:t>“I don’t know”</a:t>
            </a:r>
          </a:p>
          <a:p>
            <a:pPr marL="745236" lvl="1" indent="-342900">
              <a:buSzPct val="75000"/>
              <a:buFont typeface="Courier New" panose="02070309020205020404" pitchFamily="49" charset="0"/>
              <a:buChar char="o"/>
            </a:pPr>
            <a:r>
              <a:rPr lang="en-US" dirty="0"/>
              <a:t>“What is trans? There is medication for that?”</a:t>
            </a:r>
          </a:p>
          <a:p>
            <a:pPr marL="745236" lvl="1" indent="-342900">
              <a:buSzPct val="75000"/>
              <a:buFont typeface="Courier New" panose="02070309020205020404" pitchFamily="49" charset="0"/>
              <a:buChar char="o"/>
            </a:pPr>
            <a:endParaRPr lang="en-US" dirty="0"/>
          </a:p>
          <a:p>
            <a:pPr marL="342900" indent="-342900">
              <a:buFont typeface="Arial" panose="020B0604020202020204" pitchFamily="34" charset="0"/>
              <a:buChar char="•"/>
            </a:pPr>
            <a:r>
              <a:rPr lang="en-US" dirty="0">
                <a:solidFill>
                  <a:schemeClr val="tx1"/>
                </a:solidFill>
              </a:rPr>
              <a:t>Timing of seeking gender affirming care</a:t>
            </a:r>
          </a:p>
          <a:p>
            <a:pPr marL="635508" lvl="1" indent="-342900">
              <a:buSzPct val="75000"/>
              <a:buFont typeface="Courier New" panose="02070309020205020404" pitchFamily="49" charset="0"/>
              <a:buChar char="o"/>
            </a:pPr>
            <a:r>
              <a:rPr lang="en-US" dirty="0">
                <a:solidFill>
                  <a:schemeClr val="tx1"/>
                </a:solidFill>
              </a:rPr>
              <a:t>180 days at facility, multiple visits with the provider, change in sexual identity</a:t>
            </a:r>
          </a:p>
          <a:p>
            <a:pPr marL="635508" lvl="1" indent="-342900">
              <a:buSzPct val="75000"/>
              <a:buFont typeface="Courier New" panose="02070309020205020404" pitchFamily="49" charset="0"/>
              <a:buChar char="o"/>
            </a:pPr>
            <a:r>
              <a:rPr lang="en-US" dirty="0">
                <a:solidFill>
                  <a:schemeClr val="tx1"/>
                </a:solidFill>
              </a:rPr>
              <a:t> Security requests</a:t>
            </a:r>
            <a:endParaRPr lang="en-US" dirty="0"/>
          </a:p>
          <a:p>
            <a:endParaRPr lang="en-US" dirty="0"/>
          </a:p>
        </p:txBody>
      </p:sp>
      <p:sp>
        <p:nvSpPr>
          <p:cNvPr id="2" name="Title 1">
            <a:extLst>
              <a:ext uri="{FF2B5EF4-FFF2-40B4-BE49-F238E27FC236}">
                <a16:creationId xmlns:a16="http://schemas.microsoft.com/office/drawing/2014/main" id="{E637FB9F-D7DB-A9A4-7F58-E519AE19ADDA}"/>
              </a:ext>
            </a:extLst>
          </p:cNvPr>
          <p:cNvSpPr>
            <a:spLocks noGrp="1"/>
          </p:cNvSpPr>
          <p:nvPr>
            <p:ph type="title"/>
          </p:nvPr>
        </p:nvSpPr>
        <p:spPr/>
        <p:txBody>
          <a:bodyPr>
            <a:normAutofit/>
          </a:bodyPr>
          <a:lstStyle/>
          <a:p>
            <a:r>
              <a:rPr lang="en-US" dirty="0"/>
              <a:t> Expert Navigation of the System</a:t>
            </a:r>
          </a:p>
        </p:txBody>
      </p:sp>
      <p:pic>
        <p:nvPicPr>
          <p:cNvPr id="2052" name="Picture 4" descr="The coronavirus epidemic may cause insecurity and worry - FSHS">
            <a:extLst>
              <a:ext uri="{FF2B5EF4-FFF2-40B4-BE49-F238E27FC236}">
                <a16:creationId xmlns:a16="http://schemas.microsoft.com/office/drawing/2014/main" id="{2B6DBF19-FCA3-C6D7-CD0B-01E13AC5B49E}"/>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8184770" y="1368448"/>
            <a:ext cx="3397630" cy="43984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2756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D8F31-8AE3-9EAE-BEE2-A632C040CEFC}"/>
              </a:ext>
            </a:extLst>
          </p:cNvPr>
          <p:cNvSpPr>
            <a:spLocks noGrp="1"/>
          </p:cNvSpPr>
          <p:nvPr>
            <p:ph type="ctrTitle"/>
          </p:nvPr>
        </p:nvSpPr>
        <p:spPr/>
        <p:txBody>
          <a:bodyPr>
            <a:normAutofit/>
          </a:bodyPr>
          <a:lstStyle/>
          <a:p>
            <a:r>
              <a:rPr lang="en-US" dirty="0"/>
              <a:t>Introduction</a:t>
            </a:r>
          </a:p>
        </p:txBody>
      </p:sp>
    </p:spTree>
    <p:extLst>
      <p:ext uri="{BB962C8B-B14F-4D97-AF65-F5344CB8AC3E}">
        <p14:creationId xmlns:p14="http://schemas.microsoft.com/office/powerpoint/2010/main" val="2558497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F7C0927-FD86-7B42-9079-03BF1E612A4A}"/>
              </a:ext>
            </a:extLst>
          </p:cNvPr>
          <p:cNvSpPr>
            <a:spLocks noGrp="1"/>
          </p:cNvSpPr>
          <p:nvPr>
            <p:ph type="ctrTitle"/>
          </p:nvPr>
        </p:nvSpPr>
        <p:spPr/>
        <p:txBody>
          <a:bodyPr>
            <a:normAutofit/>
          </a:bodyPr>
          <a:lstStyle/>
          <a:p>
            <a:r>
              <a:rPr lang="en-US" sz="3600" dirty="0"/>
              <a:t>Questions?</a:t>
            </a:r>
          </a:p>
        </p:txBody>
      </p:sp>
      <p:sp>
        <p:nvSpPr>
          <p:cNvPr id="10" name="TextBox 9">
            <a:extLst>
              <a:ext uri="{FF2B5EF4-FFF2-40B4-BE49-F238E27FC236}">
                <a16:creationId xmlns:a16="http://schemas.microsoft.com/office/drawing/2014/main" id="{0D92CCE1-7233-8987-8A97-6FF165EB9382}"/>
              </a:ext>
            </a:extLst>
          </p:cNvPr>
          <p:cNvSpPr txBox="1"/>
          <p:nvPr/>
        </p:nvSpPr>
        <p:spPr>
          <a:xfrm>
            <a:off x="1538468" y="3429000"/>
            <a:ext cx="9115063" cy="923330"/>
          </a:xfrm>
          <a:prstGeom prst="rect">
            <a:avLst/>
          </a:prstGeom>
          <a:noFill/>
        </p:spPr>
        <p:txBody>
          <a:bodyPr wrap="square">
            <a:spAutoFit/>
          </a:bodyPr>
          <a:lstStyle/>
          <a:p>
            <a:r>
              <a:rPr lang="en-US" dirty="0">
                <a:solidFill>
                  <a:schemeClr val="bg1">
                    <a:lumMod val="95000"/>
                  </a:schemeClr>
                </a:solidFill>
              </a:rPr>
              <a:t>What are your patient experiences? </a:t>
            </a:r>
          </a:p>
          <a:p>
            <a:endParaRPr lang="en-US" dirty="0">
              <a:solidFill>
                <a:schemeClr val="bg1">
                  <a:lumMod val="95000"/>
                </a:schemeClr>
              </a:solidFill>
            </a:endParaRPr>
          </a:p>
          <a:p>
            <a:r>
              <a:rPr lang="en-US" dirty="0">
                <a:solidFill>
                  <a:schemeClr val="bg1">
                    <a:lumMod val="95000"/>
                  </a:schemeClr>
                </a:solidFill>
              </a:rPr>
              <a:t>And how have you been creative to find a patient care solution that is acceptable to all?</a:t>
            </a:r>
          </a:p>
        </p:txBody>
      </p:sp>
    </p:spTree>
    <p:extLst>
      <p:ext uri="{BB962C8B-B14F-4D97-AF65-F5344CB8AC3E}">
        <p14:creationId xmlns:p14="http://schemas.microsoft.com/office/powerpoint/2010/main" val="2241486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DCDA823-3FEF-07D7-53AB-7EA2309977DE}"/>
              </a:ext>
            </a:extLst>
          </p:cNvPr>
          <p:cNvSpPr>
            <a:spLocks noGrp="1"/>
          </p:cNvSpPr>
          <p:nvPr>
            <p:ph idx="1"/>
          </p:nvPr>
        </p:nvSpPr>
        <p:spPr>
          <a:xfrm>
            <a:off x="609600" y="1333725"/>
            <a:ext cx="10972800" cy="3880562"/>
          </a:xfrm>
        </p:spPr>
        <p:txBody>
          <a:bodyPr>
            <a:normAutofit/>
          </a:bodyPr>
          <a:lstStyle/>
          <a:p>
            <a:pPr marL="395478" indent="-285750">
              <a:buFont typeface="Arial" panose="020B0604020202020204" pitchFamily="34" charset="0"/>
              <a:buChar char="•"/>
            </a:pPr>
            <a:r>
              <a:rPr lang="en-US" dirty="0">
                <a:hlinkClick r:id="rId2"/>
              </a:rPr>
              <a:t>American Psychological Association Transgender People, Gender Identity and Gender Expression</a:t>
            </a:r>
            <a:endParaRPr lang="en-US" dirty="0"/>
          </a:p>
          <a:p>
            <a:pPr marL="109728" indent="0"/>
            <a:endParaRPr lang="en-US" dirty="0">
              <a:hlinkClick r:id="" action="ppaction://noaction"/>
            </a:endParaRPr>
          </a:p>
          <a:p>
            <a:pPr marL="395478" indent="-285750">
              <a:buFont typeface="Arial" panose="020B0604020202020204" pitchFamily="34" charset="0"/>
              <a:buChar char="•"/>
            </a:pPr>
            <a:r>
              <a:rPr lang="en-US" dirty="0">
                <a:hlinkClick r:id="" action="ppaction://noaction"/>
              </a:rPr>
              <a:t>Endocrine Treatment of Gender-Dysphoric/Gender-Incongruent Persons: An Endocrine Society Clinical Practice Guidelines</a:t>
            </a:r>
            <a:endParaRPr lang="en-US" dirty="0"/>
          </a:p>
          <a:p>
            <a:pPr marL="395478" indent="-285750">
              <a:buFont typeface="Arial" panose="020B0604020202020204" pitchFamily="34" charset="0"/>
              <a:buChar char="•"/>
            </a:pPr>
            <a:endParaRPr lang="en-US" dirty="0"/>
          </a:p>
          <a:p>
            <a:pPr marL="395478" indent="-285750">
              <a:buFont typeface="Arial" panose="020B0604020202020204" pitchFamily="34" charset="0"/>
              <a:buChar char="•"/>
            </a:pPr>
            <a:r>
              <a:rPr lang="en-US" dirty="0">
                <a:hlinkClick r:id="rId3"/>
              </a:rPr>
              <a:t>IHSC Transgender Care Clinical Guidelines</a:t>
            </a:r>
            <a:endParaRPr lang="en-US" dirty="0"/>
          </a:p>
          <a:p>
            <a:pPr marL="109728" indent="0"/>
            <a:endParaRPr lang="en-US" dirty="0"/>
          </a:p>
          <a:p>
            <a:pPr marL="395478" indent="-285750">
              <a:buFont typeface="Arial" panose="020B0604020202020204" pitchFamily="34" charset="0"/>
              <a:buChar char="•"/>
            </a:pPr>
            <a:r>
              <a:rPr lang="en-US" dirty="0">
                <a:hlinkClick r:id="rId4"/>
              </a:rPr>
              <a:t>The World Professional Association for Transgender Health Standards of Care Version 8</a:t>
            </a:r>
            <a:endParaRPr lang="en-US" dirty="0"/>
          </a:p>
          <a:p>
            <a:pPr marL="395478" indent="-285750">
              <a:buFont typeface="Arial" panose="020B0604020202020204" pitchFamily="34" charset="0"/>
              <a:buChar char="•"/>
            </a:pPr>
            <a:endParaRPr lang="en-US" dirty="0"/>
          </a:p>
          <a:p>
            <a:pPr marL="395478" indent="-285750">
              <a:buFont typeface="Arial" panose="020B0604020202020204" pitchFamily="34" charset="0"/>
              <a:buChar char="•"/>
            </a:pPr>
            <a:endParaRPr lang="en-US" dirty="0"/>
          </a:p>
          <a:p>
            <a:pPr marL="395478" indent="-285750">
              <a:buFont typeface="Arial" panose="020B0604020202020204" pitchFamily="34" charset="0"/>
              <a:buChar char="•"/>
            </a:pPr>
            <a:endParaRPr lang="en-US" dirty="0"/>
          </a:p>
        </p:txBody>
      </p:sp>
      <p:sp>
        <p:nvSpPr>
          <p:cNvPr id="2" name="Title 1">
            <a:extLst>
              <a:ext uri="{FF2B5EF4-FFF2-40B4-BE49-F238E27FC236}">
                <a16:creationId xmlns:a16="http://schemas.microsoft.com/office/drawing/2014/main" id="{F0273962-3FC5-8089-3CD6-ACB4659DADF1}"/>
              </a:ext>
            </a:extLst>
          </p:cNvPr>
          <p:cNvSpPr>
            <a:spLocks noGrp="1"/>
          </p:cNvSpPr>
          <p:nvPr>
            <p:ph type="title"/>
          </p:nvPr>
        </p:nvSpPr>
        <p:spPr/>
        <p:txBody>
          <a:bodyPr>
            <a:normAutofit/>
          </a:bodyPr>
          <a:lstStyle/>
          <a:p>
            <a:r>
              <a:rPr lang="en-US" dirty="0"/>
              <a:t>References</a:t>
            </a:r>
          </a:p>
        </p:txBody>
      </p:sp>
    </p:spTree>
    <p:extLst>
      <p:ext uri="{BB962C8B-B14F-4D97-AF65-F5344CB8AC3E}">
        <p14:creationId xmlns:p14="http://schemas.microsoft.com/office/powerpoint/2010/main" val="2703323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33A4F3-91A3-A64B-80E1-90AE3927908F}"/>
              </a:ext>
            </a:extLst>
          </p:cNvPr>
          <p:cNvSpPr>
            <a:spLocks noGrp="1"/>
          </p:cNvSpPr>
          <p:nvPr>
            <p:ph type="ctrTitle"/>
          </p:nvPr>
        </p:nvSpPr>
        <p:spPr/>
        <p:txBody>
          <a:bodyPr>
            <a:normAutofit/>
          </a:bodyPr>
          <a:lstStyle/>
          <a:p>
            <a:r>
              <a:rPr lang="en-US" sz="3600" dirty="0"/>
              <a:t>Thank You!</a:t>
            </a:r>
          </a:p>
        </p:txBody>
      </p:sp>
      <p:sp>
        <p:nvSpPr>
          <p:cNvPr id="4" name="Text Placeholder 3">
            <a:extLst>
              <a:ext uri="{FF2B5EF4-FFF2-40B4-BE49-F238E27FC236}">
                <a16:creationId xmlns:a16="http://schemas.microsoft.com/office/drawing/2014/main" id="{E452336C-0B53-674E-BA77-181D4CBE6D4E}"/>
              </a:ext>
            </a:extLst>
          </p:cNvPr>
          <p:cNvSpPr>
            <a:spLocks noGrp="1"/>
          </p:cNvSpPr>
          <p:nvPr>
            <p:ph type="body" sz="quarter" idx="11"/>
          </p:nvPr>
        </p:nvSpPr>
        <p:spPr/>
        <p:txBody>
          <a:bodyPr/>
          <a:lstStyle/>
          <a:p>
            <a:r>
              <a:rPr lang="en-US" dirty="0"/>
              <a:t>usphs.gov</a:t>
            </a:r>
          </a:p>
        </p:txBody>
      </p:sp>
      <p:pic>
        <p:nvPicPr>
          <p:cNvPr id="5" name="Picture 4">
            <a:extLst>
              <a:ext uri="{FF2B5EF4-FFF2-40B4-BE49-F238E27FC236}">
                <a16:creationId xmlns:a16="http://schemas.microsoft.com/office/drawing/2014/main" id="{B0C0C5C1-DDA1-46BA-AD8A-8494F81201CB}"/>
              </a:ext>
            </a:extLst>
          </p:cNvPr>
          <p:cNvPicPr>
            <a:picLocks noChangeAspect="1"/>
          </p:cNvPicPr>
          <p:nvPr/>
        </p:nvPicPr>
        <p:blipFill rotWithShape="1">
          <a:blip r:embed="rId2"/>
          <a:srcRect r="62038"/>
          <a:stretch/>
        </p:blipFill>
        <p:spPr>
          <a:xfrm>
            <a:off x="8391525" y="-1"/>
            <a:ext cx="3800475" cy="6268019"/>
          </a:xfrm>
          <a:prstGeom prst="rect">
            <a:avLst/>
          </a:prstGeom>
        </p:spPr>
      </p:pic>
      <p:sp>
        <p:nvSpPr>
          <p:cNvPr id="14" name="Content Placeholder 2">
            <a:extLst>
              <a:ext uri="{FF2B5EF4-FFF2-40B4-BE49-F238E27FC236}">
                <a16:creationId xmlns:a16="http://schemas.microsoft.com/office/drawing/2014/main" id="{2C96698B-5E30-3086-26DF-83DAFB1D7CB6}"/>
              </a:ext>
            </a:extLst>
          </p:cNvPr>
          <p:cNvSpPr txBox="1">
            <a:spLocks/>
          </p:cNvSpPr>
          <p:nvPr/>
        </p:nvSpPr>
        <p:spPr>
          <a:xfrm>
            <a:off x="914400" y="2238283"/>
            <a:ext cx="4185012" cy="1190717"/>
          </a:xfrm>
          <a:prstGeom prst="rect">
            <a:avLst/>
          </a:prstGeom>
          <a:noFill/>
          <a:ln>
            <a:solidFill>
              <a:schemeClr val="tx2"/>
            </a:solidFill>
          </a:ln>
        </p:spPr>
        <p:txBody>
          <a:bodyPr vert="horz" lIns="91440" tIns="45720" rIns="91440" bIns="45720" rtlCol="0" anchor="t">
            <a:normAutofit/>
          </a:bodyPr>
          <a:lstStyle>
            <a:lvl1pPr marL="731520" indent="-512064" algn="l" rtl="0" eaLnBrk="1" latinLnBrk="0" hangingPunct="1">
              <a:spcBef>
                <a:spcPts val="600"/>
              </a:spcBef>
              <a:buClr>
                <a:schemeClr val="accent3"/>
              </a:buClr>
              <a:buFont typeface="Georgia"/>
              <a:buNone/>
              <a:defRPr kumimoji="0" sz="4400" kern="1200">
                <a:solidFill>
                  <a:schemeClr val="tx2"/>
                </a:solidFill>
                <a:latin typeface="Open Sans" panose="020B0606030504020204"/>
                <a:ea typeface="+mn-ea"/>
                <a:cs typeface="+mn-cs"/>
              </a:defRPr>
            </a:lvl1pPr>
            <a:lvl2pPr marL="1316736" indent="-493776" algn="l" rtl="0" eaLnBrk="1" latinLnBrk="0" hangingPunct="1">
              <a:spcBef>
                <a:spcPts val="600"/>
              </a:spcBef>
              <a:buClr>
                <a:schemeClr val="accent2"/>
              </a:buClr>
              <a:buFont typeface="Georgia"/>
              <a:buChar char="▫"/>
              <a:defRPr kumimoji="0" sz="4400" kern="1200">
                <a:solidFill>
                  <a:schemeClr val="tx2"/>
                </a:solidFill>
                <a:latin typeface="Open Sans" panose="020B0606030504020204"/>
                <a:ea typeface="+mn-ea"/>
                <a:cs typeface="+mn-cs"/>
              </a:defRPr>
            </a:lvl2pPr>
            <a:lvl3pPr marL="1847088" indent="-438912" algn="l" rtl="0" eaLnBrk="1" latinLnBrk="0" hangingPunct="1">
              <a:spcBef>
                <a:spcPts val="600"/>
              </a:spcBef>
              <a:buClr>
                <a:schemeClr val="accent1"/>
              </a:buClr>
              <a:buFont typeface="Wingdings 2" panose="05020102010507070707" pitchFamily="18" charset="2"/>
              <a:buChar char=""/>
              <a:defRPr kumimoji="0" sz="4400" kern="1200">
                <a:solidFill>
                  <a:schemeClr val="tx2"/>
                </a:solidFill>
                <a:latin typeface="Open Sans" panose="020B0606030504020204"/>
                <a:ea typeface="+mn-ea"/>
                <a:cs typeface="+mn-cs"/>
              </a:defRPr>
            </a:lvl3pPr>
            <a:lvl4pPr marL="2359152" indent="-402336" algn="l" rtl="0" eaLnBrk="1" latinLnBrk="0" hangingPunct="1">
              <a:spcBef>
                <a:spcPts val="600"/>
              </a:spcBef>
              <a:buClr>
                <a:schemeClr val="accent1"/>
              </a:buClr>
              <a:buFont typeface="Wingdings 2" panose="05020102010507070707" pitchFamily="18" charset="2"/>
              <a:buChar char=""/>
              <a:defRPr kumimoji="0" sz="4400" kern="1200">
                <a:solidFill>
                  <a:schemeClr val="tx2"/>
                </a:solidFill>
                <a:latin typeface="Open Sans" panose="020B0606030504020204"/>
                <a:ea typeface="+mn-ea"/>
                <a:cs typeface="+mn-cs"/>
              </a:defRPr>
            </a:lvl4pPr>
            <a:lvl5pPr marL="2779776" indent="-365760" algn="l" rtl="0" eaLnBrk="1" latinLnBrk="0" hangingPunct="1">
              <a:spcBef>
                <a:spcPts val="600"/>
              </a:spcBef>
              <a:buClr>
                <a:schemeClr val="accent1"/>
              </a:buClr>
              <a:buFont typeface="Wingdings 2" panose="05020102010507070707" pitchFamily="18" charset="2"/>
              <a:buChar char=""/>
              <a:defRPr kumimoji="0" sz="4400" kern="1200">
                <a:solidFill>
                  <a:schemeClr val="tx2"/>
                </a:solidFill>
                <a:latin typeface="Open Sans" panose="020B0606030504020204"/>
                <a:ea typeface="+mn-ea"/>
                <a:cs typeface="+mn-cs"/>
              </a:defRPr>
            </a:lvl5pPr>
            <a:lvl6pPr marL="3218688" indent="-365760" algn="l" rtl="0" eaLnBrk="1" latinLnBrk="0" hangingPunct="1">
              <a:spcBef>
                <a:spcPts val="600"/>
              </a:spcBef>
              <a:buClr>
                <a:schemeClr val="accent1"/>
              </a:buClr>
              <a:buFont typeface="Wingdings 2" panose="05020102010507070707" pitchFamily="18" charset="2"/>
              <a:buChar char=""/>
              <a:defRPr kumimoji="0" sz="3600" kern="1200">
                <a:solidFill>
                  <a:schemeClr val="tx2"/>
                </a:solidFill>
                <a:latin typeface="+mn-lt"/>
                <a:ea typeface="+mn-ea"/>
                <a:cs typeface="+mn-cs"/>
              </a:defRPr>
            </a:lvl6pPr>
            <a:lvl7pPr marL="3657600" indent="-365760" algn="l" rtl="0" eaLnBrk="1" latinLnBrk="0" hangingPunct="1">
              <a:spcBef>
                <a:spcPts val="600"/>
              </a:spcBef>
              <a:buClr>
                <a:schemeClr val="accent1"/>
              </a:buClr>
              <a:buFont typeface="Wingdings 2" panose="05020102010507070707" pitchFamily="18" charset="2"/>
              <a:buChar char=""/>
              <a:defRPr kumimoji="0" sz="3200" kern="1200">
                <a:solidFill>
                  <a:schemeClr val="tx2"/>
                </a:solidFill>
                <a:latin typeface="+mn-lt"/>
                <a:ea typeface="+mn-ea"/>
                <a:cs typeface="+mn-cs"/>
              </a:defRPr>
            </a:lvl7pPr>
            <a:lvl8pPr marL="4059936" indent="-365760" algn="l" rtl="0" eaLnBrk="1" latinLnBrk="0" hangingPunct="1">
              <a:spcBef>
                <a:spcPts val="600"/>
              </a:spcBef>
              <a:buClr>
                <a:schemeClr val="accent1"/>
              </a:buClr>
              <a:buFont typeface="Wingdings 2" panose="05020102010507070707" pitchFamily="18" charset="2"/>
              <a:buChar char=""/>
              <a:defRPr kumimoji="0" sz="3000" kern="1200">
                <a:solidFill>
                  <a:schemeClr val="tx2"/>
                </a:solidFill>
                <a:latin typeface="+mn-lt"/>
                <a:ea typeface="+mn-ea"/>
                <a:cs typeface="+mn-cs"/>
              </a:defRPr>
            </a:lvl8pPr>
            <a:lvl9pPr marL="4480560" indent="-365760" algn="l" rtl="0" eaLnBrk="1" latinLnBrk="0" hangingPunct="1">
              <a:spcBef>
                <a:spcPts val="600"/>
              </a:spcBef>
              <a:buClr>
                <a:schemeClr val="accent1"/>
              </a:buClr>
              <a:buFont typeface="Wingdings 2" panose="05020102010507070707" pitchFamily="18" charset="2"/>
              <a:buChar char=""/>
              <a:defRPr kumimoji="0" sz="2800" kern="1200" baseline="0">
                <a:solidFill>
                  <a:schemeClr val="tx2"/>
                </a:solidFill>
                <a:latin typeface="+mn-lt"/>
                <a:ea typeface="+mn-ea"/>
                <a:cs typeface="+mn-cs"/>
              </a:defRPr>
            </a:lvl9pPr>
          </a:lstStyle>
          <a:p>
            <a:pPr defTabSz="914400">
              <a:spcBef>
                <a:spcPts val="0"/>
              </a:spcBef>
            </a:pPr>
            <a:r>
              <a:rPr lang="en-US" sz="1400" dirty="0">
                <a:latin typeface="Calibri"/>
                <a:ea typeface="Open Sans"/>
                <a:cs typeface="Open Sans"/>
              </a:rPr>
              <a:t>CDR Christina Andrade, PharmD, BCPS, NCPS</a:t>
            </a:r>
          </a:p>
          <a:p>
            <a:pPr defTabSz="914400"/>
            <a:r>
              <a:rPr lang="en-US" sz="1400" dirty="0">
                <a:latin typeface="Calibri"/>
                <a:ea typeface="Open Sans"/>
                <a:cs typeface="Open Sans"/>
              </a:rPr>
              <a:t>Email: Christina.a.andrade@ice.dhs.gov</a:t>
            </a:r>
          </a:p>
          <a:p>
            <a:pPr defTabSz="914400"/>
            <a:r>
              <a:rPr lang="en-US" sz="1400" dirty="0">
                <a:latin typeface="Calibri"/>
                <a:ea typeface="Open Sans"/>
                <a:cs typeface="Open Sans"/>
              </a:rPr>
              <a:t>Desk: (936) 520-5913 </a:t>
            </a:r>
          </a:p>
          <a:p>
            <a:pPr defTabSz="914400"/>
            <a:r>
              <a:rPr lang="en-US" sz="1400" dirty="0">
                <a:latin typeface="Calibri"/>
                <a:ea typeface="Open Sans"/>
                <a:cs typeface="Open Sans"/>
              </a:rPr>
              <a:t>Cell: (936) 203-3058 </a:t>
            </a:r>
            <a:endParaRPr lang="en-US" sz="1400" dirty="0">
              <a:ea typeface="Open Sans" panose="020B0606030504020204"/>
              <a:cs typeface="Open Sans" panose="020B0606030504020204"/>
            </a:endParaRPr>
          </a:p>
        </p:txBody>
      </p:sp>
      <p:sp>
        <p:nvSpPr>
          <p:cNvPr id="18" name="Content Placeholder 2">
            <a:extLst>
              <a:ext uri="{FF2B5EF4-FFF2-40B4-BE49-F238E27FC236}">
                <a16:creationId xmlns:a16="http://schemas.microsoft.com/office/drawing/2014/main" id="{A6C1A7BE-4911-A2B8-7623-AC4F3936CBB1}"/>
              </a:ext>
            </a:extLst>
          </p:cNvPr>
          <p:cNvSpPr txBox="1">
            <a:spLocks/>
          </p:cNvSpPr>
          <p:nvPr/>
        </p:nvSpPr>
        <p:spPr>
          <a:xfrm>
            <a:off x="914400" y="3519405"/>
            <a:ext cx="4185012" cy="1156767"/>
          </a:xfrm>
          <a:prstGeom prst="rect">
            <a:avLst/>
          </a:prstGeom>
          <a:noFill/>
          <a:ln>
            <a:solidFill>
              <a:schemeClr val="tx2"/>
            </a:solidFill>
          </a:ln>
        </p:spPr>
        <p:txBody>
          <a:bodyPr vert="horz" lIns="91440" tIns="45720" rIns="91440" bIns="45720" rtlCol="0" anchor="t">
            <a:normAutofit fontScale="92500"/>
          </a:bodyPr>
          <a:lstStyle>
            <a:lvl1pPr marL="731520" indent="-512064" algn="l" rtl="0" eaLnBrk="1" latinLnBrk="0" hangingPunct="1">
              <a:spcBef>
                <a:spcPts val="600"/>
              </a:spcBef>
              <a:buClr>
                <a:schemeClr val="accent3"/>
              </a:buClr>
              <a:buFont typeface="Georgia"/>
              <a:buNone/>
              <a:defRPr kumimoji="0" sz="4400" kern="1200">
                <a:solidFill>
                  <a:schemeClr val="tx2"/>
                </a:solidFill>
                <a:latin typeface="Open Sans" panose="020B0606030504020204"/>
                <a:ea typeface="+mn-ea"/>
                <a:cs typeface="+mn-cs"/>
              </a:defRPr>
            </a:lvl1pPr>
            <a:lvl2pPr marL="1316736" indent="-493776" algn="l" rtl="0" eaLnBrk="1" latinLnBrk="0" hangingPunct="1">
              <a:spcBef>
                <a:spcPts val="600"/>
              </a:spcBef>
              <a:buClr>
                <a:schemeClr val="accent2"/>
              </a:buClr>
              <a:buFont typeface="Georgia"/>
              <a:buChar char="▫"/>
              <a:defRPr kumimoji="0" sz="4400" kern="1200">
                <a:solidFill>
                  <a:schemeClr val="tx2"/>
                </a:solidFill>
                <a:latin typeface="Open Sans" panose="020B0606030504020204"/>
                <a:ea typeface="+mn-ea"/>
                <a:cs typeface="+mn-cs"/>
              </a:defRPr>
            </a:lvl2pPr>
            <a:lvl3pPr marL="1847088" indent="-438912" algn="l" rtl="0" eaLnBrk="1" latinLnBrk="0" hangingPunct="1">
              <a:spcBef>
                <a:spcPts val="600"/>
              </a:spcBef>
              <a:buClr>
                <a:schemeClr val="accent1"/>
              </a:buClr>
              <a:buFont typeface="Wingdings 2" panose="05020102010507070707" pitchFamily="18" charset="2"/>
              <a:buChar char=""/>
              <a:defRPr kumimoji="0" sz="4400" kern="1200">
                <a:solidFill>
                  <a:schemeClr val="tx2"/>
                </a:solidFill>
                <a:latin typeface="Open Sans" panose="020B0606030504020204"/>
                <a:ea typeface="+mn-ea"/>
                <a:cs typeface="+mn-cs"/>
              </a:defRPr>
            </a:lvl3pPr>
            <a:lvl4pPr marL="2359152" indent="-402336" algn="l" rtl="0" eaLnBrk="1" latinLnBrk="0" hangingPunct="1">
              <a:spcBef>
                <a:spcPts val="600"/>
              </a:spcBef>
              <a:buClr>
                <a:schemeClr val="accent1"/>
              </a:buClr>
              <a:buFont typeface="Wingdings 2" panose="05020102010507070707" pitchFamily="18" charset="2"/>
              <a:buChar char=""/>
              <a:defRPr kumimoji="0" sz="4400" kern="1200">
                <a:solidFill>
                  <a:schemeClr val="tx2"/>
                </a:solidFill>
                <a:latin typeface="Open Sans" panose="020B0606030504020204"/>
                <a:ea typeface="+mn-ea"/>
                <a:cs typeface="+mn-cs"/>
              </a:defRPr>
            </a:lvl4pPr>
            <a:lvl5pPr marL="2779776" indent="-365760" algn="l" rtl="0" eaLnBrk="1" latinLnBrk="0" hangingPunct="1">
              <a:spcBef>
                <a:spcPts val="600"/>
              </a:spcBef>
              <a:buClr>
                <a:schemeClr val="accent1"/>
              </a:buClr>
              <a:buFont typeface="Wingdings 2" panose="05020102010507070707" pitchFamily="18" charset="2"/>
              <a:buChar char=""/>
              <a:defRPr kumimoji="0" sz="4400" kern="1200">
                <a:solidFill>
                  <a:schemeClr val="tx2"/>
                </a:solidFill>
                <a:latin typeface="Open Sans" panose="020B0606030504020204"/>
                <a:ea typeface="+mn-ea"/>
                <a:cs typeface="+mn-cs"/>
              </a:defRPr>
            </a:lvl5pPr>
            <a:lvl6pPr marL="3218688" indent="-365760" algn="l" rtl="0" eaLnBrk="1" latinLnBrk="0" hangingPunct="1">
              <a:spcBef>
                <a:spcPts val="600"/>
              </a:spcBef>
              <a:buClr>
                <a:schemeClr val="accent1"/>
              </a:buClr>
              <a:buFont typeface="Wingdings 2" panose="05020102010507070707" pitchFamily="18" charset="2"/>
              <a:buChar char=""/>
              <a:defRPr kumimoji="0" sz="3600" kern="1200">
                <a:solidFill>
                  <a:schemeClr val="tx2"/>
                </a:solidFill>
                <a:latin typeface="+mn-lt"/>
                <a:ea typeface="+mn-ea"/>
                <a:cs typeface="+mn-cs"/>
              </a:defRPr>
            </a:lvl6pPr>
            <a:lvl7pPr marL="3657600" indent="-365760" algn="l" rtl="0" eaLnBrk="1" latinLnBrk="0" hangingPunct="1">
              <a:spcBef>
                <a:spcPts val="600"/>
              </a:spcBef>
              <a:buClr>
                <a:schemeClr val="accent1"/>
              </a:buClr>
              <a:buFont typeface="Wingdings 2" panose="05020102010507070707" pitchFamily="18" charset="2"/>
              <a:buChar char=""/>
              <a:defRPr kumimoji="0" sz="3200" kern="1200">
                <a:solidFill>
                  <a:schemeClr val="tx2"/>
                </a:solidFill>
                <a:latin typeface="+mn-lt"/>
                <a:ea typeface="+mn-ea"/>
                <a:cs typeface="+mn-cs"/>
              </a:defRPr>
            </a:lvl7pPr>
            <a:lvl8pPr marL="4059936" indent="-365760" algn="l" rtl="0" eaLnBrk="1" latinLnBrk="0" hangingPunct="1">
              <a:spcBef>
                <a:spcPts val="600"/>
              </a:spcBef>
              <a:buClr>
                <a:schemeClr val="accent1"/>
              </a:buClr>
              <a:buFont typeface="Wingdings 2" panose="05020102010507070707" pitchFamily="18" charset="2"/>
              <a:buChar char=""/>
              <a:defRPr kumimoji="0" sz="3000" kern="1200">
                <a:solidFill>
                  <a:schemeClr val="tx2"/>
                </a:solidFill>
                <a:latin typeface="+mn-lt"/>
                <a:ea typeface="+mn-ea"/>
                <a:cs typeface="+mn-cs"/>
              </a:defRPr>
            </a:lvl8pPr>
            <a:lvl9pPr marL="4480560" indent="-365760" algn="l" rtl="0" eaLnBrk="1" latinLnBrk="0" hangingPunct="1">
              <a:spcBef>
                <a:spcPts val="600"/>
              </a:spcBef>
              <a:buClr>
                <a:schemeClr val="accent1"/>
              </a:buClr>
              <a:buFont typeface="Wingdings 2" panose="05020102010507070707" pitchFamily="18" charset="2"/>
              <a:buChar char=""/>
              <a:defRPr kumimoji="0" sz="2800" kern="1200" baseline="0">
                <a:solidFill>
                  <a:schemeClr val="tx2"/>
                </a:solidFill>
                <a:latin typeface="+mn-lt"/>
                <a:ea typeface="+mn-ea"/>
                <a:cs typeface="+mn-cs"/>
              </a:defRPr>
            </a:lvl9pPr>
          </a:lstStyle>
          <a:p>
            <a:pPr defTabSz="914400">
              <a:spcBef>
                <a:spcPts val="0"/>
              </a:spcBef>
            </a:pPr>
            <a:r>
              <a:rPr lang="en-US" sz="1400" dirty="0">
                <a:latin typeface="Calibri"/>
                <a:ea typeface="Open Sans"/>
                <a:cs typeface="Open Sans"/>
              </a:rPr>
              <a:t>CDR Kristina Melia, PharmD, MSL, BCACP, NCPS, CCHP</a:t>
            </a:r>
          </a:p>
          <a:p>
            <a:pPr defTabSz="914400"/>
            <a:r>
              <a:rPr lang="en-US" sz="1400" dirty="0">
                <a:latin typeface="Calibri"/>
                <a:ea typeface="Open Sans"/>
                <a:cs typeface="Open Sans"/>
              </a:rPr>
              <a:t>Email: kristina.m.melia@ice.dhs.gov</a:t>
            </a:r>
          </a:p>
          <a:p>
            <a:pPr defTabSz="914400"/>
            <a:r>
              <a:rPr lang="en-US" sz="1400" dirty="0">
                <a:latin typeface="Calibri"/>
                <a:ea typeface="Open Sans"/>
                <a:cs typeface="Open Sans"/>
              </a:rPr>
              <a:t>Desk: (804) 633-0043 ext.: 154</a:t>
            </a:r>
          </a:p>
          <a:p>
            <a:pPr defTabSz="914400"/>
            <a:r>
              <a:rPr lang="en-US" sz="1400" dirty="0">
                <a:latin typeface="Calibri"/>
                <a:ea typeface="Open Sans"/>
                <a:cs typeface="Open Sans"/>
              </a:rPr>
              <a:t>Cell: (202) 536-9871</a:t>
            </a:r>
            <a:endParaRPr lang="en-US" sz="1400" dirty="0">
              <a:ea typeface="Open Sans" panose="020B0606030504020204"/>
              <a:cs typeface="Open Sans" panose="020B0606030504020204"/>
            </a:endParaRPr>
          </a:p>
        </p:txBody>
      </p:sp>
    </p:spTree>
    <p:extLst>
      <p:ext uri="{BB962C8B-B14F-4D97-AF65-F5344CB8AC3E}">
        <p14:creationId xmlns:p14="http://schemas.microsoft.com/office/powerpoint/2010/main" val="451325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D4655A-7402-7E72-5C14-C8D8DC1B4115}"/>
              </a:ext>
            </a:extLst>
          </p:cNvPr>
          <p:cNvSpPr>
            <a:spLocks noGrp="1"/>
          </p:cNvSpPr>
          <p:nvPr>
            <p:ph type="title"/>
          </p:nvPr>
        </p:nvSpPr>
        <p:spPr/>
        <p:txBody>
          <a:bodyPr>
            <a:normAutofit/>
          </a:bodyPr>
          <a:lstStyle/>
          <a:p>
            <a:r>
              <a:rPr lang="en-US" dirty="0">
                <a:solidFill>
                  <a:schemeClr val="tx2">
                    <a:lumMod val="10000"/>
                  </a:schemeClr>
                </a:solidFill>
              </a:rPr>
              <a:t>Overview: Caroline Detention Facility </a:t>
            </a:r>
          </a:p>
        </p:txBody>
      </p:sp>
      <p:sp>
        <p:nvSpPr>
          <p:cNvPr id="3" name="Subtitle 2">
            <a:extLst>
              <a:ext uri="{FF2B5EF4-FFF2-40B4-BE49-F238E27FC236}">
                <a16:creationId xmlns:a16="http://schemas.microsoft.com/office/drawing/2014/main" id="{AED38381-BCC7-84F2-E5C6-589DCB5303C8}"/>
              </a:ext>
            </a:extLst>
          </p:cNvPr>
          <p:cNvSpPr txBox="1">
            <a:spLocks/>
          </p:cNvSpPr>
          <p:nvPr/>
        </p:nvSpPr>
        <p:spPr>
          <a:xfrm>
            <a:off x="609600" y="984670"/>
            <a:ext cx="9822658" cy="357108"/>
          </a:xfrm>
          <a:prstGeom prst="rect">
            <a:avLst/>
          </a:prstGeom>
        </p:spPr>
        <p:txBody>
          <a:bodyPr/>
          <a:lstStyle>
            <a:lvl1pPr marL="731520" indent="-512064" algn="l" rtl="0" eaLnBrk="1" latinLnBrk="0" hangingPunct="1">
              <a:spcBef>
                <a:spcPts val="600"/>
              </a:spcBef>
              <a:buClr>
                <a:schemeClr val="accent3"/>
              </a:buClr>
              <a:buFont typeface="Georgia"/>
              <a:buChar char="•"/>
              <a:defRPr kumimoji="0" sz="5600" kern="1200">
                <a:solidFill>
                  <a:schemeClr val="tx2"/>
                </a:solidFill>
                <a:latin typeface="+mn-lt"/>
                <a:ea typeface="+mn-ea"/>
                <a:cs typeface="+mn-cs"/>
              </a:defRPr>
            </a:lvl1pPr>
            <a:lvl2pPr marL="1316736" indent="-493776" algn="l" rtl="0" eaLnBrk="1" latinLnBrk="0" hangingPunct="1">
              <a:spcBef>
                <a:spcPts val="600"/>
              </a:spcBef>
              <a:buClr>
                <a:schemeClr val="accent2"/>
              </a:buClr>
              <a:buFont typeface="Georgia"/>
              <a:buChar char="▫"/>
              <a:defRPr kumimoji="0" sz="5200" kern="1200">
                <a:solidFill>
                  <a:schemeClr val="tx2"/>
                </a:solidFill>
                <a:latin typeface="+mn-lt"/>
                <a:ea typeface="+mn-ea"/>
                <a:cs typeface="+mn-cs"/>
              </a:defRPr>
            </a:lvl2pPr>
            <a:lvl3pPr marL="1847088" indent="-438912" algn="l" rtl="0" eaLnBrk="1" latinLnBrk="0" hangingPunct="1">
              <a:spcBef>
                <a:spcPts val="600"/>
              </a:spcBef>
              <a:buClr>
                <a:schemeClr val="accent1"/>
              </a:buClr>
              <a:buFont typeface="Wingdings 2" panose="05020102010507070707" pitchFamily="18" charset="2"/>
              <a:buChar char=""/>
              <a:defRPr kumimoji="0" sz="4800" kern="1200">
                <a:solidFill>
                  <a:schemeClr val="tx2"/>
                </a:solidFill>
                <a:latin typeface="+mn-lt"/>
                <a:ea typeface="+mn-ea"/>
                <a:cs typeface="+mn-cs"/>
              </a:defRPr>
            </a:lvl3pPr>
            <a:lvl4pPr marL="2359152" indent="-402336" algn="l" rtl="0" eaLnBrk="1" latinLnBrk="0" hangingPunct="1">
              <a:spcBef>
                <a:spcPts val="600"/>
              </a:spcBef>
              <a:buClr>
                <a:schemeClr val="accent1"/>
              </a:buClr>
              <a:buFont typeface="Wingdings 2" panose="05020102010507070707" pitchFamily="18" charset="2"/>
              <a:buChar char=""/>
              <a:defRPr kumimoji="0" sz="4400" kern="1200">
                <a:solidFill>
                  <a:schemeClr val="tx2"/>
                </a:solidFill>
                <a:latin typeface="+mn-lt"/>
                <a:ea typeface="+mn-ea"/>
                <a:cs typeface="+mn-cs"/>
              </a:defRPr>
            </a:lvl4pPr>
            <a:lvl5pPr marL="2779776" indent="-365760" algn="l" rtl="0" eaLnBrk="1" latinLnBrk="0" hangingPunct="1">
              <a:spcBef>
                <a:spcPts val="600"/>
              </a:spcBef>
              <a:buClr>
                <a:schemeClr val="accent1"/>
              </a:buClr>
              <a:buFont typeface="Wingdings 2" panose="05020102010507070707" pitchFamily="18" charset="2"/>
              <a:buChar char=""/>
              <a:defRPr kumimoji="0" sz="4000" kern="1200">
                <a:solidFill>
                  <a:schemeClr val="tx2"/>
                </a:solidFill>
                <a:latin typeface="+mn-lt"/>
                <a:ea typeface="+mn-ea"/>
                <a:cs typeface="+mn-cs"/>
              </a:defRPr>
            </a:lvl5pPr>
            <a:lvl6pPr marL="3218688" indent="-365760" algn="l" rtl="0" eaLnBrk="1" latinLnBrk="0" hangingPunct="1">
              <a:spcBef>
                <a:spcPts val="600"/>
              </a:spcBef>
              <a:buClr>
                <a:schemeClr val="accent1"/>
              </a:buClr>
              <a:buFont typeface="Wingdings 2" panose="05020102010507070707" pitchFamily="18" charset="2"/>
              <a:buChar char=""/>
              <a:defRPr kumimoji="0" sz="3600" kern="1200">
                <a:solidFill>
                  <a:schemeClr val="tx2"/>
                </a:solidFill>
                <a:latin typeface="+mn-lt"/>
                <a:ea typeface="+mn-ea"/>
                <a:cs typeface="+mn-cs"/>
              </a:defRPr>
            </a:lvl6pPr>
            <a:lvl7pPr marL="3657600" indent="-365760" algn="l" rtl="0" eaLnBrk="1" latinLnBrk="0" hangingPunct="1">
              <a:spcBef>
                <a:spcPts val="600"/>
              </a:spcBef>
              <a:buClr>
                <a:schemeClr val="accent1"/>
              </a:buClr>
              <a:buFont typeface="Wingdings 2" panose="05020102010507070707" pitchFamily="18" charset="2"/>
              <a:buChar char=""/>
              <a:defRPr kumimoji="0" sz="3200" kern="1200">
                <a:solidFill>
                  <a:schemeClr val="tx2"/>
                </a:solidFill>
                <a:latin typeface="+mn-lt"/>
                <a:ea typeface="+mn-ea"/>
                <a:cs typeface="+mn-cs"/>
              </a:defRPr>
            </a:lvl7pPr>
            <a:lvl8pPr marL="4059936" indent="-365760" algn="l" rtl="0" eaLnBrk="1" latinLnBrk="0" hangingPunct="1">
              <a:spcBef>
                <a:spcPts val="600"/>
              </a:spcBef>
              <a:buClr>
                <a:schemeClr val="accent1"/>
              </a:buClr>
              <a:buFont typeface="Wingdings 2" panose="05020102010507070707" pitchFamily="18" charset="2"/>
              <a:buChar char=""/>
              <a:defRPr kumimoji="0" sz="3000" kern="1200">
                <a:solidFill>
                  <a:schemeClr val="tx2"/>
                </a:solidFill>
                <a:latin typeface="+mn-lt"/>
                <a:ea typeface="+mn-ea"/>
                <a:cs typeface="+mn-cs"/>
              </a:defRPr>
            </a:lvl8pPr>
            <a:lvl9pPr marL="4480560" indent="-365760" algn="l" rtl="0" eaLnBrk="1" latinLnBrk="0" hangingPunct="1">
              <a:spcBef>
                <a:spcPts val="600"/>
              </a:spcBef>
              <a:buClr>
                <a:schemeClr val="accent1"/>
              </a:buClr>
              <a:buFont typeface="Wingdings 2" panose="05020102010507070707" pitchFamily="18" charset="2"/>
              <a:buChar char=""/>
              <a:defRPr kumimoji="0" sz="2800" kern="1200" baseline="0">
                <a:solidFill>
                  <a:schemeClr val="tx2"/>
                </a:solidFill>
                <a:latin typeface="+mn-lt"/>
                <a:ea typeface="+mn-ea"/>
                <a:cs typeface="+mn-cs"/>
              </a:defRPr>
            </a:lvl9pPr>
          </a:lstStyle>
          <a:p>
            <a:pPr marL="109728" indent="0" defTabSz="457200">
              <a:buNone/>
            </a:pPr>
            <a:r>
              <a:rPr lang="en-US" sz="2400" b="1" dirty="0">
                <a:solidFill>
                  <a:schemeClr val="tx2">
                    <a:lumMod val="10000"/>
                  </a:schemeClr>
                </a:solidFill>
                <a:latin typeface="Open sans" panose="020B0606030504020204"/>
              </a:rPr>
              <a:t>Kristina Melia, PharmD, MSL, BCACP, NCPS, CCHP</a:t>
            </a:r>
          </a:p>
        </p:txBody>
      </p:sp>
      <p:sp>
        <p:nvSpPr>
          <p:cNvPr id="4" name="Text Placeholder 4">
            <a:extLst>
              <a:ext uri="{FF2B5EF4-FFF2-40B4-BE49-F238E27FC236}">
                <a16:creationId xmlns:a16="http://schemas.microsoft.com/office/drawing/2014/main" id="{A3825374-8A5D-2E5C-9510-695AA8FB3DCE}"/>
              </a:ext>
            </a:extLst>
          </p:cNvPr>
          <p:cNvSpPr txBox="1">
            <a:spLocks/>
          </p:cNvSpPr>
          <p:nvPr/>
        </p:nvSpPr>
        <p:spPr>
          <a:xfrm>
            <a:off x="505044" y="1341778"/>
            <a:ext cx="7533635" cy="4264139"/>
          </a:xfrm>
          <a:prstGeom prst="rect">
            <a:avLst/>
          </a:prstGeom>
        </p:spPr>
        <p:txBody>
          <a:bodyPr vert="horz" lIns="45720" tIns="22860" rIns="45720" bIns="22860" rtlCol="0" anchor="t">
            <a:noAutofit/>
          </a:bodyPr>
          <a:lstStyle>
            <a:lvl1pPr marL="731520" indent="-512064" algn="l" rtl="0" eaLnBrk="1" latinLnBrk="0" hangingPunct="1">
              <a:spcBef>
                <a:spcPts val="600"/>
              </a:spcBef>
              <a:buClr>
                <a:schemeClr val="accent3"/>
              </a:buClr>
              <a:buFont typeface="Georgia"/>
              <a:buChar char="•"/>
              <a:defRPr kumimoji="0" sz="5600" kern="1200">
                <a:solidFill>
                  <a:schemeClr val="tx2"/>
                </a:solidFill>
                <a:latin typeface="+mn-lt"/>
                <a:ea typeface="+mn-ea"/>
                <a:cs typeface="+mn-cs"/>
              </a:defRPr>
            </a:lvl1pPr>
            <a:lvl2pPr marL="1316736" indent="-493776" algn="l" rtl="0" eaLnBrk="1" latinLnBrk="0" hangingPunct="1">
              <a:spcBef>
                <a:spcPts val="600"/>
              </a:spcBef>
              <a:buClr>
                <a:schemeClr val="accent2"/>
              </a:buClr>
              <a:buFont typeface="Georgia"/>
              <a:buChar char="▫"/>
              <a:defRPr kumimoji="0" sz="5200" kern="1200">
                <a:solidFill>
                  <a:schemeClr val="tx2"/>
                </a:solidFill>
                <a:latin typeface="+mn-lt"/>
                <a:ea typeface="+mn-ea"/>
                <a:cs typeface="+mn-cs"/>
              </a:defRPr>
            </a:lvl2pPr>
            <a:lvl3pPr marL="1847088" indent="-438912" algn="l" rtl="0" eaLnBrk="1" latinLnBrk="0" hangingPunct="1">
              <a:spcBef>
                <a:spcPts val="600"/>
              </a:spcBef>
              <a:buClr>
                <a:schemeClr val="accent1"/>
              </a:buClr>
              <a:buFont typeface="Wingdings 2" panose="05020102010507070707" pitchFamily="18" charset="2"/>
              <a:buChar char=""/>
              <a:defRPr kumimoji="0" sz="4800" kern="1200">
                <a:solidFill>
                  <a:schemeClr val="tx2"/>
                </a:solidFill>
                <a:latin typeface="+mn-lt"/>
                <a:ea typeface="+mn-ea"/>
                <a:cs typeface="+mn-cs"/>
              </a:defRPr>
            </a:lvl3pPr>
            <a:lvl4pPr marL="2359152" indent="-402336" algn="l" rtl="0" eaLnBrk="1" latinLnBrk="0" hangingPunct="1">
              <a:spcBef>
                <a:spcPts val="600"/>
              </a:spcBef>
              <a:buClr>
                <a:schemeClr val="accent1"/>
              </a:buClr>
              <a:buFont typeface="Wingdings 2" panose="05020102010507070707" pitchFamily="18" charset="2"/>
              <a:buChar char=""/>
              <a:defRPr kumimoji="0" sz="4400" kern="1200">
                <a:solidFill>
                  <a:schemeClr val="tx2"/>
                </a:solidFill>
                <a:latin typeface="+mn-lt"/>
                <a:ea typeface="+mn-ea"/>
                <a:cs typeface="+mn-cs"/>
              </a:defRPr>
            </a:lvl4pPr>
            <a:lvl5pPr marL="2779776" indent="-365760" algn="l" rtl="0" eaLnBrk="1" latinLnBrk="0" hangingPunct="1">
              <a:spcBef>
                <a:spcPts val="600"/>
              </a:spcBef>
              <a:buClr>
                <a:schemeClr val="accent1"/>
              </a:buClr>
              <a:buFont typeface="Wingdings 2" panose="05020102010507070707" pitchFamily="18" charset="2"/>
              <a:buChar char=""/>
              <a:defRPr kumimoji="0" sz="4000" kern="1200">
                <a:solidFill>
                  <a:schemeClr val="tx2"/>
                </a:solidFill>
                <a:latin typeface="+mn-lt"/>
                <a:ea typeface="+mn-ea"/>
                <a:cs typeface="+mn-cs"/>
              </a:defRPr>
            </a:lvl5pPr>
            <a:lvl6pPr marL="3218688" indent="-365760" algn="l" rtl="0" eaLnBrk="1" latinLnBrk="0" hangingPunct="1">
              <a:spcBef>
                <a:spcPts val="600"/>
              </a:spcBef>
              <a:buClr>
                <a:schemeClr val="accent1"/>
              </a:buClr>
              <a:buFont typeface="Wingdings 2" panose="05020102010507070707" pitchFamily="18" charset="2"/>
              <a:buChar char=""/>
              <a:defRPr kumimoji="0" sz="3600" kern="1200">
                <a:solidFill>
                  <a:schemeClr val="tx2"/>
                </a:solidFill>
                <a:latin typeface="+mn-lt"/>
                <a:ea typeface="+mn-ea"/>
                <a:cs typeface="+mn-cs"/>
              </a:defRPr>
            </a:lvl6pPr>
            <a:lvl7pPr marL="3657600" indent="-365760" algn="l" rtl="0" eaLnBrk="1" latinLnBrk="0" hangingPunct="1">
              <a:spcBef>
                <a:spcPts val="600"/>
              </a:spcBef>
              <a:buClr>
                <a:schemeClr val="accent1"/>
              </a:buClr>
              <a:buFont typeface="Wingdings 2" panose="05020102010507070707" pitchFamily="18" charset="2"/>
              <a:buChar char=""/>
              <a:defRPr kumimoji="0" sz="3200" kern="1200">
                <a:solidFill>
                  <a:schemeClr val="tx2"/>
                </a:solidFill>
                <a:latin typeface="+mn-lt"/>
                <a:ea typeface="+mn-ea"/>
                <a:cs typeface="+mn-cs"/>
              </a:defRPr>
            </a:lvl7pPr>
            <a:lvl8pPr marL="4059936" indent="-365760" algn="l" rtl="0" eaLnBrk="1" latinLnBrk="0" hangingPunct="1">
              <a:spcBef>
                <a:spcPts val="600"/>
              </a:spcBef>
              <a:buClr>
                <a:schemeClr val="accent1"/>
              </a:buClr>
              <a:buFont typeface="Wingdings 2" panose="05020102010507070707" pitchFamily="18" charset="2"/>
              <a:buChar char=""/>
              <a:defRPr kumimoji="0" sz="3000" kern="1200">
                <a:solidFill>
                  <a:schemeClr val="tx2"/>
                </a:solidFill>
                <a:latin typeface="+mn-lt"/>
                <a:ea typeface="+mn-ea"/>
                <a:cs typeface="+mn-cs"/>
              </a:defRPr>
            </a:lvl8pPr>
            <a:lvl9pPr marL="4480560" indent="-365760" algn="l" rtl="0" eaLnBrk="1" latinLnBrk="0" hangingPunct="1">
              <a:spcBef>
                <a:spcPts val="600"/>
              </a:spcBef>
              <a:buClr>
                <a:schemeClr val="accent1"/>
              </a:buClr>
              <a:buFont typeface="Wingdings 2" panose="05020102010507070707" pitchFamily="18" charset="2"/>
              <a:buChar char=""/>
              <a:defRPr kumimoji="0" sz="2800" kern="1200" baseline="0">
                <a:solidFill>
                  <a:schemeClr val="tx2"/>
                </a:solidFill>
                <a:latin typeface="+mn-lt"/>
                <a:ea typeface="+mn-ea"/>
                <a:cs typeface="+mn-cs"/>
              </a:defRPr>
            </a:lvl9pPr>
          </a:lstStyle>
          <a:p>
            <a:pPr defTabSz="457200">
              <a:lnSpc>
                <a:spcPct val="114000"/>
              </a:lnSpc>
              <a:spcBef>
                <a:spcPts val="0"/>
              </a:spcBef>
            </a:pPr>
            <a:r>
              <a:rPr lang="en-US" sz="2200" dirty="0">
                <a:solidFill>
                  <a:schemeClr val="tx2">
                    <a:lumMod val="10000"/>
                  </a:schemeClr>
                </a:solidFill>
                <a:latin typeface="Open Sans" panose="020B0606030504020204" pitchFamily="34" charset="0"/>
                <a:ea typeface="Open Sans" panose="020B0606030504020204" pitchFamily="34" charset="0"/>
                <a:cs typeface="Open Sans" panose="020B0606030504020204" pitchFamily="34" charset="0"/>
              </a:rPr>
              <a:t>Located in Bowling Green, VA</a:t>
            </a:r>
          </a:p>
          <a:p>
            <a:pPr defTabSz="457200">
              <a:lnSpc>
                <a:spcPct val="114000"/>
              </a:lnSpc>
              <a:spcBef>
                <a:spcPts val="0"/>
              </a:spcBef>
            </a:pPr>
            <a:r>
              <a:rPr lang="en-US" sz="2200" dirty="0">
                <a:solidFill>
                  <a:schemeClr val="tx2">
                    <a:lumMod val="10000"/>
                  </a:schemeClr>
                </a:solidFill>
                <a:latin typeface="Open Sans" panose="020B0606030504020204" pitchFamily="34" charset="0"/>
                <a:ea typeface="Open Sans" panose="020B0606030504020204" pitchFamily="34" charset="0"/>
                <a:cs typeface="Open Sans" panose="020B0606030504020204" pitchFamily="34" charset="0"/>
              </a:rPr>
              <a:t>Lead/clinical pharmacist position:</a:t>
            </a:r>
          </a:p>
          <a:p>
            <a:pPr lvl="1" defTabSz="457200">
              <a:lnSpc>
                <a:spcPct val="114000"/>
              </a:lnSpc>
              <a:spcBef>
                <a:spcPts val="0"/>
              </a:spcBef>
              <a:buSzPct val="75000"/>
              <a:buFont typeface="Courier New" panose="02070309020205020404" pitchFamily="49" charset="0"/>
              <a:buChar char="o"/>
            </a:pPr>
            <a:r>
              <a:rPr lang="en-US" sz="2200" dirty="0">
                <a:solidFill>
                  <a:schemeClr val="tx2">
                    <a:lumMod val="10000"/>
                  </a:schemeClr>
                </a:solidFill>
                <a:latin typeface="Open Sans" panose="020B0606030504020204" pitchFamily="34" charset="0"/>
                <a:ea typeface="Open Sans" panose="020B0606030504020204" pitchFamily="34" charset="0"/>
                <a:cs typeface="Open Sans" panose="020B0606030504020204" pitchFamily="34" charset="0"/>
              </a:rPr>
              <a:t>Oversees pharmacy operations</a:t>
            </a:r>
          </a:p>
          <a:p>
            <a:pPr lvl="1" defTabSz="457200">
              <a:lnSpc>
                <a:spcPct val="114000"/>
              </a:lnSpc>
              <a:spcBef>
                <a:spcPts val="0"/>
              </a:spcBef>
              <a:buSzPct val="75000"/>
              <a:buFont typeface="Courier New" panose="02070309020205020404" pitchFamily="49" charset="0"/>
              <a:buChar char="o"/>
            </a:pPr>
            <a:r>
              <a:rPr lang="en-US" sz="2200" dirty="0">
                <a:solidFill>
                  <a:schemeClr val="tx2">
                    <a:lumMod val="10000"/>
                  </a:schemeClr>
                </a:solidFill>
                <a:latin typeface="Open Sans" panose="020B0606030504020204" pitchFamily="34" charset="0"/>
                <a:ea typeface="Open Sans" panose="020B0606030504020204" pitchFamily="34" charset="0"/>
                <a:cs typeface="Open Sans" panose="020B0606030504020204" pitchFamily="34" charset="0"/>
              </a:rPr>
              <a:t>Augments patient care of chronic conditions: diabetes, hypertension, thyroid conditions, transgender care, etc.</a:t>
            </a:r>
          </a:p>
          <a:p>
            <a:pPr lvl="1" defTabSz="457200">
              <a:lnSpc>
                <a:spcPct val="114000"/>
              </a:lnSpc>
              <a:spcBef>
                <a:spcPts val="0"/>
              </a:spcBef>
              <a:buSzPct val="75000"/>
              <a:buFont typeface="Courier New" panose="02070309020205020404" pitchFamily="49" charset="0"/>
              <a:buChar char="o"/>
            </a:pPr>
            <a:r>
              <a:rPr lang="en-US" sz="2200" dirty="0">
                <a:solidFill>
                  <a:schemeClr val="tx2">
                    <a:lumMod val="10000"/>
                  </a:schemeClr>
                </a:solidFill>
                <a:latin typeface="Open Sans" panose="020B0606030504020204" pitchFamily="34" charset="0"/>
                <a:ea typeface="Open Sans" panose="020B0606030504020204" pitchFamily="34" charset="0"/>
                <a:cs typeface="Open Sans" panose="020B0606030504020204" pitchFamily="34" charset="0"/>
              </a:rPr>
              <a:t>Oversees on-site Sexually Transmitted Infection </a:t>
            </a:r>
            <a:r>
              <a:rPr lang="en-US" sz="2200" dirty="0" err="1">
                <a:solidFill>
                  <a:schemeClr val="tx2">
                    <a:lumMod val="10000"/>
                  </a:schemeClr>
                </a:solidFill>
                <a:latin typeface="Open Sans" panose="020B0606030504020204" pitchFamily="34" charset="0"/>
                <a:ea typeface="Open Sans" panose="020B0606030504020204" pitchFamily="34" charset="0"/>
                <a:cs typeface="Open Sans" panose="020B0606030504020204" pitchFamily="34" charset="0"/>
              </a:rPr>
              <a:t>Opt</a:t>
            </a:r>
            <a:r>
              <a:rPr lang="en-US" sz="2200" dirty="0">
                <a:solidFill>
                  <a:schemeClr val="tx2">
                    <a:lumMod val="10000"/>
                  </a:schemeClr>
                </a:solidFill>
                <a:latin typeface="Open Sans" panose="020B0606030504020204" pitchFamily="34" charset="0"/>
                <a:ea typeface="Open Sans" panose="020B0606030504020204" pitchFamily="34" charset="0"/>
                <a:cs typeface="Open Sans" panose="020B0606030504020204" pitchFamily="34" charset="0"/>
              </a:rPr>
              <a:t> Out Program</a:t>
            </a:r>
          </a:p>
          <a:p>
            <a:pPr lvl="1" defTabSz="457200">
              <a:lnSpc>
                <a:spcPct val="114000"/>
              </a:lnSpc>
              <a:spcBef>
                <a:spcPts val="0"/>
              </a:spcBef>
              <a:buSzPct val="75000"/>
              <a:buFont typeface="Courier New" panose="02070309020205020404" pitchFamily="49" charset="0"/>
              <a:buChar char="o"/>
            </a:pPr>
            <a:r>
              <a:rPr lang="en-US" sz="2200" dirty="0">
                <a:solidFill>
                  <a:schemeClr val="tx2">
                    <a:lumMod val="10000"/>
                  </a:schemeClr>
                </a:solidFill>
                <a:latin typeface="Open Sans" panose="020B0606030504020204" pitchFamily="34" charset="0"/>
                <a:ea typeface="Open Sans" panose="020B0606030504020204" pitchFamily="34" charset="0"/>
                <a:cs typeface="Open Sans" panose="020B0606030504020204" pitchFamily="34" charset="0"/>
              </a:rPr>
              <a:t>Referrals from mental health providers for initiating psychotropic treatment</a:t>
            </a:r>
          </a:p>
          <a:p>
            <a:pPr lvl="2" defTabSz="457200">
              <a:lnSpc>
                <a:spcPct val="114000"/>
              </a:lnSpc>
              <a:spcBef>
                <a:spcPts val="0"/>
              </a:spcBef>
              <a:buFont typeface="Arial" panose="020B0604020202020204" pitchFamily="34" charset="0"/>
              <a:buChar char="•"/>
            </a:pPr>
            <a:r>
              <a:rPr lang="en-US" sz="1800" dirty="0">
                <a:solidFill>
                  <a:schemeClr val="tx2">
                    <a:lumMod val="10000"/>
                  </a:schemeClr>
                </a:solidFill>
                <a:latin typeface="Open Sans" panose="020B0606030504020204" pitchFamily="34" charset="0"/>
                <a:ea typeface="Open Sans" panose="020B0606030504020204" pitchFamily="34" charset="0"/>
                <a:cs typeface="Open Sans" panose="020B0606030504020204" pitchFamily="34" charset="0"/>
              </a:rPr>
              <a:t>Supports tele-psychiatric provider with monthly follow-up appointments between psychiatric appointments</a:t>
            </a:r>
          </a:p>
        </p:txBody>
      </p:sp>
      <p:pic>
        <p:nvPicPr>
          <p:cNvPr id="5" name="Picture 4" descr="A picture containing text, person, indoor&#10;&#10;Description automatically generated">
            <a:extLst>
              <a:ext uri="{FF2B5EF4-FFF2-40B4-BE49-F238E27FC236}">
                <a16:creationId xmlns:a16="http://schemas.microsoft.com/office/drawing/2014/main" id="{563CC235-3257-6FD6-4922-0E67F715CA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38679" y="1614373"/>
            <a:ext cx="3371555" cy="3629253"/>
          </a:xfrm>
          <a:prstGeom prst="rect">
            <a:avLst/>
          </a:prstGeom>
        </p:spPr>
      </p:pic>
    </p:spTree>
    <p:extLst>
      <p:ext uri="{BB962C8B-B14F-4D97-AF65-F5344CB8AC3E}">
        <p14:creationId xmlns:p14="http://schemas.microsoft.com/office/powerpoint/2010/main" val="2144485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Speech Bubble: Rectangle 40">
            <a:extLst>
              <a:ext uri="{FF2B5EF4-FFF2-40B4-BE49-F238E27FC236}">
                <a16:creationId xmlns:a16="http://schemas.microsoft.com/office/drawing/2014/main" id="{101FADF7-083E-4FE8-9B3D-E04DCF3BB3D5}"/>
              </a:ext>
            </a:extLst>
          </p:cNvPr>
          <p:cNvSpPr/>
          <p:nvPr/>
        </p:nvSpPr>
        <p:spPr>
          <a:xfrm>
            <a:off x="8341895" y="4642872"/>
            <a:ext cx="2375496" cy="1711283"/>
          </a:xfrm>
          <a:prstGeom prst="wedgeRectCallout">
            <a:avLst>
              <a:gd name="adj1" fmla="val -38205"/>
              <a:gd name="adj2" fmla="val -74182"/>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FFFF00"/>
                </a:solidFill>
                <a:latin typeface="Franklin Gothic Demi" panose="020B0703020102020204" pitchFamily="34" charset="0"/>
              </a:rPr>
              <a:t>1891</a:t>
            </a:r>
          </a:p>
          <a:p>
            <a:pPr algn="ctr"/>
            <a:r>
              <a:rPr lang="en-US" sz="1600" dirty="0">
                <a:solidFill>
                  <a:srgbClr val="FFFFFF"/>
                </a:solidFill>
                <a:latin typeface="Franklin Gothic Demi" panose="020B0703020102020204" pitchFamily="34" charset="0"/>
              </a:rPr>
              <a:t>Immigration Act authorizes PHS to examine and quarantine at Ellis Island.</a:t>
            </a:r>
          </a:p>
        </p:txBody>
      </p:sp>
      <p:sp>
        <p:nvSpPr>
          <p:cNvPr id="4" name="TextBox 3">
            <a:extLst>
              <a:ext uri="{FF2B5EF4-FFF2-40B4-BE49-F238E27FC236}">
                <a16:creationId xmlns:a16="http://schemas.microsoft.com/office/drawing/2014/main" id="{8B9FC204-14E1-4874-B76B-98139EE462AE}"/>
              </a:ext>
            </a:extLst>
          </p:cNvPr>
          <p:cNvSpPr txBox="1"/>
          <p:nvPr/>
        </p:nvSpPr>
        <p:spPr>
          <a:xfrm>
            <a:off x="145637" y="6425482"/>
            <a:ext cx="11976692" cy="307777"/>
          </a:xfrm>
          <a:prstGeom prst="rect">
            <a:avLst/>
          </a:prstGeom>
          <a:noFill/>
        </p:spPr>
        <p:txBody>
          <a:bodyPr wrap="square" rtlCol="0">
            <a:spAutoFit/>
          </a:bodyPr>
          <a:lstStyle/>
          <a:p>
            <a:r>
              <a:rPr lang="en-US" sz="1400" dirty="0">
                <a:solidFill>
                  <a:srgbClr val="FFFFFF"/>
                </a:solidFill>
                <a:latin typeface="Arial"/>
              </a:rPr>
              <a:t>Reference: Mullan, F. (1998). </a:t>
            </a:r>
            <a:r>
              <a:rPr lang="en-US" sz="1400" i="1" dirty="0">
                <a:solidFill>
                  <a:srgbClr val="FFFFFF"/>
                </a:solidFill>
                <a:latin typeface="Arial"/>
              </a:rPr>
              <a:t>Plagues and Politics: The Story of the United States Public Health Service</a:t>
            </a:r>
            <a:r>
              <a:rPr lang="en-US" sz="1400" dirty="0">
                <a:solidFill>
                  <a:srgbClr val="FFFFFF"/>
                </a:solidFill>
                <a:latin typeface="Arial"/>
              </a:rPr>
              <a:t>. DHHS: Washington, DC.  </a:t>
            </a:r>
            <a:endParaRPr lang="en-US" sz="1100" dirty="0">
              <a:solidFill>
                <a:srgbClr val="FFFFFF"/>
              </a:solidFill>
              <a:latin typeface="Arial"/>
            </a:endParaRPr>
          </a:p>
        </p:txBody>
      </p:sp>
      <p:sp>
        <p:nvSpPr>
          <p:cNvPr id="40" name="Speech Bubble: Rectangle 39">
            <a:extLst>
              <a:ext uri="{FF2B5EF4-FFF2-40B4-BE49-F238E27FC236}">
                <a16:creationId xmlns:a16="http://schemas.microsoft.com/office/drawing/2014/main" id="{5B8C8545-A659-420D-A17E-138A325B012B}"/>
              </a:ext>
            </a:extLst>
          </p:cNvPr>
          <p:cNvSpPr/>
          <p:nvPr/>
        </p:nvSpPr>
        <p:spPr>
          <a:xfrm>
            <a:off x="9165535" y="1949706"/>
            <a:ext cx="2819400" cy="1649215"/>
          </a:xfrm>
          <a:prstGeom prst="wedgeRectCallout">
            <a:avLst>
              <a:gd name="adj1" fmla="val 30877"/>
              <a:gd name="adj2" fmla="val 75112"/>
            </a:avLst>
          </a:prstGeom>
          <a:solidFill>
            <a:schemeClr val="accent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sz="2000" b="1" dirty="0">
                <a:solidFill>
                  <a:srgbClr val="FFFF00"/>
                </a:solidFill>
                <a:latin typeface="Franklin Gothic Demi" panose="020B0703020102020204" pitchFamily="34" charset="0"/>
              </a:rPr>
              <a:t>1912</a:t>
            </a:r>
          </a:p>
          <a:p>
            <a:pPr algn="ctr"/>
            <a:r>
              <a:rPr lang="en-US" sz="1600" dirty="0">
                <a:solidFill>
                  <a:srgbClr val="FFFFFF"/>
                </a:solidFill>
                <a:latin typeface="Franklin Gothic Demi" panose="020B0703020102020204" pitchFamily="34" charset="0"/>
              </a:rPr>
              <a:t>U.S. Public Health and Marine Hospital Service name changed to U.S. Public Health Service.</a:t>
            </a:r>
          </a:p>
          <a:p>
            <a:pPr algn="ctr"/>
            <a:endParaRPr lang="en-US" sz="1600" dirty="0">
              <a:solidFill>
                <a:srgbClr val="FFFFFF"/>
              </a:solidFill>
              <a:latin typeface="Franklin Gothic Demi" panose="020B0703020102020204" pitchFamily="34" charset="0"/>
            </a:endParaRPr>
          </a:p>
        </p:txBody>
      </p:sp>
      <p:grpSp>
        <p:nvGrpSpPr>
          <p:cNvPr id="21" name="Group 20">
            <a:extLst>
              <a:ext uri="{FF2B5EF4-FFF2-40B4-BE49-F238E27FC236}">
                <a16:creationId xmlns:a16="http://schemas.microsoft.com/office/drawing/2014/main" id="{A3467318-B90A-4E58-B768-539048763126}"/>
              </a:ext>
            </a:extLst>
          </p:cNvPr>
          <p:cNvGrpSpPr/>
          <p:nvPr/>
        </p:nvGrpSpPr>
        <p:grpSpPr>
          <a:xfrm>
            <a:off x="2315399" y="1590594"/>
            <a:ext cx="6038969" cy="2270614"/>
            <a:chOff x="3208813" y="1506225"/>
            <a:chExt cx="6262045" cy="2362711"/>
          </a:xfrm>
          <a:solidFill>
            <a:schemeClr val="accent1"/>
          </a:solidFill>
        </p:grpSpPr>
        <p:sp>
          <p:nvSpPr>
            <p:cNvPr id="32" name="Speech Bubble: Rectangle 31">
              <a:extLst>
                <a:ext uri="{FF2B5EF4-FFF2-40B4-BE49-F238E27FC236}">
                  <a16:creationId xmlns:a16="http://schemas.microsoft.com/office/drawing/2014/main" id="{6085BAC4-71AA-40E8-9491-81A21266FB39}"/>
                </a:ext>
              </a:extLst>
            </p:cNvPr>
            <p:cNvSpPr/>
            <p:nvPr/>
          </p:nvSpPr>
          <p:spPr>
            <a:xfrm>
              <a:off x="3208813" y="1534528"/>
              <a:ext cx="6262045" cy="2334408"/>
            </a:xfrm>
            <a:prstGeom prst="wedgeRectCallout">
              <a:avLst>
                <a:gd name="adj1" fmla="val 45081"/>
                <a:gd name="adj2" fmla="val 5869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011680" lvl="3" algn="ctr">
                <a:spcBef>
                  <a:spcPts val="1200"/>
                </a:spcBef>
              </a:pPr>
              <a:r>
                <a:rPr lang="en-US" sz="2000" dirty="0">
                  <a:solidFill>
                    <a:srgbClr val="FFFF00"/>
                  </a:solidFill>
                  <a:latin typeface="Franklin Gothic Demi" panose="020B0703020102020204" pitchFamily="34" charset="0"/>
                </a:rPr>
                <a:t>1889</a:t>
              </a:r>
            </a:p>
            <a:p>
              <a:pPr marL="2011680" lvl="3" algn="ctr"/>
              <a:r>
                <a:rPr lang="en-US" sz="1600" dirty="0">
                  <a:solidFill>
                    <a:srgbClr val="FFFFFF"/>
                  </a:solidFill>
                  <a:latin typeface="Franklin Gothic Demi" panose="020B0703020102020204" pitchFamily="34" charset="0"/>
                </a:rPr>
                <a:t>Congressional Act to Regulate Appointments in the Marine Hospital Service establishes the uniformed service (future Commissioned Corps) of the U.S. Marine Hospital Service:  a “professional, mobile corps of medical specialists who could be deployed anywhere.”</a:t>
              </a:r>
            </a:p>
            <a:p>
              <a:pPr marL="2011680" lvl="3" algn="ctr"/>
              <a:endParaRPr lang="en-US" sz="1400" u="sng" dirty="0">
                <a:solidFill>
                  <a:srgbClr val="FFFFFF"/>
                </a:solidFill>
                <a:latin typeface="Franklin Gothic Demi" panose="020B0703020102020204" pitchFamily="34" charset="0"/>
              </a:endParaRPr>
            </a:p>
          </p:txBody>
        </p:sp>
        <p:pic>
          <p:nvPicPr>
            <p:cNvPr id="16" name="Picture 2" descr="Image result for history us public health services images">
              <a:extLst>
                <a:ext uri="{FF2B5EF4-FFF2-40B4-BE49-F238E27FC236}">
                  <a16:creationId xmlns:a16="http://schemas.microsoft.com/office/drawing/2014/main" id="{F4F3ED13-7626-4CC9-AAD3-DB6B98C42C26}"/>
                </a:ext>
              </a:extLst>
            </p:cNvPr>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a:stretch/>
          </p:blipFill>
          <p:spPr bwMode="auto">
            <a:xfrm>
              <a:off x="3208813" y="1506225"/>
              <a:ext cx="2076569" cy="2346474"/>
            </a:xfrm>
            <a:prstGeom prst="rect">
              <a:avLst/>
            </a:prstGeom>
            <a:grpFill/>
            <a:ln>
              <a:noFill/>
            </a:ln>
          </p:spPr>
        </p:pic>
      </p:grpSp>
      <p:cxnSp>
        <p:nvCxnSpPr>
          <p:cNvPr id="3" name="Straight Connector 2">
            <a:extLst>
              <a:ext uri="{FF2B5EF4-FFF2-40B4-BE49-F238E27FC236}">
                <a16:creationId xmlns:a16="http://schemas.microsoft.com/office/drawing/2014/main" id="{06B20B81-7609-4C13-9F36-F8CF15C7DB27}"/>
              </a:ext>
            </a:extLst>
          </p:cNvPr>
          <p:cNvCxnSpPr>
            <a:cxnSpLocks/>
          </p:cNvCxnSpPr>
          <p:nvPr/>
        </p:nvCxnSpPr>
        <p:spPr>
          <a:xfrm flipV="1">
            <a:off x="283033" y="4037289"/>
            <a:ext cx="11701903" cy="71655"/>
          </a:xfrm>
          <a:prstGeom prst="line">
            <a:avLst/>
          </a:prstGeom>
          <a:ln w="57150"/>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F8FABBD1-1321-450E-B9E1-23D57DCF7ADF}"/>
              </a:ext>
            </a:extLst>
          </p:cNvPr>
          <p:cNvGrpSpPr/>
          <p:nvPr/>
        </p:nvGrpSpPr>
        <p:grpSpPr>
          <a:xfrm>
            <a:off x="315117" y="4382240"/>
            <a:ext cx="6274179" cy="1989773"/>
            <a:chOff x="283032" y="4294923"/>
            <a:chExt cx="7325578" cy="2153739"/>
          </a:xfrm>
        </p:grpSpPr>
        <p:sp>
          <p:nvSpPr>
            <p:cNvPr id="29" name="Speech Bubble: Rectangle 28">
              <a:extLst>
                <a:ext uri="{FF2B5EF4-FFF2-40B4-BE49-F238E27FC236}">
                  <a16:creationId xmlns:a16="http://schemas.microsoft.com/office/drawing/2014/main" id="{ACE0BBE0-CA5A-454F-AA6F-F527365D8DFE}"/>
                </a:ext>
              </a:extLst>
            </p:cNvPr>
            <p:cNvSpPr/>
            <p:nvPr/>
          </p:nvSpPr>
          <p:spPr>
            <a:xfrm>
              <a:off x="283032" y="4294923"/>
              <a:ext cx="7325578" cy="2153739"/>
            </a:xfrm>
            <a:prstGeom prst="wedgeRectCallout">
              <a:avLst>
                <a:gd name="adj1" fmla="val -49006"/>
                <a:gd name="adj2" fmla="val -59760"/>
              </a:avLst>
            </a:prstGeom>
            <a:solidFill>
              <a:schemeClr val="accent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743200" algn="ctr"/>
              <a:r>
                <a:rPr lang="en-US" sz="2000" dirty="0">
                  <a:solidFill>
                    <a:srgbClr val="FFFF00"/>
                  </a:solidFill>
                  <a:latin typeface="Franklin Gothic Demi" panose="020B0703020102020204" pitchFamily="34" charset="0"/>
                </a:rPr>
                <a:t>1798 </a:t>
              </a:r>
            </a:p>
            <a:p>
              <a:pPr marL="2926080" algn="ctr"/>
              <a:r>
                <a:rPr lang="en-US" sz="1600" dirty="0">
                  <a:solidFill>
                    <a:srgbClr val="FFFFFF"/>
                  </a:solidFill>
                  <a:latin typeface="Franklin Gothic Demi" panose="020B0703020102020204" pitchFamily="34" charset="0"/>
                </a:rPr>
                <a:t>Congressional Act for the Relief of Sick and Disabled Seamen leads to the creation of a network of marine hospitals, administered by the U.S. Marine Hospital Service, the precursor to PHS.</a:t>
              </a:r>
            </a:p>
          </p:txBody>
        </p:sp>
        <p:pic>
          <p:nvPicPr>
            <p:cNvPr id="1030" name="Picture 6" descr="Image result for history us public health services images">
              <a:extLst>
                <a:ext uri="{FF2B5EF4-FFF2-40B4-BE49-F238E27FC236}">
                  <a16:creationId xmlns:a16="http://schemas.microsoft.com/office/drawing/2014/main" id="{F7574003-A79D-4BA2-B35A-0A54BFC06C8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3032" y="4311814"/>
              <a:ext cx="3331179" cy="2136848"/>
            </a:xfrm>
            <a:prstGeom prst="rect">
              <a:avLst/>
            </a:prstGeom>
            <a:noFill/>
            <a:ln>
              <a:solidFill>
                <a:schemeClr val="tx2"/>
              </a:solidFill>
            </a:ln>
            <a:extLst>
              <a:ext uri="{909E8E84-426E-40DD-AFC4-6F175D3DCCD1}">
                <a14:hiddenFill xmlns:a14="http://schemas.microsoft.com/office/drawing/2010/main">
                  <a:solidFill>
                    <a:srgbClr val="FFFFFF"/>
                  </a:solidFill>
                </a14:hiddenFill>
              </a:ext>
            </a:extLst>
          </p:spPr>
        </p:pic>
      </p:grpSp>
      <p:sp>
        <p:nvSpPr>
          <p:cNvPr id="35" name="Title 5">
            <a:extLst>
              <a:ext uri="{FF2B5EF4-FFF2-40B4-BE49-F238E27FC236}">
                <a16:creationId xmlns:a16="http://schemas.microsoft.com/office/drawing/2014/main" id="{2E4B0B47-22A4-4C20-ABCE-CDFF9DE4EEA1}"/>
              </a:ext>
            </a:extLst>
          </p:cNvPr>
          <p:cNvSpPr>
            <a:spLocks noGrp="1"/>
          </p:cNvSpPr>
          <p:nvPr>
            <p:ph type="title"/>
          </p:nvPr>
        </p:nvSpPr>
        <p:spPr>
          <a:xfrm>
            <a:off x="1315242" y="599466"/>
            <a:ext cx="9820275" cy="457200"/>
          </a:xfrm>
        </p:spPr>
        <p:txBody>
          <a:bodyPr>
            <a:normAutofit fontScale="90000"/>
          </a:bodyPr>
          <a:lstStyle/>
          <a:p>
            <a:r>
              <a:rPr lang="en-US" dirty="0"/>
              <a:t>HISTORY</a:t>
            </a:r>
          </a:p>
        </p:txBody>
      </p:sp>
      <p:sp>
        <p:nvSpPr>
          <p:cNvPr id="27" name="Star: 5 Points 26">
            <a:extLst>
              <a:ext uri="{FF2B5EF4-FFF2-40B4-BE49-F238E27FC236}">
                <a16:creationId xmlns:a16="http://schemas.microsoft.com/office/drawing/2014/main" id="{17BEA749-B94E-4807-88F2-CC044C429179}"/>
              </a:ext>
            </a:extLst>
          </p:cNvPr>
          <p:cNvSpPr/>
          <p:nvPr/>
        </p:nvSpPr>
        <p:spPr>
          <a:xfrm>
            <a:off x="8305800" y="3753564"/>
            <a:ext cx="609600" cy="567449"/>
          </a:xfrm>
          <a:prstGeom prst="star5">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srgbClr val="FFFFFF"/>
              </a:solidFill>
              <a:latin typeface="Arial"/>
            </a:endParaRPr>
          </a:p>
        </p:txBody>
      </p:sp>
      <p:sp>
        <p:nvSpPr>
          <p:cNvPr id="2" name="Slide Number Placeholder 1">
            <a:extLst>
              <a:ext uri="{FF2B5EF4-FFF2-40B4-BE49-F238E27FC236}">
                <a16:creationId xmlns:a16="http://schemas.microsoft.com/office/drawing/2014/main" id="{865ED876-04B0-16BD-2249-76705EB714EA}"/>
              </a:ext>
            </a:extLst>
          </p:cNvPr>
          <p:cNvSpPr>
            <a:spLocks noGrp="1"/>
          </p:cNvSpPr>
          <p:nvPr>
            <p:ph type="sldNum" sz="quarter" idx="12"/>
          </p:nvPr>
        </p:nvSpPr>
        <p:spPr/>
        <p:txBody>
          <a:bodyPr/>
          <a:lstStyle/>
          <a:p>
            <a:fld id="{C7575539-BFBE-477A-BDB6-9CA7B44D81A5}" type="slidenum">
              <a:rPr lang="en-US" smtClean="0"/>
              <a:t>6</a:t>
            </a:fld>
            <a:endParaRPr lang="en-US" dirty="0"/>
          </a:p>
        </p:txBody>
      </p:sp>
    </p:spTree>
    <p:extLst>
      <p:ext uri="{BB962C8B-B14F-4D97-AF65-F5344CB8AC3E}">
        <p14:creationId xmlns:p14="http://schemas.microsoft.com/office/powerpoint/2010/main" val="30692194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7EB57F8-35FC-4632-8E89-B03FC83BB6F9}"/>
              </a:ext>
            </a:extLst>
          </p:cNvPr>
          <p:cNvSpPr>
            <a:spLocks noGrp="1"/>
          </p:cNvSpPr>
          <p:nvPr>
            <p:ph type="title"/>
          </p:nvPr>
        </p:nvSpPr>
        <p:spPr>
          <a:xfrm>
            <a:off x="1533526" y="685800"/>
            <a:ext cx="9820275" cy="457200"/>
          </a:xfrm>
        </p:spPr>
        <p:txBody>
          <a:bodyPr>
            <a:normAutofit fontScale="90000"/>
          </a:bodyPr>
          <a:lstStyle/>
          <a:p>
            <a:r>
              <a:rPr lang="en-US" dirty="0"/>
              <a:t>HISTORY</a:t>
            </a:r>
          </a:p>
        </p:txBody>
      </p:sp>
      <p:cxnSp>
        <p:nvCxnSpPr>
          <p:cNvPr id="3" name="Straight Connector 2">
            <a:extLst>
              <a:ext uri="{FF2B5EF4-FFF2-40B4-BE49-F238E27FC236}">
                <a16:creationId xmlns:a16="http://schemas.microsoft.com/office/drawing/2014/main" id="{06B20B81-7609-4C13-9F36-F8CF15C7DB27}"/>
              </a:ext>
            </a:extLst>
          </p:cNvPr>
          <p:cNvCxnSpPr>
            <a:cxnSpLocks/>
          </p:cNvCxnSpPr>
          <p:nvPr/>
        </p:nvCxnSpPr>
        <p:spPr>
          <a:xfrm>
            <a:off x="152400" y="4846845"/>
            <a:ext cx="11887200"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5" name="Speech Bubble: Rectangle 4">
            <a:extLst>
              <a:ext uri="{FF2B5EF4-FFF2-40B4-BE49-F238E27FC236}">
                <a16:creationId xmlns:a16="http://schemas.microsoft.com/office/drawing/2014/main" id="{99D732D3-4983-4C81-9940-5921F358B7BE}"/>
              </a:ext>
            </a:extLst>
          </p:cNvPr>
          <p:cNvSpPr/>
          <p:nvPr/>
        </p:nvSpPr>
        <p:spPr>
          <a:xfrm>
            <a:off x="812800" y="2904588"/>
            <a:ext cx="3648323" cy="1560862"/>
          </a:xfrm>
          <a:prstGeom prst="wedgeRectCallout">
            <a:avLst>
              <a:gd name="adj1" fmla="val -49841"/>
              <a:gd name="adj2" fmla="val 70937"/>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sz="2000" dirty="0">
                <a:solidFill>
                  <a:srgbClr val="FFFF00"/>
                </a:solidFill>
                <a:latin typeface="Franklin Gothic Demi" panose="020B0703020102020204" pitchFamily="34" charset="0"/>
              </a:rPr>
              <a:t>1891</a:t>
            </a:r>
          </a:p>
          <a:p>
            <a:pPr algn="ctr"/>
            <a:r>
              <a:rPr lang="en-US" sz="1600" dirty="0">
                <a:solidFill>
                  <a:schemeClr val="bg1"/>
                </a:solidFill>
                <a:latin typeface="Franklin Gothic Demi" panose="020B0703020102020204" pitchFamily="34" charset="0"/>
              </a:rPr>
              <a:t>Immigration Act authorizes U.S. Public Health Service (PHS) to examine and quarantine at Ellis Island.</a:t>
            </a:r>
          </a:p>
        </p:txBody>
      </p:sp>
      <p:pic>
        <p:nvPicPr>
          <p:cNvPr id="39" name="Picture Placeholder 9" descr="[Public Health Service physicians on Ellis Island in New York Harbor check the eyes of immigrants for signs of trachoma]&#10;Contributor(s):  United States. Public Health Service  Publication:  [c1910]  Language(s):  English&#10; Format:  Still image  Subject(s):  Trachoma -- prevention &amp; control&#10;Physical Examination&#10;Emigrants and Immigrants&#10;Ellis Island Immigration Station (N.Y. and N.J.)&#10; Genre(s):  Pictorial Works&#10; Copyright:  The National Library of Medicine believes this item to be in the public domain. (More information)  Exhibition:  Exhibited: &quot;Images from the History of the Public Health Service,&quot; organized by Ronald J. Kostraba, Parklawn Conference Center, 1989.  Extent:  1 photographic print  Technique:  black and white  NLM Unique ID:  101448074 (See catalog record)  NLM Image ID:  A029450  Permanent Link:  http://resource.nlm.nih.gov/101448074 ">
            <a:extLst>
              <a:ext uri="{FF2B5EF4-FFF2-40B4-BE49-F238E27FC236}">
                <a16:creationId xmlns:a16="http://schemas.microsoft.com/office/drawing/2014/main" id="{0B227FBE-0FB9-474A-820E-4CD4D1979CF8}"/>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812799" y="1715742"/>
            <a:ext cx="3648323" cy="1560859"/>
          </a:xfrm>
          <a:prstGeom prst="rect">
            <a:avLst/>
          </a:prstGeom>
        </p:spPr>
      </p:pic>
      <p:sp>
        <p:nvSpPr>
          <p:cNvPr id="9" name="Speech Bubble: Rectangle 8">
            <a:extLst>
              <a:ext uri="{FF2B5EF4-FFF2-40B4-BE49-F238E27FC236}">
                <a16:creationId xmlns:a16="http://schemas.microsoft.com/office/drawing/2014/main" id="{63B4DD64-B0DB-4523-B8AA-5B524374174C}"/>
              </a:ext>
            </a:extLst>
          </p:cNvPr>
          <p:cNvSpPr/>
          <p:nvPr/>
        </p:nvSpPr>
        <p:spPr>
          <a:xfrm>
            <a:off x="2362201" y="5105321"/>
            <a:ext cx="4150679" cy="1570321"/>
          </a:xfrm>
          <a:prstGeom prst="wedgeRectCallout">
            <a:avLst>
              <a:gd name="adj1" fmla="val 33696"/>
              <a:gd name="adj2" fmla="val -62738"/>
            </a:avLst>
          </a:prstGeom>
          <a:solidFill>
            <a:schemeClr val="accent6"/>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FFFF00"/>
                </a:solidFill>
                <a:latin typeface="Franklin Gothic Demi" panose="020B0703020102020204" pitchFamily="34" charset="0"/>
              </a:rPr>
              <a:t>1980s </a:t>
            </a:r>
          </a:p>
          <a:p>
            <a:pPr algn="ctr"/>
            <a:r>
              <a:rPr lang="en-US" sz="1600" dirty="0">
                <a:solidFill>
                  <a:schemeClr val="bg1"/>
                </a:solidFill>
                <a:latin typeface="Franklin Gothic Demi" panose="020B0703020102020204" pitchFamily="34" charset="0"/>
              </a:rPr>
              <a:t>Division of Immigration Health Services (DIHS). U.S. Public Health Service provided direct health care to detainees at Krome Service Processing Center near Miami, FL.</a:t>
            </a:r>
          </a:p>
        </p:txBody>
      </p:sp>
      <p:sp>
        <p:nvSpPr>
          <p:cNvPr id="15" name="Speech Bubble: Rectangle 14">
            <a:extLst>
              <a:ext uri="{FF2B5EF4-FFF2-40B4-BE49-F238E27FC236}">
                <a16:creationId xmlns:a16="http://schemas.microsoft.com/office/drawing/2014/main" id="{BCFA54D2-6225-4A8C-B368-BFB189B18BA6}"/>
              </a:ext>
            </a:extLst>
          </p:cNvPr>
          <p:cNvSpPr/>
          <p:nvPr/>
        </p:nvSpPr>
        <p:spPr>
          <a:xfrm>
            <a:off x="5473700" y="1642190"/>
            <a:ext cx="2311400" cy="2172347"/>
          </a:xfrm>
          <a:prstGeom prst="wedgeRectCallout">
            <a:avLst>
              <a:gd name="adj1" fmla="val 49316"/>
              <a:gd name="adj2" fmla="val 95206"/>
            </a:avLst>
          </a:prstGeom>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sz="2000" dirty="0">
                <a:solidFill>
                  <a:srgbClr val="FFFF00"/>
                </a:solidFill>
                <a:latin typeface="Franklin Gothic Demi" panose="020B0703020102020204" pitchFamily="34" charset="0"/>
              </a:rPr>
              <a:t>2007</a:t>
            </a:r>
          </a:p>
          <a:p>
            <a:pPr algn="ctr"/>
            <a:r>
              <a:rPr lang="en-US" sz="1600" dirty="0">
                <a:latin typeface="Franklin Gothic Demi" panose="020B0703020102020204" pitchFamily="34" charset="0"/>
              </a:rPr>
              <a:t>DIHS aligned with the U.S. Department of Homeland Security.</a:t>
            </a:r>
          </a:p>
        </p:txBody>
      </p:sp>
      <p:pic>
        <p:nvPicPr>
          <p:cNvPr id="47" name="Picture 46">
            <a:extLst>
              <a:ext uri="{FF2B5EF4-FFF2-40B4-BE49-F238E27FC236}">
                <a16:creationId xmlns:a16="http://schemas.microsoft.com/office/drawing/2014/main" id="{473A8388-E294-42F4-9A0E-0A337E6503F7}"/>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6214362" y="1765535"/>
            <a:ext cx="826240" cy="826849"/>
          </a:xfrm>
          <a:prstGeom prst="rect">
            <a:avLst/>
          </a:prstGeom>
        </p:spPr>
      </p:pic>
      <p:grpSp>
        <p:nvGrpSpPr>
          <p:cNvPr id="24" name="Group 23">
            <a:extLst>
              <a:ext uri="{FF2B5EF4-FFF2-40B4-BE49-F238E27FC236}">
                <a16:creationId xmlns:a16="http://schemas.microsoft.com/office/drawing/2014/main" id="{579A1AFA-3AF2-4C9B-B869-8B057AFE29FB}"/>
              </a:ext>
            </a:extLst>
          </p:cNvPr>
          <p:cNvGrpSpPr/>
          <p:nvPr/>
        </p:nvGrpSpPr>
        <p:grpSpPr>
          <a:xfrm>
            <a:off x="7785100" y="5135278"/>
            <a:ext cx="2971800" cy="1540360"/>
            <a:chOff x="8763000" y="1643660"/>
            <a:chExt cx="2971800" cy="1540360"/>
          </a:xfrm>
        </p:grpSpPr>
        <p:sp>
          <p:nvSpPr>
            <p:cNvPr id="18" name="Speech Bubble: Rectangle 17">
              <a:extLst>
                <a:ext uri="{FF2B5EF4-FFF2-40B4-BE49-F238E27FC236}">
                  <a16:creationId xmlns:a16="http://schemas.microsoft.com/office/drawing/2014/main" id="{1F1A7339-9DBD-49D8-9178-CF9454E0B257}"/>
                </a:ext>
              </a:extLst>
            </p:cNvPr>
            <p:cNvSpPr/>
            <p:nvPr/>
          </p:nvSpPr>
          <p:spPr>
            <a:xfrm>
              <a:off x="8763000" y="1643660"/>
              <a:ext cx="2971800" cy="1540360"/>
            </a:xfrm>
            <a:prstGeom prst="wedgeRectCallout">
              <a:avLst>
                <a:gd name="adj1" fmla="val -9249"/>
                <a:gd name="adj2" fmla="val -67649"/>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sz="2000" dirty="0">
                  <a:solidFill>
                    <a:srgbClr val="FFFF00"/>
                  </a:solidFill>
                  <a:latin typeface="Franklin Gothic Demi" panose="020B0703020102020204" pitchFamily="34" charset="0"/>
                </a:rPr>
                <a:t>2010</a:t>
              </a:r>
            </a:p>
            <a:p>
              <a:pPr algn="ctr"/>
              <a:r>
                <a:rPr lang="en-US" sz="1600" dirty="0">
                  <a:solidFill>
                    <a:schemeClr val="bg1"/>
                  </a:solidFill>
                  <a:latin typeface="Franklin Gothic Demi" panose="020B0703020102020204" pitchFamily="34" charset="0"/>
                </a:rPr>
                <a:t>Name change to IHSC</a:t>
              </a:r>
            </a:p>
          </p:txBody>
        </p:sp>
        <p:grpSp>
          <p:nvGrpSpPr>
            <p:cNvPr id="50" name="Group 49">
              <a:extLst>
                <a:ext uri="{FF2B5EF4-FFF2-40B4-BE49-F238E27FC236}">
                  <a16:creationId xmlns:a16="http://schemas.microsoft.com/office/drawing/2014/main" id="{50C70A2C-CE8D-4423-A397-8C3C99CAB5C6}"/>
                </a:ext>
              </a:extLst>
            </p:cNvPr>
            <p:cNvGrpSpPr/>
            <p:nvPr/>
          </p:nvGrpSpPr>
          <p:grpSpPr>
            <a:xfrm>
              <a:off x="9226476" y="1705412"/>
              <a:ext cx="1886024" cy="961305"/>
              <a:chOff x="11438723" y="2766097"/>
              <a:chExt cx="2954839" cy="1506079"/>
            </a:xfrm>
          </p:grpSpPr>
          <p:pic>
            <p:nvPicPr>
              <p:cNvPr id="52" name="Picture 51">
                <a:extLst>
                  <a:ext uri="{FF2B5EF4-FFF2-40B4-BE49-F238E27FC236}">
                    <a16:creationId xmlns:a16="http://schemas.microsoft.com/office/drawing/2014/main" id="{D33E8C43-9E33-438D-9270-399263A5E8F8}"/>
                  </a:ext>
                </a:extLst>
              </p:cNvPr>
              <p:cNvPicPr>
                <a:picLocks noChangeAspect="1"/>
              </p:cNvPicPr>
              <p:nvPr/>
            </p:nvPicPr>
            <p:blipFill>
              <a:blip r:embed="rId5" cstate="email">
                <a:biLevel thresh="25000"/>
                <a:extLst>
                  <a:ext uri="{28A0092B-C50C-407E-A947-70E740481C1C}">
                    <a14:useLocalDpi xmlns:a14="http://schemas.microsoft.com/office/drawing/2010/main" val="0"/>
                  </a:ext>
                </a:extLst>
              </a:blip>
              <a:stretch>
                <a:fillRect/>
              </a:stretch>
            </p:blipFill>
            <p:spPr>
              <a:xfrm>
                <a:off x="11438723" y="2766097"/>
                <a:ext cx="2954839" cy="1506079"/>
              </a:xfrm>
              <a:prstGeom prst="rect">
                <a:avLst/>
              </a:prstGeom>
              <a:ln>
                <a:noFill/>
              </a:ln>
            </p:spPr>
          </p:pic>
          <p:pic>
            <p:nvPicPr>
              <p:cNvPr id="53" name="Picture 52">
                <a:extLst>
                  <a:ext uri="{FF2B5EF4-FFF2-40B4-BE49-F238E27FC236}">
                    <a16:creationId xmlns:a16="http://schemas.microsoft.com/office/drawing/2014/main" id="{4E896EE0-AD29-45F1-BEB7-CAAE02F3139F}"/>
                  </a:ext>
                </a:extLst>
              </p:cNvPr>
              <p:cNvPicPr>
                <a:picLocks noChangeAspect="1"/>
              </p:cNvPicPr>
              <p:nvPr/>
            </p:nvPicPr>
            <p:blipFill rotWithShape="1">
              <a:blip r:embed="rId6" cstate="email">
                <a:extLst>
                  <a:ext uri="{28A0092B-C50C-407E-A947-70E740481C1C}">
                    <a14:useLocalDpi xmlns:a14="http://schemas.microsoft.com/office/drawing/2010/main" val="0"/>
                  </a:ext>
                </a:extLst>
              </a:blip>
              <a:srcRect/>
              <a:stretch/>
            </p:blipFill>
            <p:spPr>
              <a:xfrm>
                <a:off x="11438723" y="2766097"/>
                <a:ext cx="1079745" cy="1067101"/>
              </a:xfrm>
              <a:prstGeom prst="rect">
                <a:avLst/>
              </a:prstGeom>
              <a:ln>
                <a:noFill/>
              </a:ln>
            </p:spPr>
          </p:pic>
        </p:grpSp>
      </p:grpSp>
      <p:sp>
        <p:nvSpPr>
          <p:cNvPr id="20" name="Speech Bubble: Rectangle 19">
            <a:extLst>
              <a:ext uri="{FF2B5EF4-FFF2-40B4-BE49-F238E27FC236}">
                <a16:creationId xmlns:a16="http://schemas.microsoft.com/office/drawing/2014/main" id="{9A7C228D-8936-4827-AA36-CA3E477650E8}"/>
              </a:ext>
            </a:extLst>
          </p:cNvPr>
          <p:cNvSpPr/>
          <p:nvPr/>
        </p:nvSpPr>
        <p:spPr>
          <a:xfrm>
            <a:off x="8793842" y="2839145"/>
            <a:ext cx="2864759" cy="1600593"/>
          </a:xfrm>
          <a:prstGeom prst="wedgeRectCallout">
            <a:avLst>
              <a:gd name="adj1" fmla="val 31420"/>
              <a:gd name="adj2" fmla="val 73382"/>
            </a:avLst>
          </a:prstGeom>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sz="2000" dirty="0">
                <a:solidFill>
                  <a:srgbClr val="FFFF00"/>
                </a:solidFill>
                <a:latin typeface="Franklin Gothic Demi" panose="020B0703020102020204" pitchFamily="34" charset="0"/>
              </a:rPr>
              <a:t>Present</a:t>
            </a:r>
          </a:p>
          <a:p>
            <a:pPr algn="ctr"/>
            <a:r>
              <a:rPr lang="en-US" sz="1600" dirty="0">
                <a:solidFill>
                  <a:schemeClr val="bg1"/>
                </a:solidFill>
                <a:latin typeface="Franklin Gothic Demi" panose="020B0703020102020204" pitchFamily="34" charset="0"/>
              </a:rPr>
              <a:t>Over 1,650 IHSC PHS, civilian, and contract personnel at HQ and 19 facilities nationwide. </a:t>
            </a:r>
          </a:p>
        </p:txBody>
      </p:sp>
      <p:pic>
        <p:nvPicPr>
          <p:cNvPr id="54" name="Picture 53">
            <a:extLst>
              <a:ext uri="{FF2B5EF4-FFF2-40B4-BE49-F238E27FC236}">
                <a16:creationId xmlns:a16="http://schemas.microsoft.com/office/drawing/2014/main" id="{B4BAFA85-BA50-4BBA-ABA9-30170BDDB408}"/>
              </a:ext>
            </a:extLst>
          </p:cNvPr>
          <p:cNvPicPr>
            <a:picLocks noChangeAspect="1"/>
          </p:cNvPicPr>
          <p:nvPr/>
        </p:nvPicPr>
        <p:blipFill rotWithShape="1">
          <a:blip r:embed="rId7" cstate="email">
            <a:extLst>
              <a:ext uri="{28A0092B-C50C-407E-A947-70E740481C1C}">
                <a14:useLocalDpi xmlns:a14="http://schemas.microsoft.com/office/drawing/2010/main" val="0"/>
              </a:ext>
            </a:extLst>
          </a:blip>
          <a:srcRect/>
          <a:stretch/>
        </p:blipFill>
        <p:spPr>
          <a:xfrm>
            <a:off x="8793842" y="1642189"/>
            <a:ext cx="2864759" cy="1688116"/>
          </a:xfrm>
          <a:prstGeom prst="rect">
            <a:avLst/>
          </a:prstGeom>
        </p:spPr>
      </p:pic>
      <p:sp>
        <p:nvSpPr>
          <p:cNvPr id="2" name="Slide Number Placeholder 1">
            <a:extLst>
              <a:ext uri="{FF2B5EF4-FFF2-40B4-BE49-F238E27FC236}">
                <a16:creationId xmlns:a16="http://schemas.microsoft.com/office/drawing/2014/main" id="{0CCBC07F-A075-74D7-D788-DF96DBE7139F}"/>
              </a:ext>
            </a:extLst>
          </p:cNvPr>
          <p:cNvSpPr>
            <a:spLocks noGrp="1"/>
          </p:cNvSpPr>
          <p:nvPr>
            <p:ph type="sldNum" sz="quarter" idx="12"/>
          </p:nvPr>
        </p:nvSpPr>
        <p:spPr/>
        <p:txBody>
          <a:bodyPr/>
          <a:lstStyle/>
          <a:p>
            <a:fld id="{C7575539-BFBE-477A-BDB6-9CA7B44D81A5}" type="slidenum">
              <a:rPr lang="en-US" smtClean="0"/>
              <a:t>7</a:t>
            </a:fld>
            <a:endParaRPr lang="en-US" dirty="0"/>
          </a:p>
        </p:txBody>
      </p:sp>
    </p:spTree>
    <p:extLst>
      <p:ext uri="{BB962C8B-B14F-4D97-AF65-F5344CB8AC3E}">
        <p14:creationId xmlns:p14="http://schemas.microsoft.com/office/powerpoint/2010/main" val="3784817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r>
              <a:rPr lang="en-US" dirty="0"/>
              <a:t>Heath Care System</a:t>
            </a:r>
          </a:p>
        </p:txBody>
      </p:sp>
    </p:spTree>
    <p:extLst>
      <p:ext uri="{BB962C8B-B14F-4D97-AF65-F5344CB8AC3E}">
        <p14:creationId xmlns:p14="http://schemas.microsoft.com/office/powerpoint/2010/main" val="4193235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9">
            <a:extLst>
              <a:ext uri="{FF2B5EF4-FFF2-40B4-BE49-F238E27FC236}">
                <a16:creationId xmlns:a16="http://schemas.microsoft.com/office/drawing/2014/main" id="{12446102-9D8E-4754-B702-A55F20C9A995}"/>
              </a:ext>
            </a:extLst>
          </p:cNvPr>
          <p:cNvSpPr>
            <a:spLocks noGrp="1"/>
          </p:cNvSpPr>
          <p:nvPr>
            <p:ph idx="1"/>
          </p:nvPr>
        </p:nvSpPr>
        <p:spPr>
          <a:xfrm>
            <a:off x="609600" y="1368449"/>
            <a:ext cx="7581900" cy="3880562"/>
          </a:xfrm>
        </p:spPr>
        <p:txBody>
          <a:bodyPr vert="horz" lIns="45720" tIns="22860" rIns="45720" bIns="22860" rtlCol="0" anchor="t">
            <a:noAutofit/>
          </a:bodyPr>
          <a:lstStyle/>
          <a:p>
            <a:pPr>
              <a:spcBef>
                <a:spcPts val="1200"/>
              </a:spcBef>
              <a:spcAft>
                <a:spcPts val="1200"/>
              </a:spcAft>
              <a:buClr>
                <a:schemeClr val="accent1">
                  <a:lumMod val="90000"/>
                  <a:lumOff val="10000"/>
                </a:schemeClr>
              </a:buClr>
            </a:pPr>
            <a:r>
              <a:rPr lang="en-US" sz="2400" dirty="0">
                <a:solidFill>
                  <a:srgbClr val="C00000"/>
                </a:solidFill>
                <a:latin typeface="Calibri" panose="020F0502020204030204" pitchFamily="34" charset="0"/>
                <a:cs typeface="Calibri" panose="020F0502020204030204" pitchFamily="34" charset="0"/>
              </a:rPr>
              <a:t>1,650 </a:t>
            </a:r>
            <a:r>
              <a:rPr lang="en-US" sz="2400" dirty="0">
                <a:latin typeface="Calibri" panose="020F0502020204030204" pitchFamily="34" charset="0"/>
                <a:cs typeface="Calibri" panose="020F0502020204030204" pitchFamily="34" charset="0"/>
              </a:rPr>
              <a:t>health care staff, including PHS officers, civilian employees, and contractors</a:t>
            </a:r>
          </a:p>
          <a:p>
            <a:pPr>
              <a:spcBef>
                <a:spcPts val="1200"/>
              </a:spcBef>
              <a:spcAft>
                <a:spcPts val="1200"/>
              </a:spcAft>
            </a:pPr>
            <a:r>
              <a:rPr lang="en-US" sz="2400" dirty="0">
                <a:latin typeface="Calibri" panose="020F0502020204030204" pitchFamily="34" charset="0"/>
                <a:cs typeface="Calibri" panose="020F0502020204030204" pitchFamily="34" charset="0"/>
              </a:rPr>
              <a:t>Health care delivered in accordance to nationally recognized standards and professional peer-reviewed guidelines</a:t>
            </a:r>
            <a:endParaRPr lang="en-US" sz="2400" dirty="0">
              <a:highlight>
                <a:srgbClr val="FFFF00"/>
              </a:highlight>
              <a:latin typeface="Calibri" panose="020F0502020204030204" pitchFamily="34" charset="0"/>
              <a:cs typeface="Calibri" panose="020F0502020204030204" pitchFamily="34" charset="0"/>
            </a:endParaRPr>
          </a:p>
          <a:p>
            <a:pPr>
              <a:spcBef>
                <a:spcPts val="1200"/>
              </a:spcBef>
              <a:spcAft>
                <a:spcPts val="1200"/>
              </a:spcAft>
            </a:pPr>
            <a:r>
              <a:rPr lang="en-US" sz="2400" dirty="0">
                <a:latin typeface="Calibri"/>
                <a:cs typeface="Calibri"/>
              </a:rPr>
              <a:t>In Fiscal Year 2022, IHSC cared for</a:t>
            </a:r>
            <a:r>
              <a:rPr lang="en-US" sz="2400" dirty="0">
                <a:solidFill>
                  <a:srgbClr val="FFFF00"/>
                </a:solidFill>
                <a:latin typeface="Calibri"/>
                <a:cs typeface="Calibri"/>
              </a:rPr>
              <a:t> </a:t>
            </a:r>
            <a:r>
              <a:rPr lang="en-US" sz="2400" dirty="0">
                <a:solidFill>
                  <a:srgbClr val="A50021"/>
                </a:solidFill>
                <a:latin typeface="Calibri"/>
                <a:cs typeface="Calibri"/>
              </a:rPr>
              <a:t>118,000 </a:t>
            </a:r>
            <a:r>
              <a:rPr lang="en-US" sz="2400" dirty="0">
                <a:solidFill>
                  <a:schemeClr val="accent4">
                    <a:lumMod val="75000"/>
                  </a:schemeClr>
                </a:solidFill>
                <a:latin typeface="Calibri"/>
                <a:cs typeface="Calibri"/>
              </a:rPr>
              <a:t>individuals</a:t>
            </a:r>
            <a:r>
              <a:rPr lang="en-US" sz="2400" dirty="0">
                <a:solidFill>
                  <a:srgbClr val="A50021"/>
                </a:solidFill>
                <a:latin typeface="Calibri"/>
                <a:cs typeface="Calibri"/>
              </a:rPr>
              <a:t> </a:t>
            </a:r>
          </a:p>
          <a:p>
            <a:pPr>
              <a:spcBef>
                <a:spcPts val="1200"/>
              </a:spcBef>
              <a:spcAft>
                <a:spcPts val="1200"/>
              </a:spcAft>
            </a:pPr>
            <a:r>
              <a:rPr lang="en-US" sz="2400" dirty="0">
                <a:latin typeface="Calibri"/>
                <a:cs typeface="Calibri"/>
              </a:rPr>
              <a:t>IHSC’s operating budget approached </a:t>
            </a:r>
            <a:r>
              <a:rPr lang="en-US" sz="2400" dirty="0">
                <a:solidFill>
                  <a:srgbClr val="A50021"/>
                </a:solidFill>
                <a:latin typeface="Calibri"/>
                <a:cs typeface="Calibri"/>
              </a:rPr>
              <a:t>$324 million</a:t>
            </a:r>
            <a:endParaRPr lang="en-US" sz="2400" dirty="0">
              <a:latin typeface="Calibri"/>
              <a:cs typeface="Calibri"/>
            </a:endParaRPr>
          </a:p>
          <a:p>
            <a:pPr marL="457200" indent="-457200">
              <a:spcBef>
                <a:spcPts val="1200"/>
              </a:spcBef>
              <a:spcAft>
                <a:spcPts val="1200"/>
              </a:spcAft>
              <a:buFont typeface="Arial" panose="020B0604020202020204" pitchFamily="34" charset="0"/>
              <a:buChar char="•"/>
            </a:pPr>
            <a:endParaRPr lang="en-US" sz="2400" dirty="0">
              <a:highlight>
                <a:srgbClr val="FFFF00"/>
              </a:highlight>
            </a:endParaRPr>
          </a:p>
          <a:p>
            <a:pPr>
              <a:spcBef>
                <a:spcPts val="1200"/>
              </a:spcBef>
              <a:spcAft>
                <a:spcPts val="1200"/>
              </a:spcAft>
            </a:pPr>
            <a:endParaRPr lang="en-US" sz="2400" dirty="0"/>
          </a:p>
        </p:txBody>
      </p:sp>
      <p:sp>
        <p:nvSpPr>
          <p:cNvPr id="2" name="object 2"/>
          <p:cNvSpPr txBox="1">
            <a:spLocks noGrp="1"/>
          </p:cNvSpPr>
          <p:nvPr>
            <p:ph type="title"/>
          </p:nvPr>
        </p:nvSpPr>
        <p:spPr/>
        <p:txBody>
          <a:bodyPr>
            <a:normAutofit/>
          </a:bodyPr>
          <a:lstStyle/>
          <a:p>
            <a:r>
              <a:rPr lang="en-US" dirty="0"/>
              <a:t>IHSC Health Care System</a:t>
            </a:r>
          </a:p>
        </p:txBody>
      </p:sp>
      <p:sp>
        <p:nvSpPr>
          <p:cNvPr id="6" name="object 6"/>
          <p:cNvSpPr txBox="1"/>
          <p:nvPr/>
        </p:nvSpPr>
        <p:spPr>
          <a:xfrm>
            <a:off x="10138791" y="6596084"/>
            <a:ext cx="241300" cy="198772"/>
          </a:xfrm>
          <a:prstGeom prst="rect">
            <a:avLst/>
          </a:prstGeom>
        </p:spPr>
        <p:txBody>
          <a:bodyPr vert="horz" wrap="square" lIns="0" tIns="13970" rIns="0" bIns="0" rtlCol="0">
            <a:spAutoFit/>
          </a:bodyPr>
          <a:lstStyle/>
          <a:p>
            <a:pPr marL="25400">
              <a:spcBef>
                <a:spcPts val="110"/>
              </a:spcBef>
            </a:pPr>
            <a:fld id="{81D60167-4931-47E6-BA6A-407CBD079E47}" type="slidenum">
              <a:rPr sz="1200" spc="-5" dirty="0">
                <a:latin typeface="Arial"/>
                <a:cs typeface="Arial"/>
              </a:rPr>
              <a:pPr marL="25400">
                <a:spcBef>
                  <a:spcPts val="110"/>
                </a:spcBef>
              </a:pPr>
              <a:t>9</a:t>
            </a:fld>
            <a:endParaRPr sz="1200">
              <a:latin typeface="Arial"/>
              <a:cs typeface="Arial"/>
            </a:endParaRPr>
          </a:p>
        </p:txBody>
      </p:sp>
    </p:spTree>
    <p:extLst>
      <p:ext uri="{BB962C8B-B14F-4D97-AF65-F5344CB8AC3E}">
        <p14:creationId xmlns:p14="http://schemas.microsoft.com/office/powerpoint/2010/main" val="4086498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1_OASH Slide Master">
  <a:themeElements>
    <a:clrScheme name="USHPS ">
      <a:dk1>
        <a:srgbClr val="000000"/>
      </a:dk1>
      <a:lt1>
        <a:srgbClr val="FFFFFF"/>
      </a:lt1>
      <a:dk2>
        <a:srgbClr val="BFD4DD"/>
      </a:dk2>
      <a:lt2>
        <a:srgbClr val="F4BA18"/>
      </a:lt2>
      <a:accent1>
        <a:srgbClr val="123342"/>
      </a:accent1>
      <a:accent2>
        <a:srgbClr val="6F8E9C"/>
      </a:accent2>
      <a:accent3>
        <a:srgbClr val="D5C7B7"/>
      </a:accent3>
      <a:accent4>
        <a:srgbClr val="D5212B"/>
      </a:accent4>
      <a:accent5>
        <a:srgbClr val="761312"/>
      </a:accent5>
      <a:accent6>
        <a:srgbClr val="52575F"/>
      </a:accent6>
      <a:hlink>
        <a:srgbClr val="1B3B4D"/>
      </a:hlink>
      <a:folHlink>
        <a:srgbClr val="0F212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ASH Slide Master" id="{0CAD0F80-0E72-45DA-8258-90A72DB5A2E3}" vid="{C7B34E3C-A108-409F-9C5A-4793B4CB7870}"/>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ASH Slide Master">
  <a:themeElements>
    <a:clrScheme name="USHPS ">
      <a:dk1>
        <a:srgbClr val="000000"/>
      </a:dk1>
      <a:lt1>
        <a:srgbClr val="FFFFFF"/>
      </a:lt1>
      <a:dk2>
        <a:srgbClr val="BFD4DD"/>
      </a:dk2>
      <a:lt2>
        <a:srgbClr val="F4BA18"/>
      </a:lt2>
      <a:accent1>
        <a:srgbClr val="123342"/>
      </a:accent1>
      <a:accent2>
        <a:srgbClr val="6F8E9C"/>
      </a:accent2>
      <a:accent3>
        <a:srgbClr val="D5C7B7"/>
      </a:accent3>
      <a:accent4>
        <a:srgbClr val="D5212B"/>
      </a:accent4>
      <a:accent5>
        <a:srgbClr val="761312"/>
      </a:accent5>
      <a:accent6>
        <a:srgbClr val="52575F"/>
      </a:accent6>
      <a:hlink>
        <a:srgbClr val="1B3B4D"/>
      </a:hlink>
      <a:folHlink>
        <a:srgbClr val="0F212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ASH Slide Master" id="{0CAD0F80-0E72-45DA-8258-90A72DB5A2E3}" vid="{C7B34E3C-A108-409F-9C5A-4793B4CB7870}"/>
    </a:ext>
  </a:extLst>
</a:theme>
</file>

<file path=ppt/theme/theme3.xml><?xml version="1.0" encoding="utf-8"?>
<a:theme xmlns:a="http://schemas.openxmlformats.org/drawingml/2006/main" name="3_OASH Slide Master">
  <a:themeElements>
    <a:clrScheme name="USHPS ">
      <a:dk1>
        <a:srgbClr val="000000"/>
      </a:dk1>
      <a:lt1>
        <a:srgbClr val="FFFFFF"/>
      </a:lt1>
      <a:dk2>
        <a:srgbClr val="BFD4DD"/>
      </a:dk2>
      <a:lt2>
        <a:srgbClr val="F4BA18"/>
      </a:lt2>
      <a:accent1>
        <a:srgbClr val="123342"/>
      </a:accent1>
      <a:accent2>
        <a:srgbClr val="6F8E9C"/>
      </a:accent2>
      <a:accent3>
        <a:srgbClr val="D5C7B7"/>
      </a:accent3>
      <a:accent4>
        <a:srgbClr val="D5212B"/>
      </a:accent4>
      <a:accent5>
        <a:srgbClr val="761312"/>
      </a:accent5>
      <a:accent6>
        <a:srgbClr val="52575F"/>
      </a:accent6>
      <a:hlink>
        <a:srgbClr val="1B3B4D"/>
      </a:hlink>
      <a:folHlink>
        <a:srgbClr val="0F212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ASH Slide Master" id="{0CAD0F80-0E72-45DA-8258-90A72DB5A2E3}" vid="{C7B34E3C-A108-409F-9C5A-4793B4CB7870}"/>
    </a:ext>
  </a:extLst>
</a:theme>
</file>

<file path=ppt/theme/theme4.xml><?xml version="1.0" encoding="utf-8"?>
<a:theme xmlns:a="http://schemas.openxmlformats.org/drawingml/2006/main" name="4_OASH Slide Master">
  <a:themeElements>
    <a:clrScheme name="USHPS ">
      <a:dk1>
        <a:srgbClr val="000000"/>
      </a:dk1>
      <a:lt1>
        <a:srgbClr val="FFFFFF"/>
      </a:lt1>
      <a:dk2>
        <a:srgbClr val="BFD4DD"/>
      </a:dk2>
      <a:lt2>
        <a:srgbClr val="F4BA18"/>
      </a:lt2>
      <a:accent1>
        <a:srgbClr val="123342"/>
      </a:accent1>
      <a:accent2>
        <a:srgbClr val="6F8E9C"/>
      </a:accent2>
      <a:accent3>
        <a:srgbClr val="D5C7B7"/>
      </a:accent3>
      <a:accent4>
        <a:srgbClr val="D5212B"/>
      </a:accent4>
      <a:accent5>
        <a:srgbClr val="761312"/>
      </a:accent5>
      <a:accent6>
        <a:srgbClr val="52575F"/>
      </a:accent6>
      <a:hlink>
        <a:srgbClr val="1B3B4D"/>
      </a:hlink>
      <a:folHlink>
        <a:srgbClr val="0F212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ASH Slide Master" id="{0CAD0F80-0E72-45DA-8258-90A72DB5A2E3}" vid="{C7B34E3C-A108-409F-9C5A-4793B4CB7870}"/>
    </a:ext>
  </a:extLst>
</a:theme>
</file>

<file path=ppt/theme/theme5.xml><?xml version="1.0" encoding="utf-8"?>
<a:theme xmlns:a="http://schemas.openxmlformats.org/drawingml/2006/main" name="10_OASH Slide Master">
  <a:themeElements>
    <a:clrScheme name="USHPS ">
      <a:dk1>
        <a:srgbClr val="000000"/>
      </a:dk1>
      <a:lt1>
        <a:srgbClr val="FFFFFF"/>
      </a:lt1>
      <a:dk2>
        <a:srgbClr val="BFD4DD"/>
      </a:dk2>
      <a:lt2>
        <a:srgbClr val="F4BA18"/>
      </a:lt2>
      <a:accent1>
        <a:srgbClr val="123342"/>
      </a:accent1>
      <a:accent2>
        <a:srgbClr val="6F8E9C"/>
      </a:accent2>
      <a:accent3>
        <a:srgbClr val="D5C7B7"/>
      </a:accent3>
      <a:accent4>
        <a:srgbClr val="D5212B"/>
      </a:accent4>
      <a:accent5>
        <a:srgbClr val="761312"/>
      </a:accent5>
      <a:accent6>
        <a:srgbClr val="52575F"/>
      </a:accent6>
      <a:hlink>
        <a:srgbClr val="1B3B4D"/>
      </a:hlink>
      <a:folHlink>
        <a:srgbClr val="0F212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ASH Slide Master" id="{0CAD0F80-0E72-45DA-8258-90A72DB5A2E3}" vid="{C7B34E3C-A108-409F-9C5A-4793B4CB7870}"/>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5_OASH Slide Master">
  <a:themeElements>
    <a:clrScheme name="USHPS ">
      <a:dk1>
        <a:srgbClr val="000000"/>
      </a:dk1>
      <a:lt1>
        <a:srgbClr val="FFFFFF"/>
      </a:lt1>
      <a:dk2>
        <a:srgbClr val="BFD4DD"/>
      </a:dk2>
      <a:lt2>
        <a:srgbClr val="F4BA18"/>
      </a:lt2>
      <a:accent1>
        <a:srgbClr val="123342"/>
      </a:accent1>
      <a:accent2>
        <a:srgbClr val="6F8E9C"/>
      </a:accent2>
      <a:accent3>
        <a:srgbClr val="D5C7B7"/>
      </a:accent3>
      <a:accent4>
        <a:srgbClr val="D5212B"/>
      </a:accent4>
      <a:accent5>
        <a:srgbClr val="761312"/>
      </a:accent5>
      <a:accent6>
        <a:srgbClr val="52575F"/>
      </a:accent6>
      <a:hlink>
        <a:srgbClr val="1B3B4D"/>
      </a:hlink>
      <a:folHlink>
        <a:srgbClr val="0F212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ASH Slide Master" id="{0CAD0F80-0E72-45DA-8258-90A72DB5A2E3}" vid="{C7B34E3C-A108-409F-9C5A-4793B4CB7870}"/>
    </a:ext>
  </a:extLst>
</a:theme>
</file>

<file path=ppt/theme/theme8.xml><?xml version="1.0" encoding="utf-8"?>
<a:theme xmlns:a="http://schemas.openxmlformats.org/drawingml/2006/main" name="6_OASH Slide Master">
  <a:themeElements>
    <a:clrScheme name="USHPS ">
      <a:dk1>
        <a:srgbClr val="000000"/>
      </a:dk1>
      <a:lt1>
        <a:srgbClr val="FFFFFF"/>
      </a:lt1>
      <a:dk2>
        <a:srgbClr val="BFD4DD"/>
      </a:dk2>
      <a:lt2>
        <a:srgbClr val="F4BA18"/>
      </a:lt2>
      <a:accent1>
        <a:srgbClr val="123342"/>
      </a:accent1>
      <a:accent2>
        <a:srgbClr val="6F8E9C"/>
      </a:accent2>
      <a:accent3>
        <a:srgbClr val="D5C7B7"/>
      </a:accent3>
      <a:accent4>
        <a:srgbClr val="D5212B"/>
      </a:accent4>
      <a:accent5>
        <a:srgbClr val="761312"/>
      </a:accent5>
      <a:accent6>
        <a:srgbClr val="52575F"/>
      </a:accent6>
      <a:hlink>
        <a:srgbClr val="1B3B4D"/>
      </a:hlink>
      <a:folHlink>
        <a:srgbClr val="0F212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ASH Slide Master" id="{0CAD0F80-0E72-45DA-8258-90A72DB5A2E3}" vid="{C7B34E3C-A108-409F-9C5A-4793B4CB7870}"/>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24D6F4899503734DB0CCEA7432365D3E" ma:contentTypeVersion="7" ma:contentTypeDescription="Create a new document." ma:contentTypeScope="" ma:versionID="b7d976f4bb7efb283c933e6a2606a3df">
  <xsd:schema xmlns:xsd="http://www.w3.org/2001/XMLSchema" xmlns:xs="http://www.w3.org/2001/XMLSchema" xmlns:p="http://schemas.microsoft.com/office/2006/metadata/properties" xmlns:ns2="9328393f-94fa-4cbf-abbb-66f98af36556" targetNamespace="http://schemas.microsoft.com/office/2006/metadata/properties" ma:root="true" ma:fieldsID="6e59a7d06b0a207a713554cdf3021923" ns2:_="">
    <xsd:import namespace="9328393f-94fa-4cbf-abbb-66f98af36556"/>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328393f-94fa-4cbf-abbb-66f98af3655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CA383BB-69AB-48E2-8527-0C0CD02DA75B}">
  <ds:schemaRefs>
    <ds:schemaRef ds:uri="http://schemas.microsoft.com/sharepoint/v3/contenttype/forms"/>
  </ds:schemaRefs>
</ds:datastoreItem>
</file>

<file path=customXml/itemProps2.xml><?xml version="1.0" encoding="utf-8"?>
<ds:datastoreItem xmlns:ds="http://schemas.openxmlformats.org/officeDocument/2006/customXml" ds:itemID="{B925F0AC-B884-4CA4-8E00-3F48E82C01F1}">
  <ds:schemaRefs>
    <ds:schemaRef ds:uri="http://purl.org/dc/terms/"/>
    <ds:schemaRef ds:uri="9328393f-94fa-4cbf-abbb-66f98af36556"/>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schemas.openxmlformats.org/package/2006/metadata/core-properties"/>
    <ds:schemaRef ds:uri="http://www.w3.org/XML/1998/namespace"/>
    <ds:schemaRef ds:uri="http://purl.org/dc/dcmitype/"/>
  </ds:schemaRefs>
</ds:datastoreItem>
</file>

<file path=customXml/itemProps3.xml><?xml version="1.0" encoding="utf-8"?>
<ds:datastoreItem xmlns:ds="http://schemas.openxmlformats.org/officeDocument/2006/customXml" ds:itemID="{8FC02522-248C-4D98-BE04-10F5E2DA817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328393f-94fa-4cbf-abbb-66f98af3655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9112</TotalTime>
  <Words>4163</Words>
  <Application>Microsoft Office PowerPoint</Application>
  <PresentationFormat>Widescreen</PresentationFormat>
  <Paragraphs>389</Paragraphs>
  <Slides>42</Slides>
  <Notes>34</Notes>
  <HiddenSlides>2</HiddenSlides>
  <MMClips>0</MMClips>
  <ScaleCrop>false</ScaleCrop>
  <HeadingPairs>
    <vt:vector size="6" baseType="variant">
      <vt:variant>
        <vt:lpstr>Fonts Used</vt:lpstr>
      </vt:variant>
      <vt:variant>
        <vt:i4>10</vt:i4>
      </vt:variant>
      <vt:variant>
        <vt:lpstr>Theme</vt:lpstr>
      </vt:variant>
      <vt:variant>
        <vt:i4>8</vt:i4>
      </vt:variant>
      <vt:variant>
        <vt:lpstr>Slide Titles</vt:lpstr>
      </vt:variant>
      <vt:variant>
        <vt:i4>42</vt:i4>
      </vt:variant>
    </vt:vector>
  </HeadingPairs>
  <TitlesOfParts>
    <vt:vector size="60" baseType="lpstr">
      <vt:lpstr>Arial</vt:lpstr>
      <vt:lpstr>Calibri</vt:lpstr>
      <vt:lpstr>CIDFont+F7</vt:lpstr>
      <vt:lpstr>Courier New</vt:lpstr>
      <vt:lpstr>Franklin Gothic Demi</vt:lpstr>
      <vt:lpstr>Georgia</vt:lpstr>
      <vt:lpstr>Open sans</vt:lpstr>
      <vt:lpstr>Open sans</vt:lpstr>
      <vt:lpstr>Segoe UI</vt:lpstr>
      <vt:lpstr>Wingdings</vt:lpstr>
      <vt:lpstr>1_OASH Slide Master</vt:lpstr>
      <vt:lpstr>2_OASH Slide Master</vt:lpstr>
      <vt:lpstr>3_OASH Slide Master</vt:lpstr>
      <vt:lpstr>4_OASH Slide Master</vt:lpstr>
      <vt:lpstr>10_OASH Slide Master</vt:lpstr>
      <vt:lpstr>Office Theme</vt:lpstr>
      <vt:lpstr>5_OASH Slide Master</vt:lpstr>
      <vt:lpstr>6_OASH Slide Master</vt:lpstr>
      <vt:lpstr>Role of the Clinical Pharmacists in Transgender Care</vt:lpstr>
      <vt:lpstr>Disclaimers and Disclosures</vt:lpstr>
      <vt:lpstr>Educational Objectives</vt:lpstr>
      <vt:lpstr>Introduction</vt:lpstr>
      <vt:lpstr>Overview: Caroline Detention Facility </vt:lpstr>
      <vt:lpstr>HISTORY</vt:lpstr>
      <vt:lpstr>HISTORY</vt:lpstr>
      <vt:lpstr>Heath Care System</vt:lpstr>
      <vt:lpstr>IHSC Health Care System</vt:lpstr>
      <vt:lpstr>IHSC Health Care Services in FY 2022</vt:lpstr>
      <vt:lpstr>Direct Health Care Delivery</vt:lpstr>
      <vt:lpstr>Health Services</vt:lpstr>
      <vt:lpstr>Transgender Care Clinical Approach</vt:lpstr>
      <vt:lpstr>Development of Standardized Care</vt:lpstr>
      <vt:lpstr>Staff education</vt:lpstr>
      <vt:lpstr>Staff Education</vt:lpstr>
      <vt:lpstr>IHSC Transgender Care Policy</vt:lpstr>
      <vt:lpstr>IHSC Transgender Care Policy</vt:lpstr>
      <vt:lpstr>IHSC Transgender Care Policy</vt:lpstr>
      <vt:lpstr>Correctional Facility Considerations</vt:lpstr>
      <vt:lpstr>Informed Consent</vt:lpstr>
      <vt:lpstr>Clinical Guidelines</vt:lpstr>
      <vt:lpstr>Clinical Guidelines</vt:lpstr>
      <vt:lpstr>Clinical Guidelines</vt:lpstr>
      <vt:lpstr>Clinical Guidelines</vt:lpstr>
      <vt:lpstr>Clinical Guidelines</vt:lpstr>
      <vt:lpstr>Electronic Health Record Templates and Order Sets</vt:lpstr>
      <vt:lpstr>Electronic health record templates and order sets</vt:lpstr>
      <vt:lpstr>Electronic Health Record Templates and Order Sets</vt:lpstr>
      <vt:lpstr>Continuity of Care</vt:lpstr>
      <vt:lpstr>Clinical Pharmacist Provided Transgender Care</vt:lpstr>
      <vt:lpstr>Overview: Montgomery Processing Center</vt:lpstr>
      <vt:lpstr>Clinical Pharmacist Roles</vt:lpstr>
      <vt:lpstr>Typical Approach to New Patient</vt:lpstr>
      <vt:lpstr>PowerPoint Presentation</vt:lpstr>
      <vt:lpstr>PowerPoint Presentation</vt:lpstr>
      <vt:lpstr>Feminizing Effect Timeline</vt:lpstr>
      <vt:lpstr>Continued Care During Correctional Care</vt:lpstr>
      <vt:lpstr> Expert Navigation of the System</vt:lpstr>
      <vt:lpstr>Questions?</vt:lpstr>
      <vt:lpstr>References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Haigwood, Patricia (OS/ASPR/BARDA) (CTR)</dc:creator>
  <cp:lastModifiedBy>ICE-ERO-IHSC-MELIA, KRISTINA, M</cp:lastModifiedBy>
  <cp:revision>168</cp:revision>
  <cp:lastPrinted>2020-02-10T15:49:23Z</cp:lastPrinted>
  <dcterms:created xsi:type="dcterms:W3CDTF">2019-03-20T17:30:43Z</dcterms:created>
  <dcterms:modified xsi:type="dcterms:W3CDTF">2023-12-15T16:29:11Z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0x01010024D6F4899503734DB0CCEA7432365D3E</vt:lpwstr>
  </property>
</Properties>
</file>