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6" r:id="rId5"/>
    <p:sldId id="306" r:id="rId6"/>
    <p:sldId id="307" r:id="rId7"/>
    <p:sldId id="258" r:id="rId8"/>
    <p:sldId id="319" r:id="rId9"/>
    <p:sldId id="267" r:id="rId10"/>
    <p:sldId id="268" r:id="rId11"/>
    <p:sldId id="298" r:id="rId12"/>
    <p:sldId id="279" r:id="rId13"/>
    <p:sldId id="324" r:id="rId14"/>
    <p:sldId id="322" r:id="rId15"/>
    <p:sldId id="323" r:id="rId16"/>
    <p:sldId id="308" r:id="rId17"/>
    <p:sldId id="283" r:id="rId18"/>
    <p:sldId id="285" r:id="rId19"/>
    <p:sldId id="309" r:id="rId20"/>
    <p:sldId id="287" r:id="rId21"/>
    <p:sldId id="286" r:id="rId22"/>
    <p:sldId id="318" r:id="rId23"/>
    <p:sldId id="290" r:id="rId24"/>
    <p:sldId id="295" r:id="rId25"/>
    <p:sldId id="296" r:id="rId26"/>
    <p:sldId id="297" r:id="rId27"/>
    <p:sldId id="293" r:id="rId28"/>
    <p:sldId id="274" r:id="rId29"/>
    <p:sldId id="278"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2CC909-079D-4B04-9949-48434B1AF3F7}" v="1" dt="2024-02-13T12:19:22.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100" d="100"/>
          <a:sy n="100" d="100"/>
        </p:scale>
        <p:origin x="93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ersch, John" userId="f5e0c73e-c36c-4ac7-ab32-f253c0b0e29f" providerId="ADAL" clId="{EF2CC909-079D-4B04-9949-48434B1AF3F7}"/>
    <pc:docChg chg="modSld">
      <pc:chgData name="Wiersch, John" userId="f5e0c73e-c36c-4ac7-ab32-f253c0b0e29f" providerId="ADAL" clId="{EF2CC909-079D-4B04-9949-48434B1AF3F7}" dt="2024-02-13T12:20:11.683" v="431" actId="20577"/>
      <pc:docMkLst>
        <pc:docMk/>
      </pc:docMkLst>
      <pc:sldChg chg="addSp modSp mod">
        <pc:chgData name="Wiersch, John" userId="f5e0c73e-c36c-4ac7-ab32-f253c0b0e29f" providerId="ADAL" clId="{EF2CC909-079D-4B04-9949-48434B1AF3F7}" dt="2024-02-13T12:20:11.683" v="431" actId="20577"/>
        <pc:sldMkLst>
          <pc:docMk/>
          <pc:sldMk cId="335515312" sldId="324"/>
        </pc:sldMkLst>
        <pc:spChg chg="mod">
          <ac:chgData name="Wiersch, John" userId="f5e0c73e-c36c-4ac7-ab32-f253c0b0e29f" providerId="ADAL" clId="{EF2CC909-079D-4B04-9949-48434B1AF3F7}" dt="2024-02-13T12:19:57.604" v="370" actId="1036"/>
          <ac:spMkLst>
            <pc:docMk/>
            <pc:sldMk cId="335515312" sldId="324"/>
            <ac:spMk id="5" creationId="{0CA652EF-B876-DCB2-B0C8-402796FA8094}"/>
          </ac:spMkLst>
        </pc:spChg>
        <pc:spChg chg="mod">
          <ac:chgData name="Wiersch, John" userId="f5e0c73e-c36c-4ac7-ab32-f253c0b0e29f" providerId="ADAL" clId="{EF2CC909-079D-4B04-9949-48434B1AF3F7}" dt="2024-02-13T12:20:11.683" v="431" actId="20577"/>
          <ac:spMkLst>
            <pc:docMk/>
            <pc:sldMk cId="335515312" sldId="324"/>
            <ac:spMk id="6" creationId="{A70E85FB-0D93-01EC-0FAC-84B9A8319AAB}"/>
          </ac:spMkLst>
        </pc:spChg>
        <pc:picChg chg="add mod">
          <ac:chgData name="Wiersch, John" userId="f5e0c73e-c36c-4ac7-ab32-f253c0b0e29f" providerId="ADAL" clId="{EF2CC909-079D-4B04-9949-48434B1AF3F7}" dt="2024-02-13T12:19:55.466" v="350" actId="1036"/>
          <ac:picMkLst>
            <pc:docMk/>
            <pc:sldMk cId="335515312" sldId="324"/>
            <ac:picMk id="8" creationId="{6DA05207-0BFE-51F3-E180-69BB705687DB}"/>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BAE745-2068-4AD2-BC23-CD5B8C3F888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242F60-CC35-41C5-B0A9-F2F92CE92BAE}">
      <dgm:prSet/>
      <dgm:spPr/>
      <dgm:t>
        <a:bodyPr/>
        <a:lstStyle/>
        <a:p>
          <a:r>
            <a:rPr lang="en-US" baseline="0" dirty="0"/>
            <a:t>Identify the depth and TBSA of pediatric burns</a:t>
          </a:r>
          <a:endParaRPr lang="en-US" dirty="0"/>
        </a:p>
      </dgm:t>
    </dgm:pt>
    <dgm:pt modelId="{6EE8B77F-7774-4436-B4FA-378A02B142E4}" type="parTrans" cxnId="{07494928-86E1-4D08-AD25-21B51CB88B4E}">
      <dgm:prSet/>
      <dgm:spPr/>
      <dgm:t>
        <a:bodyPr/>
        <a:lstStyle/>
        <a:p>
          <a:endParaRPr lang="en-US"/>
        </a:p>
      </dgm:t>
    </dgm:pt>
    <dgm:pt modelId="{A60CD0C4-F3E0-447C-9EF9-7D3C9FC4139E}" type="sibTrans" cxnId="{07494928-86E1-4D08-AD25-21B51CB88B4E}">
      <dgm:prSet/>
      <dgm:spPr/>
      <dgm:t>
        <a:bodyPr/>
        <a:lstStyle/>
        <a:p>
          <a:endParaRPr lang="en-US"/>
        </a:p>
      </dgm:t>
    </dgm:pt>
    <dgm:pt modelId="{E8322752-CE44-459F-8177-85DF239C3E72}">
      <dgm:prSet/>
      <dgm:spPr/>
      <dgm:t>
        <a:bodyPr/>
        <a:lstStyle/>
        <a:p>
          <a:r>
            <a:rPr lang="en-US" baseline="0" dirty="0"/>
            <a:t>Discuss the management of minor pediatric burns</a:t>
          </a:r>
          <a:endParaRPr lang="en-US" dirty="0"/>
        </a:p>
      </dgm:t>
    </dgm:pt>
    <dgm:pt modelId="{7C32695B-0ED9-4929-BFDE-8704E54C0F9A}" type="parTrans" cxnId="{5921CFD0-0B46-4FEB-B6B9-A8CEA924BAAB}">
      <dgm:prSet/>
      <dgm:spPr/>
      <dgm:t>
        <a:bodyPr/>
        <a:lstStyle/>
        <a:p>
          <a:endParaRPr lang="en-US"/>
        </a:p>
      </dgm:t>
    </dgm:pt>
    <dgm:pt modelId="{054D8A48-ED17-4A4C-9FE1-5E3C7268E69D}" type="sibTrans" cxnId="{5921CFD0-0B46-4FEB-B6B9-A8CEA924BAAB}">
      <dgm:prSet/>
      <dgm:spPr/>
      <dgm:t>
        <a:bodyPr/>
        <a:lstStyle/>
        <a:p>
          <a:endParaRPr lang="en-US"/>
        </a:p>
      </dgm:t>
    </dgm:pt>
    <dgm:pt modelId="{A4478983-672A-4A6D-B800-B544EEFDB9CD}">
      <dgm:prSet/>
      <dgm:spPr/>
      <dgm:t>
        <a:bodyPr/>
        <a:lstStyle/>
        <a:p>
          <a:r>
            <a:rPr lang="en-US" baseline="0" dirty="0"/>
            <a:t>Discuss pediatric burn patients requiring referral and their initial management</a:t>
          </a:r>
          <a:endParaRPr lang="en-US" dirty="0"/>
        </a:p>
      </dgm:t>
    </dgm:pt>
    <dgm:pt modelId="{67CADE60-90BD-4985-939D-DEE40D1F8B54}" type="parTrans" cxnId="{4790D5FA-738D-4748-8FF4-C95089BE7D27}">
      <dgm:prSet/>
      <dgm:spPr/>
      <dgm:t>
        <a:bodyPr/>
        <a:lstStyle/>
        <a:p>
          <a:endParaRPr lang="en-US"/>
        </a:p>
      </dgm:t>
    </dgm:pt>
    <dgm:pt modelId="{2F2A1CEB-0E1D-4AEE-9046-09EC9FA2DA06}" type="sibTrans" cxnId="{4790D5FA-738D-4748-8FF4-C95089BE7D27}">
      <dgm:prSet/>
      <dgm:spPr/>
      <dgm:t>
        <a:bodyPr/>
        <a:lstStyle/>
        <a:p>
          <a:endParaRPr lang="en-US"/>
        </a:p>
      </dgm:t>
    </dgm:pt>
    <dgm:pt modelId="{7554A9E6-A7FE-4918-BDEC-83CC31326253}" type="pres">
      <dgm:prSet presAssocID="{55BAE745-2068-4AD2-BC23-CD5B8C3F888B}" presName="root" presStyleCnt="0">
        <dgm:presLayoutVars>
          <dgm:dir/>
          <dgm:resizeHandles val="exact"/>
        </dgm:presLayoutVars>
      </dgm:prSet>
      <dgm:spPr/>
    </dgm:pt>
    <dgm:pt modelId="{135A1797-DEDB-4D3A-8A3D-961A45816AB4}" type="pres">
      <dgm:prSet presAssocID="{05242F60-CC35-41C5-B0A9-F2F92CE92BAE}" presName="compNode" presStyleCnt="0"/>
      <dgm:spPr/>
    </dgm:pt>
    <dgm:pt modelId="{E55FC583-A183-4EB5-BC5F-9170D95E2771}" type="pres">
      <dgm:prSet presAssocID="{05242F60-CC35-41C5-B0A9-F2F92CE92BAE}" presName="bgRect" presStyleLbl="bgShp" presStyleIdx="0" presStyleCnt="3"/>
      <dgm:spPr/>
    </dgm:pt>
    <dgm:pt modelId="{99A9D6DF-7619-4044-935B-84CA80E66F05}" type="pres">
      <dgm:prSet presAssocID="{05242F60-CC35-41C5-B0A9-F2F92CE92B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02E421BC-10EC-4B28-BD44-58A162A60CB5}" type="pres">
      <dgm:prSet presAssocID="{05242F60-CC35-41C5-B0A9-F2F92CE92BAE}" presName="spaceRect" presStyleCnt="0"/>
      <dgm:spPr/>
    </dgm:pt>
    <dgm:pt modelId="{54CC2055-9494-410F-B738-3EC72328757B}" type="pres">
      <dgm:prSet presAssocID="{05242F60-CC35-41C5-B0A9-F2F92CE92BAE}" presName="parTx" presStyleLbl="revTx" presStyleIdx="0" presStyleCnt="3">
        <dgm:presLayoutVars>
          <dgm:chMax val="0"/>
          <dgm:chPref val="0"/>
        </dgm:presLayoutVars>
      </dgm:prSet>
      <dgm:spPr/>
    </dgm:pt>
    <dgm:pt modelId="{2DEB80CC-4CA8-44F1-B8D4-CDE3270558EA}" type="pres">
      <dgm:prSet presAssocID="{A60CD0C4-F3E0-447C-9EF9-7D3C9FC4139E}" presName="sibTrans" presStyleCnt="0"/>
      <dgm:spPr/>
    </dgm:pt>
    <dgm:pt modelId="{23E2C64A-C8A5-4740-ADE3-1DDA067A0B6D}" type="pres">
      <dgm:prSet presAssocID="{E8322752-CE44-459F-8177-85DF239C3E72}" presName="compNode" presStyleCnt="0"/>
      <dgm:spPr/>
    </dgm:pt>
    <dgm:pt modelId="{36A86D70-8281-4AA6-923B-6D1FC24FB83B}" type="pres">
      <dgm:prSet presAssocID="{E8322752-CE44-459F-8177-85DF239C3E72}" presName="bgRect" presStyleLbl="bgShp" presStyleIdx="1" presStyleCnt="3"/>
      <dgm:spPr/>
    </dgm:pt>
    <dgm:pt modelId="{86F53E49-2CF6-4AE4-A56F-D28012B5832E}" type="pres">
      <dgm:prSet presAssocID="{E8322752-CE44-459F-8177-85DF239C3E7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448D3514-495F-440F-8035-F886FD5C2D80}" type="pres">
      <dgm:prSet presAssocID="{E8322752-CE44-459F-8177-85DF239C3E72}" presName="spaceRect" presStyleCnt="0"/>
      <dgm:spPr/>
    </dgm:pt>
    <dgm:pt modelId="{2C2512A6-30BC-4DDE-ADCE-48B52FDB9CFD}" type="pres">
      <dgm:prSet presAssocID="{E8322752-CE44-459F-8177-85DF239C3E72}" presName="parTx" presStyleLbl="revTx" presStyleIdx="1" presStyleCnt="3">
        <dgm:presLayoutVars>
          <dgm:chMax val="0"/>
          <dgm:chPref val="0"/>
        </dgm:presLayoutVars>
      </dgm:prSet>
      <dgm:spPr/>
    </dgm:pt>
    <dgm:pt modelId="{286B8A60-8780-4BC8-A456-F3AA46F27B03}" type="pres">
      <dgm:prSet presAssocID="{054D8A48-ED17-4A4C-9FE1-5E3C7268E69D}" presName="sibTrans" presStyleCnt="0"/>
      <dgm:spPr/>
    </dgm:pt>
    <dgm:pt modelId="{1EC11194-046E-411E-80BE-BE034F1DF9CF}" type="pres">
      <dgm:prSet presAssocID="{A4478983-672A-4A6D-B800-B544EEFDB9CD}" presName="compNode" presStyleCnt="0"/>
      <dgm:spPr/>
    </dgm:pt>
    <dgm:pt modelId="{0EB35E49-28A9-40A5-A98B-DF8F4A2C37B0}" type="pres">
      <dgm:prSet presAssocID="{A4478983-672A-4A6D-B800-B544EEFDB9CD}" presName="bgRect" presStyleLbl="bgShp" presStyleIdx="2" presStyleCnt="3"/>
      <dgm:spPr/>
    </dgm:pt>
    <dgm:pt modelId="{9CA4B5F5-CE65-4E97-9B8B-1D5E59E01E92}" type="pres">
      <dgm:prSet presAssocID="{A4478983-672A-4A6D-B800-B544EEFDB9C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32FA2B7-217A-43FD-8AC2-4327B3398B72}" type="pres">
      <dgm:prSet presAssocID="{A4478983-672A-4A6D-B800-B544EEFDB9CD}" presName="spaceRect" presStyleCnt="0"/>
      <dgm:spPr/>
    </dgm:pt>
    <dgm:pt modelId="{24E469D1-49A8-4852-8CE3-E96975C73C3C}" type="pres">
      <dgm:prSet presAssocID="{A4478983-672A-4A6D-B800-B544EEFDB9CD}" presName="parTx" presStyleLbl="revTx" presStyleIdx="2" presStyleCnt="3">
        <dgm:presLayoutVars>
          <dgm:chMax val="0"/>
          <dgm:chPref val="0"/>
        </dgm:presLayoutVars>
      </dgm:prSet>
      <dgm:spPr/>
    </dgm:pt>
  </dgm:ptLst>
  <dgm:cxnLst>
    <dgm:cxn modelId="{86A5310F-17EA-4836-9857-B69524A1E589}" type="presOf" srcId="{E8322752-CE44-459F-8177-85DF239C3E72}" destId="{2C2512A6-30BC-4DDE-ADCE-48B52FDB9CFD}" srcOrd="0" destOrd="0" presId="urn:microsoft.com/office/officeart/2018/2/layout/IconVerticalSolidList"/>
    <dgm:cxn modelId="{07494928-86E1-4D08-AD25-21B51CB88B4E}" srcId="{55BAE745-2068-4AD2-BC23-CD5B8C3F888B}" destId="{05242F60-CC35-41C5-B0A9-F2F92CE92BAE}" srcOrd="0" destOrd="0" parTransId="{6EE8B77F-7774-4436-B4FA-378A02B142E4}" sibTransId="{A60CD0C4-F3E0-447C-9EF9-7D3C9FC4139E}"/>
    <dgm:cxn modelId="{FCAC7463-C71C-438A-910B-F8DD7767D31B}" type="presOf" srcId="{05242F60-CC35-41C5-B0A9-F2F92CE92BAE}" destId="{54CC2055-9494-410F-B738-3EC72328757B}" srcOrd="0" destOrd="0" presId="urn:microsoft.com/office/officeart/2018/2/layout/IconVerticalSolidList"/>
    <dgm:cxn modelId="{A438CD8F-6224-4EA0-B2C9-4ABAC4169D20}" type="presOf" srcId="{A4478983-672A-4A6D-B800-B544EEFDB9CD}" destId="{24E469D1-49A8-4852-8CE3-E96975C73C3C}" srcOrd="0" destOrd="0" presId="urn:microsoft.com/office/officeart/2018/2/layout/IconVerticalSolidList"/>
    <dgm:cxn modelId="{5921CFD0-0B46-4FEB-B6B9-A8CEA924BAAB}" srcId="{55BAE745-2068-4AD2-BC23-CD5B8C3F888B}" destId="{E8322752-CE44-459F-8177-85DF239C3E72}" srcOrd="1" destOrd="0" parTransId="{7C32695B-0ED9-4929-BFDE-8704E54C0F9A}" sibTransId="{054D8A48-ED17-4A4C-9FE1-5E3C7268E69D}"/>
    <dgm:cxn modelId="{938892E5-9A12-40F0-A32E-16D30F3F59FA}" type="presOf" srcId="{55BAE745-2068-4AD2-BC23-CD5B8C3F888B}" destId="{7554A9E6-A7FE-4918-BDEC-83CC31326253}" srcOrd="0" destOrd="0" presId="urn:microsoft.com/office/officeart/2018/2/layout/IconVerticalSolidList"/>
    <dgm:cxn modelId="{4790D5FA-738D-4748-8FF4-C95089BE7D27}" srcId="{55BAE745-2068-4AD2-BC23-CD5B8C3F888B}" destId="{A4478983-672A-4A6D-B800-B544EEFDB9CD}" srcOrd="2" destOrd="0" parTransId="{67CADE60-90BD-4985-939D-DEE40D1F8B54}" sibTransId="{2F2A1CEB-0E1D-4AEE-9046-09EC9FA2DA06}"/>
    <dgm:cxn modelId="{B1FEDB6F-0513-4EF3-8719-3C13147064AF}" type="presParOf" srcId="{7554A9E6-A7FE-4918-BDEC-83CC31326253}" destId="{135A1797-DEDB-4D3A-8A3D-961A45816AB4}" srcOrd="0" destOrd="0" presId="urn:microsoft.com/office/officeart/2018/2/layout/IconVerticalSolidList"/>
    <dgm:cxn modelId="{F1B61CAA-6312-40EF-BAC5-860E425C4419}" type="presParOf" srcId="{135A1797-DEDB-4D3A-8A3D-961A45816AB4}" destId="{E55FC583-A183-4EB5-BC5F-9170D95E2771}" srcOrd="0" destOrd="0" presId="urn:microsoft.com/office/officeart/2018/2/layout/IconVerticalSolidList"/>
    <dgm:cxn modelId="{CCAE1DDF-055B-465D-95B5-737BEA9C3915}" type="presParOf" srcId="{135A1797-DEDB-4D3A-8A3D-961A45816AB4}" destId="{99A9D6DF-7619-4044-935B-84CA80E66F05}" srcOrd="1" destOrd="0" presId="urn:microsoft.com/office/officeart/2018/2/layout/IconVerticalSolidList"/>
    <dgm:cxn modelId="{3354A0BB-229B-4488-820A-479C56A8C8DC}" type="presParOf" srcId="{135A1797-DEDB-4D3A-8A3D-961A45816AB4}" destId="{02E421BC-10EC-4B28-BD44-58A162A60CB5}" srcOrd="2" destOrd="0" presId="urn:microsoft.com/office/officeart/2018/2/layout/IconVerticalSolidList"/>
    <dgm:cxn modelId="{C974EAB8-BD60-42F4-8FB0-B2998199F639}" type="presParOf" srcId="{135A1797-DEDB-4D3A-8A3D-961A45816AB4}" destId="{54CC2055-9494-410F-B738-3EC72328757B}" srcOrd="3" destOrd="0" presId="urn:microsoft.com/office/officeart/2018/2/layout/IconVerticalSolidList"/>
    <dgm:cxn modelId="{D98531D0-DE0A-4CB8-8F80-15F58695B722}" type="presParOf" srcId="{7554A9E6-A7FE-4918-BDEC-83CC31326253}" destId="{2DEB80CC-4CA8-44F1-B8D4-CDE3270558EA}" srcOrd="1" destOrd="0" presId="urn:microsoft.com/office/officeart/2018/2/layout/IconVerticalSolidList"/>
    <dgm:cxn modelId="{0B1D4371-887F-4A3A-8936-8A505D021649}" type="presParOf" srcId="{7554A9E6-A7FE-4918-BDEC-83CC31326253}" destId="{23E2C64A-C8A5-4740-ADE3-1DDA067A0B6D}" srcOrd="2" destOrd="0" presId="urn:microsoft.com/office/officeart/2018/2/layout/IconVerticalSolidList"/>
    <dgm:cxn modelId="{38EC0E5A-52F9-4953-94C3-B12D4D2C084D}" type="presParOf" srcId="{23E2C64A-C8A5-4740-ADE3-1DDA067A0B6D}" destId="{36A86D70-8281-4AA6-923B-6D1FC24FB83B}" srcOrd="0" destOrd="0" presId="urn:microsoft.com/office/officeart/2018/2/layout/IconVerticalSolidList"/>
    <dgm:cxn modelId="{B6D9E9CF-3224-48EA-B176-0B6626F7C0BC}" type="presParOf" srcId="{23E2C64A-C8A5-4740-ADE3-1DDA067A0B6D}" destId="{86F53E49-2CF6-4AE4-A56F-D28012B5832E}" srcOrd="1" destOrd="0" presId="urn:microsoft.com/office/officeart/2018/2/layout/IconVerticalSolidList"/>
    <dgm:cxn modelId="{5B4EC6D1-C200-43EF-87A3-1F1B8AAAA257}" type="presParOf" srcId="{23E2C64A-C8A5-4740-ADE3-1DDA067A0B6D}" destId="{448D3514-495F-440F-8035-F886FD5C2D80}" srcOrd="2" destOrd="0" presId="urn:microsoft.com/office/officeart/2018/2/layout/IconVerticalSolidList"/>
    <dgm:cxn modelId="{EAE00E18-5B8A-47E3-87BB-CE359092285B}" type="presParOf" srcId="{23E2C64A-C8A5-4740-ADE3-1DDA067A0B6D}" destId="{2C2512A6-30BC-4DDE-ADCE-48B52FDB9CFD}" srcOrd="3" destOrd="0" presId="urn:microsoft.com/office/officeart/2018/2/layout/IconVerticalSolidList"/>
    <dgm:cxn modelId="{FE9A239D-77B7-47BD-8374-C6A1B0EAB60E}" type="presParOf" srcId="{7554A9E6-A7FE-4918-BDEC-83CC31326253}" destId="{286B8A60-8780-4BC8-A456-F3AA46F27B03}" srcOrd="3" destOrd="0" presId="urn:microsoft.com/office/officeart/2018/2/layout/IconVerticalSolidList"/>
    <dgm:cxn modelId="{44E0604A-6D57-41B1-B4B7-FC35DE01303E}" type="presParOf" srcId="{7554A9E6-A7FE-4918-BDEC-83CC31326253}" destId="{1EC11194-046E-411E-80BE-BE034F1DF9CF}" srcOrd="4" destOrd="0" presId="urn:microsoft.com/office/officeart/2018/2/layout/IconVerticalSolidList"/>
    <dgm:cxn modelId="{0C8692EC-0D2B-4811-AD67-512B5DF2F7E2}" type="presParOf" srcId="{1EC11194-046E-411E-80BE-BE034F1DF9CF}" destId="{0EB35E49-28A9-40A5-A98B-DF8F4A2C37B0}" srcOrd="0" destOrd="0" presId="urn:microsoft.com/office/officeart/2018/2/layout/IconVerticalSolidList"/>
    <dgm:cxn modelId="{86096D1B-9A45-4399-A97E-D1FC618CD9F6}" type="presParOf" srcId="{1EC11194-046E-411E-80BE-BE034F1DF9CF}" destId="{9CA4B5F5-CE65-4E97-9B8B-1D5E59E01E92}" srcOrd="1" destOrd="0" presId="urn:microsoft.com/office/officeart/2018/2/layout/IconVerticalSolidList"/>
    <dgm:cxn modelId="{38CD46D9-F5DF-4F1B-A643-296D2B7B3C26}" type="presParOf" srcId="{1EC11194-046E-411E-80BE-BE034F1DF9CF}" destId="{132FA2B7-217A-43FD-8AC2-4327B3398B72}" srcOrd="2" destOrd="0" presId="urn:microsoft.com/office/officeart/2018/2/layout/IconVerticalSolidList"/>
    <dgm:cxn modelId="{DC7FD571-43FF-4851-865F-0666B766176F}" type="presParOf" srcId="{1EC11194-046E-411E-80BE-BE034F1DF9CF}" destId="{24E469D1-49A8-4852-8CE3-E96975C73C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FC583-A183-4EB5-BC5F-9170D95E2771}">
      <dsp:nvSpPr>
        <dsp:cNvPr id="0" name=""/>
        <dsp:cNvSpPr/>
      </dsp:nvSpPr>
      <dsp:spPr>
        <a:xfrm>
          <a:off x="0" y="475"/>
          <a:ext cx="9952567" cy="1112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A9D6DF-7619-4044-935B-84CA80E66F05}">
      <dsp:nvSpPr>
        <dsp:cNvPr id="0" name=""/>
        <dsp:cNvSpPr/>
      </dsp:nvSpPr>
      <dsp:spPr>
        <a:xfrm>
          <a:off x="336548" y="250801"/>
          <a:ext cx="611906" cy="6119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CC2055-9494-410F-B738-3EC72328757B}">
      <dsp:nvSpPr>
        <dsp:cNvPr id="0" name=""/>
        <dsp:cNvSpPr/>
      </dsp:nvSpPr>
      <dsp:spPr>
        <a:xfrm>
          <a:off x="1285004" y="475"/>
          <a:ext cx="8667562" cy="111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46" tIns="117746" rIns="117746" bIns="117746" numCol="1" spcCol="1270" anchor="ctr" anchorCtr="0">
          <a:noAutofit/>
        </a:bodyPr>
        <a:lstStyle/>
        <a:p>
          <a:pPr marL="0" lvl="0" indent="0" algn="l" defTabSz="1111250">
            <a:lnSpc>
              <a:spcPct val="90000"/>
            </a:lnSpc>
            <a:spcBef>
              <a:spcPct val="0"/>
            </a:spcBef>
            <a:spcAft>
              <a:spcPct val="35000"/>
            </a:spcAft>
            <a:buNone/>
          </a:pPr>
          <a:r>
            <a:rPr lang="en-US" sz="2500" kern="1200" baseline="0" dirty="0"/>
            <a:t>Identify the depth and TBSA of pediatric burns</a:t>
          </a:r>
          <a:endParaRPr lang="en-US" sz="2500" kern="1200" dirty="0"/>
        </a:p>
      </dsp:txBody>
      <dsp:txXfrm>
        <a:off x="1285004" y="475"/>
        <a:ext cx="8667562" cy="1112558"/>
      </dsp:txXfrm>
    </dsp:sp>
    <dsp:sp modelId="{36A86D70-8281-4AA6-923B-6D1FC24FB83B}">
      <dsp:nvSpPr>
        <dsp:cNvPr id="0" name=""/>
        <dsp:cNvSpPr/>
      </dsp:nvSpPr>
      <dsp:spPr>
        <a:xfrm>
          <a:off x="0" y="1391172"/>
          <a:ext cx="9952567" cy="1112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F53E49-2CF6-4AE4-A56F-D28012B5832E}">
      <dsp:nvSpPr>
        <dsp:cNvPr id="0" name=""/>
        <dsp:cNvSpPr/>
      </dsp:nvSpPr>
      <dsp:spPr>
        <a:xfrm>
          <a:off x="336548" y="1641498"/>
          <a:ext cx="611906" cy="6119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2512A6-30BC-4DDE-ADCE-48B52FDB9CFD}">
      <dsp:nvSpPr>
        <dsp:cNvPr id="0" name=""/>
        <dsp:cNvSpPr/>
      </dsp:nvSpPr>
      <dsp:spPr>
        <a:xfrm>
          <a:off x="1285004" y="1391172"/>
          <a:ext cx="8667562" cy="111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46" tIns="117746" rIns="117746" bIns="117746" numCol="1" spcCol="1270" anchor="ctr" anchorCtr="0">
          <a:noAutofit/>
        </a:bodyPr>
        <a:lstStyle/>
        <a:p>
          <a:pPr marL="0" lvl="0" indent="0" algn="l" defTabSz="1111250">
            <a:lnSpc>
              <a:spcPct val="90000"/>
            </a:lnSpc>
            <a:spcBef>
              <a:spcPct val="0"/>
            </a:spcBef>
            <a:spcAft>
              <a:spcPct val="35000"/>
            </a:spcAft>
            <a:buNone/>
          </a:pPr>
          <a:r>
            <a:rPr lang="en-US" sz="2500" kern="1200" baseline="0" dirty="0"/>
            <a:t>Discuss the management of minor pediatric burns</a:t>
          </a:r>
          <a:endParaRPr lang="en-US" sz="2500" kern="1200" dirty="0"/>
        </a:p>
      </dsp:txBody>
      <dsp:txXfrm>
        <a:off x="1285004" y="1391172"/>
        <a:ext cx="8667562" cy="1112558"/>
      </dsp:txXfrm>
    </dsp:sp>
    <dsp:sp modelId="{0EB35E49-28A9-40A5-A98B-DF8F4A2C37B0}">
      <dsp:nvSpPr>
        <dsp:cNvPr id="0" name=""/>
        <dsp:cNvSpPr/>
      </dsp:nvSpPr>
      <dsp:spPr>
        <a:xfrm>
          <a:off x="0" y="2781870"/>
          <a:ext cx="9952567" cy="11125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A4B5F5-CE65-4E97-9B8B-1D5E59E01E92}">
      <dsp:nvSpPr>
        <dsp:cNvPr id="0" name=""/>
        <dsp:cNvSpPr/>
      </dsp:nvSpPr>
      <dsp:spPr>
        <a:xfrm>
          <a:off x="336548" y="3032196"/>
          <a:ext cx="611906" cy="6119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E469D1-49A8-4852-8CE3-E96975C73C3C}">
      <dsp:nvSpPr>
        <dsp:cNvPr id="0" name=""/>
        <dsp:cNvSpPr/>
      </dsp:nvSpPr>
      <dsp:spPr>
        <a:xfrm>
          <a:off x="1285004" y="2781870"/>
          <a:ext cx="8667562" cy="111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746" tIns="117746" rIns="117746" bIns="117746" numCol="1" spcCol="1270" anchor="ctr" anchorCtr="0">
          <a:noAutofit/>
        </a:bodyPr>
        <a:lstStyle/>
        <a:p>
          <a:pPr marL="0" lvl="0" indent="0" algn="l" defTabSz="1111250">
            <a:lnSpc>
              <a:spcPct val="90000"/>
            </a:lnSpc>
            <a:spcBef>
              <a:spcPct val="0"/>
            </a:spcBef>
            <a:spcAft>
              <a:spcPct val="35000"/>
            </a:spcAft>
            <a:buNone/>
          </a:pPr>
          <a:r>
            <a:rPr lang="en-US" sz="2500" kern="1200" baseline="0" dirty="0"/>
            <a:t>Discuss pediatric burn patients requiring referral and their initial management</a:t>
          </a:r>
          <a:endParaRPr lang="en-US" sz="2500" kern="1200" dirty="0"/>
        </a:p>
      </dsp:txBody>
      <dsp:txXfrm>
        <a:off x="1285004" y="2781870"/>
        <a:ext cx="8667562" cy="111255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13E6CE-AEBE-466C-8EAF-ED27D65F6D65}" type="datetimeFigureOut">
              <a:rPr lang="en-US" smtClean="0"/>
              <a:t>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D31CF-A242-4AD2-A457-5D103CCB43C3}" type="slidenum">
              <a:rPr lang="en-US" smtClean="0"/>
              <a:t>‹#›</a:t>
            </a:fld>
            <a:endParaRPr lang="en-US"/>
          </a:p>
        </p:txBody>
      </p:sp>
    </p:spTree>
    <p:extLst>
      <p:ext uri="{BB962C8B-B14F-4D97-AF65-F5344CB8AC3E}">
        <p14:creationId xmlns:p14="http://schemas.microsoft.com/office/powerpoint/2010/main" val="649724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Appropriate airway management is critical</a:t>
            </a:r>
          </a:p>
          <a:p>
            <a:pPr marL="342900" indent="-342900">
              <a:buFont typeface="Arial" panose="020B0604020202020204" pitchFamily="34" charset="0"/>
              <a:buChar char="•"/>
            </a:pPr>
            <a:r>
              <a:rPr lang="en-US" sz="1200" dirty="0"/>
              <a:t>Failure to intubate appropriate patients can result in emergent airway interventions and poor outcomes</a:t>
            </a:r>
          </a:p>
          <a:p>
            <a:pPr marL="342900" indent="-342900">
              <a:buFont typeface="Arial" panose="020B0604020202020204" pitchFamily="34" charset="0"/>
              <a:buChar char="•"/>
            </a:pPr>
            <a:r>
              <a:rPr lang="en-US" sz="1200" dirty="0"/>
              <a:t>Overzealous intubations result in over-treatment, unnecessary transfers, ventilator-related complications, resuscitation complications, and death</a:t>
            </a:r>
          </a:p>
          <a:p>
            <a:endParaRPr lang="en-US" dirty="0"/>
          </a:p>
        </p:txBody>
      </p:sp>
      <p:sp>
        <p:nvSpPr>
          <p:cNvPr id="4" name="Slide Number Placeholder 3"/>
          <p:cNvSpPr>
            <a:spLocks noGrp="1"/>
          </p:cNvSpPr>
          <p:nvPr>
            <p:ph type="sldNum" sz="quarter" idx="5"/>
          </p:nvPr>
        </p:nvSpPr>
        <p:spPr/>
        <p:txBody>
          <a:bodyPr/>
          <a:lstStyle/>
          <a:p>
            <a:fld id="{E8E5D564-291C-40A3-BF8A-10350A52E673}" type="slidenum">
              <a:rPr lang="en-US" smtClean="0"/>
              <a:t>21</a:t>
            </a:fld>
            <a:endParaRPr lang="en-US"/>
          </a:p>
        </p:txBody>
      </p:sp>
    </p:spTree>
    <p:extLst>
      <p:ext uri="{BB962C8B-B14F-4D97-AF65-F5344CB8AC3E}">
        <p14:creationId xmlns:p14="http://schemas.microsoft.com/office/powerpoint/2010/main" val="1532153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10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able of Contents (5 Points">
    <p:spTree>
      <p:nvGrpSpPr>
        <p:cNvPr id="1" name=""/>
        <p:cNvGrpSpPr/>
        <p:nvPr/>
      </p:nvGrpSpPr>
      <p:grpSpPr>
        <a:xfrm>
          <a:off x="0" y="0"/>
          <a:ext cx="0" cy="0"/>
          <a:chOff x="0" y="0"/>
          <a:chExt cx="0" cy="0"/>
        </a:xfrm>
      </p:grpSpPr>
      <p:grpSp>
        <p:nvGrpSpPr>
          <p:cNvPr id="2" name="Group 1"/>
          <p:cNvGrpSpPr/>
          <p:nvPr/>
        </p:nvGrpSpPr>
        <p:grpSpPr>
          <a:xfrm>
            <a:off x="1636438" y="1897294"/>
            <a:ext cx="4907961" cy="409958"/>
            <a:chOff x="1227328" y="1424287"/>
            <a:chExt cx="3680971" cy="307753"/>
          </a:xfrm>
        </p:grpSpPr>
        <p:cxnSp>
          <p:nvCxnSpPr>
            <p:cNvPr id="6" name="Straight Connector 5"/>
            <p:cNvCxnSpPr/>
            <p:nvPr userDrawn="1"/>
          </p:nvCxnSpPr>
          <p:spPr>
            <a:xfrm flipV="1">
              <a:off x="1840813" y="1558727"/>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6</a:t>
              </a:r>
            </a:p>
          </p:txBody>
        </p:sp>
      </p:grpSp>
      <p:sp>
        <p:nvSpPr>
          <p:cNvPr id="25" name="Oval 24"/>
          <p:cNvSpPr/>
          <p:nvPr/>
        </p:nvSpPr>
        <p:spPr>
          <a:xfrm>
            <a:off x="1636438" y="5019564"/>
            <a:ext cx="410337" cy="40995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 name="Group 2"/>
          <p:cNvGrpSpPr/>
          <p:nvPr/>
        </p:nvGrpSpPr>
        <p:grpSpPr>
          <a:xfrm>
            <a:off x="1643963" y="2628250"/>
            <a:ext cx="4900436" cy="397260"/>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54055"/>
              <a:chOff x="1232972" y="2021694"/>
              <a:chExt cx="3675327" cy="254055"/>
            </a:xfrm>
          </p:grpSpPr>
          <p:cxnSp>
            <p:nvCxnSpPr>
              <p:cNvPr id="17" name="Straight Connector 16"/>
              <p:cNvCxnSpPr/>
              <p:nvPr userDrawn="1"/>
            </p:nvCxnSpPr>
            <p:spPr>
              <a:xfrm flipV="1">
                <a:off x="1840813" y="221173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7</a:t>
                </a:r>
              </a:p>
            </p:txBody>
          </p:sp>
        </p:grpSp>
      </p:grpSp>
      <p:cxnSp>
        <p:nvCxnSpPr>
          <p:cNvPr id="20" name="Straight Connector 19"/>
          <p:cNvCxnSpPr/>
          <p:nvPr/>
        </p:nvCxnSpPr>
        <p:spPr>
          <a:xfrm flipV="1">
            <a:off x="2454418" y="3675714"/>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644622" y="3464781"/>
            <a:ext cx="417204" cy="403671"/>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8</a:t>
              </a:r>
            </a:p>
          </p:txBody>
        </p:sp>
      </p:grpSp>
      <p:cxnSp>
        <p:nvCxnSpPr>
          <p:cNvPr id="23" name="Straight Connector 22"/>
          <p:cNvCxnSpPr/>
          <p:nvPr/>
        </p:nvCxnSpPr>
        <p:spPr>
          <a:xfrm flipV="1">
            <a:off x="2454418" y="4429179"/>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626359" y="4217648"/>
            <a:ext cx="417204" cy="409958"/>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9</a:t>
              </a:r>
            </a:p>
          </p:txBody>
        </p:sp>
      </p:grpSp>
      <p:grpSp>
        <p:nvGrpSpPr>
          <p:cNvPr id="35" name="Group 34"/>
          <p:cNvGrpSpPr/>
          <p:nvPr/>
        </p:nvGrpSpPr>
        <p:grpSpPr>
          <a:xfrm>
            <a:off x="1573342" y="5036003"/>
            <a:ext cx="4971057" cy="338426"/>
            <a:chOff x="1180006" y="3780505"/>
            <a:chExt cx="3728293" cy="254055"/>
          </a:xfrm>
        </p:grpSpPr>
        <p:cxnSp>
          <p:nvCxnSpPr>
            <p:cNvPr id="26" name="Straight Connector 25"/>
            <p:cNvCxnSpPr/>
            <p:nvPr/>
          </p:nvCxnSpPr>
          <p:spPr>
            <a:xfrm flipV="1">
              <a:off x="1840813" y="39197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180006" y="3780505"/>
              <a:ext cx="412965" cy="254055"/>
            </a:xfrm>
            <a:prstGeom prst="rect">
              <a:avLst/>
            </a:prstGeom>
            <a:noFill/>
          </p:spPr>
          <p:txBody>
            <a:bodyPr wrap="square" rtlCol="0">
              <a:spAutoFit/>
            </a:bodyPr>
            <a:lstStyle/>
            <a:p>
              <a:pPr algn="ctr"/>
              <a:r>
                <a:rPr lang="en-US" sz="1599" b="1" dirty="0">
                  <a:solidFill>
                    <a:schemeClr val="bg1"/>
                  </a:solidFill>
                  <a:latin typeface="Arial"/>
                  <a:cs typeface="Arial"/>
                </a:rPr>
                <a:t>10</a:t>
              </a:r>
            </a:p>
          </p:txBody>
        </p:sp>
      </p:grpSp>
      <p:sp>
        <p:nvSpPr>
          <p:cNvPr id="14" name="Text Placeholder 13"/>
          <p:cNvSpPr>
            <a:spLocks noGrp="1"/>
          </p:cNvSpPr>
          <p:nvPr>
            <p:ph type="body" sz="quarter" idx="10" hasCustomPrompt="1"/>
          </p:nvPr>
        </p:nvSpPr>
        <p:spPr>
          <a:xfrm>
            <a:off x="6815667" y="1519210"/>
            <a:ext cx="4497917" cy="4293094"/>
          </a:xfrm>
          <a:prstGeom prst="rect">
            <a:avLst/>
          </a:prstGeom>
        </p:spPr>
        <p:txBody>
          <a:bodyPr vert="horz"/>
          <a:lstStyle>
            <a:lvl1pPr marL="0" indent="0">
              <a:lnSpc>
                <a:spcPct val="275000"/>
              </a:lnSpc>
              <a:spcBef>
                <a:spcPts val="0"/>
              </a:spcBef>
              <a:buNone/>
              <a:defRPr sz="1865"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p:ph type="sldNum" sz="quarter" idx="4"/>
          </p:nvPr>
        </p:nvSpPr>
        <p:spPr>
          <a:xfrm>
            <a:off x="8989567" y="6124141"/>
            <a:ext cx="2844800" cy="363730"/>
          </a:xfrm>
          <a:prstGeom prst="rect">
            <a:avLst/>
          </a:prstGeom>
        </p:spPr>
        <p:txBody>
          <a:bodyPr vert="horz" lIns="91440" tIns="45720" rIns="91440" bIns="45720" rtlCol="0" anchor="ctr"/>
          <a:lstStyle>
            <a:lvl1pPr algn="r">
              <a:defRPr sz="1332">
                <a:solidFill>
                  <a:schemeClr val="tx1">
                    <a:tint val="75000"/>
                  </a:schemeClr>
                </a:solidFill>
              </a:defRPr>
            </a:lvl1pPr>
          </a:lstStyle>
          <a:p>
            <a:fld id="{084F89D5-2EDE-4234-A765-E69F31533C74}" type="slidenum">
              <a:rPr lang="en-US" smtClean="0"/>
              <a:t>‹#›</a:t>
            </a:fld>
            <a:endParaRPr lang="en-US"/>
          </a:p>
        </p:txBody>
      </p:sp>
      <p:sp>
        <p:nvSpPr>
          <p:cNvPr id="28"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347209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Oval 3"/>
          <p:cNvSpPr/>
          <p:nvPr/>
        </p:nvSpPr>
        <p:spPr>
          <a:xfrm>
            <a:off x="3594367"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p:nvSpPr>
        <p:spPr>
          <a:xfrm>
            <a:off x="5826913"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p:nvSpPr>
        <p:spPr>
          <a:xfrm>
            <a:off x="8019367"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3155878" y="3353927"/>
            <a:ext cx="1644476" cy="2090944"/>
          </a:xfrm>
          <a:prstGeom prst="rect">
            <a:avLst/>
          </a:prstGeom>
        </p:spPr>
        <p:txBody>
          <a:bodyPr vert="horz" wrap="square">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5381928" y="3362160"/>
            <a:ext cx="1670648" cy="2090944"/>
          </a:xfrm>
          <a:prstGeom prst="rect">
            <a:avLst/>
          </a:prstGeom>
        </p:spPr>
        <p:txBody>
          <a:bodyPr vert="horz" wrap="square">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7600614" y="3362160"/>
            <a:ext cx="1654865" cy="2090944"/>
          </a:xfrm>
          <a:prstGeom prst="rect">
            <a:avLst/>
          </a:prstGeom>
        </p:spPr>
        <p:txBody>
          <a:bodyPr vert="horz" wrap="square">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1428505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Oval 3"/>
          <p:cNvSpPr/>
          <p:nvPr/>
        </p:nvSpPr>
        <p:spPr>
          <a:xfrm>
            <a:off x="298591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p:nvSpPr>
        <p:spPr>
          <a:xfrm>
            <a:off x="488965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p:nvSpPr>
        <p:spPr>
          <a:xfrm>
            <a:off x="678619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7" name="Oval 6"/>
          <p:cNvSpPr/>
          <p:nvPr/>
        </p:nvSpPr>
        <p:spPr>
          <a:xfrm>
            <a:off x="869965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4</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2678934" y="3353927"/>
            <a:ext cx="1489137" cy="2090944"/>
          </a:xfrm>
          <a:prstGeom prst="rect">
            <a:avLst/>
          </a:prstGeom>
        </p:spPr>
        <p:txBody>
          <a:bodyPr vert="horz">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a:t>
            </a:r>
          </a:p>
        </p:txBody>
      </p:sp>
      <p:sp>
        <p:nvSpPr>
          <p:cNvPr id="14" name="Text Placeholder 12"/>
          <p:cNvSpPr>
            <a:spLocks noGrp="1"/>
          </p:cNvSpPr>
          <p:nvPr>
            <p:ph type="body" sz="quarter" idx="41" hasCustomPrompt="1"/>
          </p:nvPr>
        </p:nvSpPr>
        <p:spPr>
          <a:xfrm>
            <a:off x="4526874" y="3362160"/>
            <a:ext cx="1489137" cy="2090944"/>
          </a:xfrm>
          <a:prstGeom prst="rect">
            <a:avLst/>
          </a:prstGeom>
        </p:spPr>
        <p:txBody>
          <a:bodyPr vert="horz">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a:t>
            </a:r>
          </a:p>
        </p:txBody>
      </p:sp>
      <p:sp>
        <p:nvSpPr>
          <p:cNvPr id="15" name="Text Placeholder 12"/>
          <p:cNvSpPr>
            <a:spLocks noGrp="1"/>
          </p:cNvSpPr>
          <p:nvPr>
            <p:ph type="body" sz="quarter" idx="42" hasCustomPrompt="1"/>
          </p:nvPr>
        </p:nvSpPr>
        <p:spPr>
          <a:xfrm>
            <a:off x="6433208" y="3362160"/>
            <a:ext cx="1489137" cy="2090944"/>
          </a:xfrm>
          <a:prstGeom prst="rect">
            <a:avLst/>
          </a:prstGeom>
        </p:spPr>
        <p:txBody>
          <a:bodyPr vert="horz">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a:t>
            </a:r>
          </a:p>
        </p:txBody>
      </p:sp>
      <p:sp>
        <p:nvSpPr>
          <p:cNvPr id="16" name="Text Placeholder 12"/>
          <p:cNvSpPr>
            <a:spLocks noGrp="1"/>
          </p:cNvSpPr>
          <p:nvPr>
            <p:ph type="body" sz="quarter" idx="43" hasCustomPrompt="1"/>
          </p:nvPr>
        </p:nvSpPr>
        <p:spPr>
          <a:xfrm>
            <a:off x="8330985" y="3353927"/>
            <a:ext cx="1489137" cy="2090944"/>
          </a:xfrm>
          <a:prstGeom prst="rect">
            <a:avLst/>
          </a:prstGeom>
        </p:spPr>
        <p:txBody>
          <a:bodyPr vert="horz">
            <a:spAutoFit/>
          </a:bodyPr>
          <a:lstStyle>
            <a:lvl1pPr marL="0" indent="0" algn="ctr">
              <a:buNone/>
              <a:defRPr sz="2131">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a:t>
            </a:r>
          </a:p>
        </p:txBody>
      </p:sp>
    </p:spTree>
    <p:extLst>
      <p:ext uri="{BB962C8B-B14F-4D97-AF65-F5344CB8AC3E}">
        <p14:creationId xmlns:p14="http://schemas.microsoft.com/office/powerpoint/2010/main" val="2117058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Oval 3"/>
          <p:cNvSpPr/>
          <p:nvPr/>
        </p:nvSpPr>
        <p:spPr>
          <a:xfrm>
            <a:off x="190294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p:nvSpPr>
        <p:spPr>
          <a:xfrm>
            <a:off x="380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p:nvSpPr>
        <p:spPr>
          <a:xfrm>
            <a:off x="570322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7" name="Oval 6"/>
          <p:cNvSpPr/>
          <p:nvPr/>
        </p:nvSpPr>
        <p:spPr>
          <a:xfrm>
            <a:off x="761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4</a:t>
            </a:r>
          </a:p>
        </p:txBody>
      </p:sp>
      <p:sp>
        <p:nvSpPr>
          <p:cNvPr id="8" name="Oval 7"/>
          <p:cNvSpPr/>
          <p:nvPr/>
        </p:nvSpPr>
        <p:spPr>
          <a:xfrm>
            <a:off x="952169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595968"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3443907"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350241"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7248018"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9154352"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3580929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Oval 3"/>
          <p:cNvSpPr/>
          <p:nvPr/>
        </p:nvSpPr>
        <p:spPr>
          <a:xfrm>
            <a:off x="190294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6</a:t>
            </a:r>
          </a:p>
        </p:txBody>
      </p:sp>
      <p:sp>
        <p:nvSpPr>
          <p:cNvPr id="5" name="Oval 4"/>
          <p:cNvSpPr/>
          <p:nvPr/>
        </p:nvSpPr>
        <p:spPr>
          <a:xfrm>
            <a:off x="380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7</a:t>
            </a:r>
          </a:p>
        </p:txBody>
      </p:sp>
      <p:sp>
        <p:nvSpPr>
          <p:cNvPr id="6" name="Oval 5"/>
          <p:cNvSpPr/>
          <p:nvPr/>
        </p:nvSpPr>
        <p:spPr>
          <a:xfrm>
            <a:off x="5703225"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8</a:t>
            </a:r>
          </a:p>
        </p:txBody>
      </p:sp>
      <p:sp>
        <p:nvSpPr>
          <p:cNvPr id="7" name="Oval 6"/>
          <p:cNvSpPr/>
          <p:nvPr/>
        </p:nvSpPr>
        <p:spPr>
          <a:xfrm>
            <a:off x="7616692"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9</a:t>
            </a:r>
          </a:p>
        </p:txBody>
      </p:sp>
      <p:sp>
        <p:nvSpPr>
          <p:cNvPr id="8" name="Oval 7"/>
          <p:cNvSpPr/>
          <p:nvPr/>
        </p:nvSpPr>
        <p:spPr>
          <a:xfrm>
            <a:off x="952169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4"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1595968"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3443907"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350241"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7248018"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9154352"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p:nvSpPr>
        <p:spPr>
          <a:xfrm>
            <a:off x="9555888" y="2516738"/>
            <a:ext cx="639919" cy="584327"/>
          </a:xfrm>
          <a:prstGeom prst="rect">
            <a:avLst/>
          </a:prstGeom>
          <a:noFill/>
        </p:spPr>
        <p:txBody>
          <a:bodyPr wrap="none" rtlCol="0">
            <a:spAutoFit/>
          </a:bodyPr>
          <a:lstStyle/>
          <a:p>
            <a:r>
              <a:rPr lang="en-US" sz="3197" b="1" dirty="0">
                <a:solidFill>
                  <a:schemeClr val="bg1"/>
                </a:solidFill>
              </a:rPr>
              <a:t>10</a:t>
            </a:r>
          </a:p>
        </p:txBody>
      </p:sp>
    </p:spTree>
    <p:extLst>
      <p:ext uri="{BB962C8B-B14F-4D97-AF65-F5344CB8AC3E}">
        <p14:creationId xmlns:p14="http://schemas.microsoft.com/office/powerpoint/2010/main" val="39134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Oval 3"/>
          <p:cNvSpPr/>
          <p:nvPr/>
        </p:nvSpPr>
        <p:spPr>
          <a:xfrm>
            <a:off x="93255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1</a:t>
            </a:r>
          </a:p>
        </p:txBody>
      </p:sp>
      <p:sp>
        <p:nvSpPr>
          <p:cNvPr id="5" name="Oval 4"/>
          <p:cNvSpPr/>
          <p:nvPr/>
        </p:nvSpPr>
        <p:spPr>
          <a:xfrm>
            <a:off x="283629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2</a:t>
            </a:r>
          </a:p>
        </p:txBody>
      </p:sp>
      <p:sp>
        <p:nvSpPr>
          <p:cNvPr id="6" name="Oval 5"/>
          <p:cNvSpPr/>
          <p:nvPr/>
        </p:nvSpPr>
        <p:spPr>
          <a:xfrm>
            <a:off x="4732832"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3</a:t>
            </a:r>
          </a:p>
        </p:txBody>
      </p:sp>
      <p:sp>
        <p:nvSpPr>
          <p:cNvPr id="7" name="Oval 6"/>
          <p:cNvSpPr/>
          <p:nvPr/>
        </p:nvSpPr>
        <p:spPr>
          <a:xfrm>
            <a:off x="664629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4</a:t>
            </a:r>
          </a:p>
        </p:txBody>
      </p:sp>
      <p:sp>
        <p:nvSpPr>
          <p:cNvPr id="8" name="Oval 7"/>
          <p:cNvSpPr/>
          <p:nvPr/>
        </p:nvSpPr>
        <p:spPr>
          <a:xfrm>
            <a:off x="8551299"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5</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3" name="Text Placeholder 12"/>
          <p:cNvSpPr>
            <a:spLocks noGrp="1"/>
          </p:cNvSpPr>
          <p:nvPr>
            <p:ph type="body" sz="quarter" idx="40" hasCustomPrompt="1"/>
          </p:nvPr>
        </p:nvSpPr>
        <p:spPr>
          <a:xfrm>
            <a:off x="625574"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4" name="Text Placeholder 12"/>
          <p:cNvSpPr>
            <a:spLocks noGrp="1"/>
          </p:cNvSpPr>
          <p:nvPr>
            <p:ph type="body" sz="quarter" idx="41" hasCustomPrompt="1"/>
          </p:nvPr>
        </p:nvSpPr>
        <p:spPr>
          <a:xfrm>
            <a:off x="2473514"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379848"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6277625"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8183958"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20" name="Oval 19">
            <a:extLst>
              <a:ext uri="{FF2B5EF4-FFF2-40B4-BE49-F238E27FC236}">
                <a16:creationId xmlns:a16="http://schemas.microsoft.com/office/drawing/2014/main" id="{046909D9-364C-0240-A6A8-10D500EECC0C}"/>
              </a:ext>
            </a:extLst>
          </p:cNvPr>
          <p:cNvSpPr/>
          <p:nvPr/>
        </p:nvSpPr>
        <p:spPr>
          <a:xfrm>
            <a:off x="10449604"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6</a:t>
            </a:r>
          </a:p>
        </p:txBody>
      </p:sp>
      <p:sp>
        <p:nvSpPr>
          <p:cNvPr id="21" name="Text Placeholder 12">
            <a:extLst>
              <a:ext uri="{FF2B5EF4-FFF2-40B4-BE49-F238E27FC236}">
                <a16:creationId xmlns:a16="http://schemas.microsoft.com/office/drawing/2014/main" id="{B10616D9-1526-BB48-AB68-B2A7B7517CC5}"/>
              </a:ext>
            </a:extLst>
          </p:cNvPr>
          <p:cNvSpPr>
            <a:spLocks noGrp="1"/>
          </p:cNvSpPr>
          <p:nvPr>
            <p:ph type="body" sz="quarter" idx="45" hasCustomPrompt="1"/>
          </p:nvPr>
        </p:nvSpPr>
        <p:spPr>
          <a:xfrm>
            <a:off x="10080930"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3183892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10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5" name="Oval 4"/>
          <p:cNvSpPr/>
          <p:nvPr/>
        </p:nvSpPr>
        <p:spPr>
          <a:xfrm>
            <a:off x="283630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7</a:t>
            </a:r>
          </a:p>
        </p:txBody>
      </p:sp>
      <p:sp>
        <p:nvSpPr>
          <p:cNvPr id="6" name="Oval 5"/>
          <p:cNvSpPr/>
          <p:nvPr/>
        </p:nvSpPr>
        <p:spPr>
          <a:xfrm>
            <a:off x="4732843"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8</a:t>
            </a:r>
          </a:p>
        </p:txBody>
      </p:sp>
      <p:sp>
        <p:nvSpPr>
          <p:cNvPr id="7" name="Oval 6"/>
          <p:cNvSpPr/>
          <p:nvPr/>
        </p:nvSpPr>
        <p:spPr>
          <a:xfrm>
            <a:off x="6646309"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9</a:t>
            </a:r>
          </a:p>
        </p:txBody>
      </p:sp>
      <p:sp>
        <p:nvSpPr>
          <p:cNvPr id="8" name="Oval 7"/>
          <p:cNvSpPr/>
          <p:nvPr/>
        </p:nvSpPr>
        <p:spPr>
          <a:xfrm>
            <a:off x="8551309"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4"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2473525"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4379858"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6277636"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8183969"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p:nvSpPr>
        <p:spPr>
          <a:xfrm>
            <a:off x="8585505" y="2516738"/>
            <a:ext cx="639919" cy="584327"/>
          </a:xfrm>
          <a:prstGeom prst="rect">
            <a:avLst/>
          </a:prstGeom>
          <a:noFill/>
        </p:spPr>
        <p:txBody>
          <a:bodyPr wrap="none" rtlCol="0">
            <a:spAutoFit/>
          </a:bodyPr>
          <a:lstStyle/>
          <a:p>
            <a:r>
              <a:rPr lang="en-US" sz="3197" b="1" dirty="0">
                <a:solidFill>
                  <a:schemeClr val="bg1"/>
                </a:solidFill>
              </a:rPr>
              <a:t>10</a:t>
            </a:r>
          </a:p>
        </p:txBody>
      </p:sp>
    </p:spTree>
    <p:extLst>
      <p:ext uri="{BB962C8B-B14F-4D97-AF65-F5344CB8AC3E}">
        <p14:creationId xmlns:p14="http://schemas.microsoft.com/office/powerpoint/2010/main" val="3473960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9 points (Use 6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5" name="Oval 4"/>
          <p:cNvSpPr/>
          <p:nvPr/>
        </p:nvSpPr>
        <p:spPr>
          <a:xfrm>
            <a:off x="3906220"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7</a:t>
            </a:r>
          </a:p>
        </p:txBody>
      </p:sp>
      <p:sp>
        <p:nvSpPr>
          <p:cNvPr id="6" name="Oval 5"/>
          <p:cNvSpPr/>
          <p:nvPr/>
        </p:nvSpPr>
        <p:spPr>
          <a:xfrm>
            <a:off x="5802753"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8</a:t>
            </a:r>
          </a:p>
        </p:txBody>
      </p:sp>
      <p:sp>
        <p:nvSpPr>
          <p:cNvPr id="7" name="Oval 6"/>
          <p:cNvSpPr/>
          <p:nvPr/>
        </p:nvSpPr>
        <p:spPr>
          <a:xfrm>
            <a:off x="7716220"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9</a:t>
            </a: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4" name="Text Placeholder 12"/>
          <p:cNvSpPr>
            <a:spLocks noGrp="1"/>
          </p:cNvSpPr>
          <p:nvPr>
            <p:ph type="body" sz="quarter" idx="41" hasCustomPrompt="1"/>
          </p:nvPr>
        </p:nvSpPr>
        <p:spPr>
          <a:xfrm>
            <a:off x="3543436"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5" name="Text Placeholder 12"/>
          <p:cNvSpPr>
            <a:spLocks noGrp="1"/>
          </p:cNvSpPr>
          <p:nvPr>
            <p:ph type="body" sz="quarter" idx="42" hasCustomPrompt="1"/>
          </p:nvPr>
        </p:nvSpPr>
        <p:spPr>
          <a:xfrm>
            <a:off x="5449769"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7347546"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Tree>
    <p:extLst>
      <p:ext uri="{BB962C8B-B14F-4D97-AF65-F5344CB8AC3E}">
        <p14:creationId xmlns:p14="http://schemas.microsoft.com/office/powerpoint/2010/main" val="721493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 points (Use 5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6" name="Oval 5"/>
          <p:cNvSpPr/>
          <p:nvPr/>
        </p:nvSpPr>
        <p:spPr>
          <a:xfrm>
            <a:off x="3986389"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6</a:t>
            </a:r>
          </a:p>
        </p:txBody>
      </p:sp>
      <p:sp>
        <p:nvSpPr>
          <p:cNvPr id="7" name="Oval 6"/>
          <p:cNvSpPr/>
          <p:nvPr/>
        </p:nvSpPr>
        <p:spPr>
          <a:xfrm>
            <a:off x="5899856"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7</a:t>
            </a:r>
          </a:p>
        </p:txBody>
      </p:sp>
      <p:sp>
        <p:nvSpPr>
          <p:cNvPr id="8" name="Oval 7"/>
          <p:cNvSpPr/>
          <p:nvPr/>
        </p:nvSpPr>
        <p:spPr>
          <a:xfrm>
            <a:off x="7804856"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4"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3633405"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531182"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7437516"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p:nvSpPr>
        <p:spPr>
          <a:xfrm>
            <a:off x="7975900" y="2516738"/>
            <a:ext cx="412292" cy="584327"/>
          </a:xfrm>
          <a:prstGeom prst="rect">
            <a:avLst/>
          </a:prstGeom>
          <a:noFill/>
        </p:spPr>
        <p:txBody>
          <a:bodyPr wrap="none" rtlCol="0">
            <a:spAutoFit/>
          </a:bodyPr>
          <a:lstStyle/>
          <a:p>
            <a:r>
              <a:rPr lang="en-US" sz="3197" b="1" dirty="0">
                <a:solidFill>
                  <a:schemeClr val="bg1"/>
                </a:solidFill>
              </a:rPr>
              <a:t>8</a:t>
            </a:r>
          </a:p>
        </p:txBody>
      </p:sp>
    </p:spTree>
    <p:extLst>
      <p:ext uri="{BB962C8B-B14F-4D97-AF65-F5344CB8AC3E}">
        <p14:creationId xmlns:p14="http://schemas.microsoft.com/office/powerpoint/2010/main" val="76237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 points (Use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6" name="Oval 5"/>
          <p:cNvSpPr/>
          <p:nvPr/>
        </p:nvSpPr>
        <p:spPr>
          <a:xfrm>
            <a:off x="3986389"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5</a:t>
            </a:r>
          </a:p>
        </p:txBody>
      </p:sp>
      <p:sp>
        <p:nvSpPr>
          <p:cNvPr id="7" name="Oval 6"/>
          <p:cNvSpPr/>
          <p:nvPr/>
        </p:nvSpPr>
        <p:spPr>
          <a:xfrm>
            <a:off x="5899856" y="2438586"/>
            <a:ext cx="772003" cy="771288"/>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197" b="1" dirty="0">
                <a:solidFill>
                  <a:schemeClr val="bg1"/>
                </a:solidFill>
                <a:latin typeface="Arial" charset="0"/>
                <a:ea typeface="Arial" charset="0"/>
                <a:cs typeface="Arial" charset="0"/>
              </a:rPr>
              <a:t>6</a:t>
            </a:r>
          </a:p>
        </p:txBody>
      </p:sp>
      <p:sp>
        <p:nvSpPr>
          <p:cNvPr id="8" name="Oval 7"/>
          <p:cNvSpPr/>
          <p:nvPr/>
        </p:nvSpPr>
        <p:spPr>
          <a:xfrm>
            <a:off x="7804856" y="2438586"/>
            <a:ext cx="772003" cy="77128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4" b="1" dirty="0">
              <a:solidFill>
                <a:schemeClr val="bg1"/>
              </a:solidFill>
              <a:latin typeface="Arial" charset="0"/>
              <a:ea typeface="Arial" charset="0"/>
              <a:cs typeface="Arial" charset="0"/>
            </a:endParaRPr>
          </a:p>
        </p:txBody>
      </p:sp>
      <p:sp>
        <p:nvSpPr>
          <p:cNvPr id="9" name="Text Placeholder 6"/>
          <p:cNvSpPr>
            <a:spLocks noGrp="1"/>
          </p:cNvSpPr>
          <p:nvPr>
            <p:ph type="body" sz="quarter" idx="39" hasCustomPrompt="1"/>
          </p:nvPr>
        </p:nvSpPr>
        <p:spPr>
          <a:xfrm>
            <a:off x="1595968" y="1385251"/>
            <a:ext cx="9047520"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Short numbered points</a:t>
            </a:r>
          </a:p>
        </p:txBody>
      </p:sp>
      <p:sp>
        <p:nvSpPr>
          <p:cNvPr id="15" name="Text Placeholder 12"/>
          <p:cNvSpPr>
            <a:spLocks noGrp="1"/>
          </p:cNvSpPr>
          <p:nvPr>
            <p:ph type="body" sz="quarter" idx="42" hasCustomPrompt="1"/>
          </p:nvPr>
        </p:nvSpPr>
        <p:spPr>
          <a:xfrm>
            <a:off x="3633405" y="3362160"/>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6" name="Text Placeholder 12"/>
          <p:cNvSpPr>
            <a:spLocks noGrp="1"/>
          </p:cNvSpPr>
          <p:nvPr>
            <p:ph type="body" sz="quarter" idx="43" hasCustomPrompt="1"/>
          </p:nvPr>
        </p:nvSpPr>
        <p:spPr>
          <a:xfrm>
            <a:off x="5531182"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17" name="Text Placeholder 12"/>
          <p:cNvSpPr>
            <a:spLocks noGrp="1"/>
          </p:cNvSpPr>
          <p:nvPr>
            <p:ph type="body" sz="quarter" idx="44" hasCustomPrompt="1"/>
          </p:nvPr>
        </p:nvSpPr>
        <p:spPr>
          <a:xfrm>
            <a:off x="7437516" y="3353928"/>
            <a:ext cx="1489137" cy="1844952"/>
          </a:xfrm>
          <a:prstGeom prst="rect">
            <a:avLst/>
          </a:prstGeom>
        </p:spPr>
        <p:txBody>
          <a:bodyPr vert="horz">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This is an example of the ideal amount of text for this box</a:t>
            </a:r>
          </a:p>
        </p:txBody>
      </p:sp>
      <p:sp>
        <p:nvSpPr>
          <p:cNvPr id="2" name="TextBox 1">
            <a:extLst>
              <a:ext uri="{FF2B5EF4-FFF2-40B4-BE49-F238E27FC236}">
                <a16:creationId xmlns:a16="http://schemas.microsoft.com/office/drawing/2014/main" id="{05EA20CA-6C25-1446-9942-07A7EACB3291}"/>
              </a:ext>
            </a:extLst>
          </p:cNvPr>
          <p:cNvSpPr txBox="1"/>
          <p:nvPr/>
        </p:nvSpPr>
        <p:spPr>
          <a:xfrm>
            <a:off x="7975900" y="2516738"/>
            <a:ext cx="412292" cy="584327"/>
          </a:xfrm>
          <a:prstGeom prst="rect">
            <a:avLst/>
          </a:prstGeom>
          <a:noFill/>
        </p:spPr>
        <p:txBody>
          <a:bodyPr wrap="none" rtlCol="0">
            <a:spAutoFit/>
          </a:bodyPr>
          <a:lstStyle/>
          <a:p>
            <a:r>
              <a:rPr lang="en-US" sz="3197" b="1" dirty="0">
                <a:solidFill>
                  <a:schemeClr val="bg1"/>
                </a:solidFill>
              </a:rPr>
              <a:t>7</a:t>
            </a:r>
          </a:p>
        </p:txBody>
      </p:sp>
    </p:spTree>
    <p:extLst>
      <p:ext uri="{BB962C8B-B14F-4D97-AF65-F5344CB8AC3E}">
        <p14:creationId xmlns:p14="http://schemas.microsoft.com/office/powerpoint/2010/main" val="204702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084F89D5-2EDE-4234-A765-E69F31533C74}" type="slidenum">
              <a:rPr lang="en-US" smtClean="0"/>
              <a:t>‹#›</a:t>
            </a:fld>
            <a:endParaRPr lang="en-US"/>
          </a:p>
        </p:txBody>
      </p:sp>
      <p:sp>
        <p:nvSpPr>
          <p:cNvPr id="2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rgbClr val="00A9E0"/>
                </a:solidFill>
              </a:defRPr>
            </a:lvl1pPr>
          </a:lstStyle>
          <a:p>
            <a:r>
              <a:rPr lang="en-US" dirty="0"/>
              <a:t>Presentation Title Here</a:t>
            </a:r>
          </a:p>
        </p:txBody>
      </p:sp>
      <p:sp>
        <p:nvSpPr>
          <p:cNvPr id="11" name="Text Placeholder 2"/>
          <p:cNvSpPr>
            <a:spLocks noGrp="1"/>
          </p:cNvSpPr>
          <p:nvPr>
            <p:ph type="body" sz="quarter" idx="13" hasCustomPrompt="1"/>
          </p:nvPr>
        </p:nvSpPr>
        <p:spPr>
          <a:xfrm>
            <a:off x="763659" y="4492565"/>
            <a:ext cx="5158316" cy="1229968"/>
          </a:xfrm>
          <a:prstGeom prst="rect">
            <a:avLst/>
          </a:prstGeom>
        </p:spPr>
        <p:txBody>
          <a:bodyPr vert="horz">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pic>
        <p:nvPicPr>
          <p:cNvPr id="2" name="Picture 1" descr="20130821_kids-036.jpg"/>
          <p:cNvPicPr>
            <a:picLocks noChangeAspect="1"/>
          </p:cNvPicPr>
          <p:nvPr/>
        </p:nvPicPr>
        <p:blipFill rotWithShape="1">
          <a:blip r:embed="rId4" cstate="screen">
            <a:extLst>
              <a:ext uri="{28A0092B-C50C-407E-A947-70E740481C1C}">
                <a14:useLocalDpi xmlns:a14="http://schemas.microsoft.com/office/drawing/2010/main"/>
              </a:ext>
            </a:extLst>
          </a:blip>
          <a:srcRect r="-10118"/>
          <a:stretch/>
        </p:blipFill>
        <p:spPr>
          <a:xfrm>
            <a:off x="5921975" y="-772915"/>
            <a:ext cx="8969072" cy="8538829"/>
          </a:xfrm>
          <a:prstGeom prst="ellipse">
            <a:avLst/>
          </a:prstGeom>
        </p:spPr>
      </p:pic>
    </p:spTree>
    <p:extLst>
      <p:ext uri="{BB962C8B-B14F-4D97-AF65-F5344CB8AC3E}">
        <p14:creationId xmlns:p14="http://schemas.microsoft.com/office/powerpoint/2010/main" val="32529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Paragraph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7" name="Text Placeholder 6"/>
          <p:cNvSpPr>
            <a:spLocks noGrp="1"/>
          </p:cNvSpPr>
          <p:nvPr>
            <p:ph type="body" sz="quarter" idx="11" hasCustomPrompt="1"/>
          </p:nvPr>
        </p:nvSpPr>
        <p:spPr>
          <a:xfrm>
            <a:off x="1068917" y="1052498"/>
            <a:ext cx="7668683" cy="625236"/>
          </a:xfrm>
          <a:prstGeom prst="rect">
            <a:avLst/>
          </a:prstGeom>
        </p:spPr>
        <p:txBody>
          <a:bodyPr vert="horz" anchor="b" anchorCtr="0">
            <a:spAutoFit/>
          </a:bodyPr>
          <a:lstStyle>
            <a:lvl1pPr marL="0" indent="0">
              <a:buNone/>
              <a:defRPr sz="3463" b="1">
                <a:solidFill>
                  <a:srgbClr val="0098D7"/>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of Slide </a:t>
            </a:r>
          </a:p>
        </p:txBody>
      </p:sp>
      <p:sp>
        <p:nvSpPr>
          <p:cNvPr id="9" name="Text Placeholder 8"/>
          <p:cNvSpPr>
            <a:spLocks noGrp="1"/>
          </p:cNvSpPr>
          <p:nvPr>
            <p:ph type="body" sz="quarter" idx="12" hasCustomPrompt="1"/>
          </p:nvPr>
        </p:nvSpPr>
        <p:spPr>
          <a:xfrm>
            <a:off x="1068917" y="1677734"/>
            <a:ext cx="7668683" cy="4125885"/>
          </a:xfrm>
          <a:prstGeom prst="rect">
            <a:avLst/>
          </a:prstGeom>
        </p:spPr>
        <p:txBody>
          <a:bodyPr vert="horz">
            <a:no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Approx. 500 characters over 2 paragraphs will go in this section. Lorem ipsum dolor sit amet, consectetuer adipiscing elit. Maecenas porttitor congue massa. Fusce posuere, magna sed pulvinar ultricies, purus lectus malesuada libero, sit amet commodo magna eros quis urna.</a:t>
            </a:r>
          </a:p>
          <a:p>
            <a:pPr lvl="0"/>
            <a:endParaRPr lang="en-US" dirty="0"/>
          </a:p>
          <a:p>
            <a:pPr lvl="0"/>
            <a:r>
              <a:rPr lang="en-US" dirty="0"/>
              <a:t>Nunc viverra imperdiet enim. Fusce est. Vivamus a </a:t>
            </a:r>
            <a:r>
              <a:rPr lang="en-US" dirty="0" err="1"/>
              <a:t>tellus</a:t>
            </a:r>
            <a:r>
              <a:rPr lang="en-US" dirty="0"/>
              <a:t>. 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a:t>
            </a:r>
          </a:p>
        </p:txBody>
      </p:sp>
    </p:spTree>
    <p:extLst>
      <p:ext uri="{BB962C8B-B14F-4D97-AF65-F5344CB8AC3E}">
        <p14:creationId xmlns:p14="http://schemas.microsoft.com/office/powerpoint/2010/main" val="349095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Paragraph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8" name="Text Placeholder 6"/>
          <p:cNvSpPr>
            <a:spLocks noGrp="1"/>
          </p:cNvSpPr>
          <p:nvPr>
            <p:ph type="body" sz="quarter" idx="11" hasCustomPrompt="1"/>
          </p:nvPr>
        </p:nvSpPr>
        <p:spPr>
          <a:xfrm>
            <a:off x="1068917" y="1061776"/>
            <a:ext cx="7668683" cy="625236"/>
          </a:xfrm>
          <a:prstGeom prst="rect">
            <a:avLst/>
          </a:prstGeom>
        </p:spPr>
        <p:txBody>
          <a:bodyPr vert="horz" anchor="b" anchorCtr="0">
            <a:spAutoFit/>
          </a:bodyPr>
          <a:lstStyle>
            <a:lvl1pPr marL="0" indent="0">
              <a:buNone/>
              <a:defRPr sz="3463" b="1">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of Slide</a:t>
            </a:r>
          </a:p>
        </p:txBody>
      </p:sp>
      <p:sp>
        <p:nvSpPr>
          <p:cNvPr id="10" name="Text Placeholder 8"/>
          <p:cNvSpPr>
            <a:spLocks noGrp="1"/>
          </p:cNvSpPr>
          <p:nvPr>
            <p:ph type="body" sz="quarter" idx="12" hasCustomPrompt="1"/>
          </p:nvPr>
        </p:nvSpPr>
        <p:spPr>
          <a:xfrm>
            <a:off x="1068918" y="1687012"/>
            <a:ext cx="10064749" cy="4045964"/>
          </a:xfrm>
          <a:prstGeom prst="rect">
            <a:avLst/>
          </a:prstGeom>
        </p:spPr>
        <p:txBody>
          <a:bodyPr vert="horz" lIns="0" tIns="0" rIns="0" bIns="0" numCol="2" spcCol="365760">
            <a:noAutofit/>
          </a:bodyPr>
          <a:lstStyle>
            <a:lvl1pPr marL="0" indent="0" algn="l">
              <a:buNone/>
              <a:defRPr sz="1865" baseline="0">
                <a:solidFill>
                  <a:schemeClr val="accent5">
                    <a:lumMod val="50000"/>
                  </a:schemeClr>
                </a:solidFill>
                <a:latin typeface="Trebuchet MS"/>
                <a:cs typeface="Trebuchet MS"/>
              </a:defRPr>
            </a:lvl1pPr>
            <a:lvl2pPr marL="609036" indent="0" algn="l">
              <a:buNone/>
              <a:defRPr sz="1332">
                <a:solidFill>
                  <a:schemeClr val="accent6"/>
                </a:solidFill>
                <a:latin typeface="Trebuchet MS"/>
                <a:cs typeface="Trebuchet MS"/>
              </a:defRPr>
            </a:lvl2pPr>
            <a:lvl3pPr marL="1218072" indent="0" algn="l">
              <a:buNone/>
              <a:defRPr sz="1332">
                <a:solidFill>
                  <a:schemeClr val="accent6"/>
                </a:solidFill>
                <a:latin typeface="Trebuchet MS"/>
                <a:cs typeface="Trebuchet MS"/>
              </a:defRPr>
            </a:lvl3pPr>
            <a:lvl4pPr marL="1827108" indent="0" algn="l">
              <a:buNone/>
              <a:defRPr sz="1332">
                <a:solidFill>
                  <a:schemeClr val="accent6"/>
                </a:solidFill>
                <a:latin typeface="Trebuchet MS"/>
                <a:cs typeface="Trebuchet MS"/>
              </a:defRPr>
            </a:lvl4pPr>
            <a:lvl5pPr marL="2436144" indent="0" algn="l">
              <a:buNone/>
              <a:defRPr sz="1332">
                <a:solidFill>
                  <a:schemeClr val="accent6"/>
                </a:solidFill>
                <a:latin typeface="Trebuchet MS"/>
                <a:cs typeface="Trebuchet MS"/>
              </a:defRPr>
            </a:lvl5pPr>
          </a:lstStyle>
          <a:p>
            <a:pPr lvl="0"/>
            <a:r>
              <a:rPr lang="en-US" dirty="0"/>
              <a:t>There will be 2 columns of text on this slide. </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Lorem ipsum dolor sit amet, consectetuer adipiscing elit. Maecenas porttitor congue massa. Fusce posuere, magna sed pulvinar ultricies, purus lectus malesuada libero, sit amet commodo magna eros </a:t>
            </a:r>
            <a:r>
              <a:rPr lang="en-US" dirty="0" err="1"/>
              <a:t>quis</a:t>
            </a:r>
            <a:r>
              <a:rPr lang="en-US" dirty="0"/>
              <a:t> </a:t>
            </a:r>
            <a:r>
              <a:rPr lang="en-US" dirty="0" err="1"/>
              <a:t>urna</a:t>
            </a:r>
            <a:r>
              <a:rPr lang="en-US" dirty="0"/>
              <a:t>. </a:t>
            </a:r>
            <a:r>
              <a:rPr lang="en-US" dirty="0" err="1"/>
              <a:t>Nunc</a:t>
            </a:r>
            <a:r>
              <a:rPr lang="en-US" dirty="0"/>
              <a:t> viverra imperdiet enim. Fusce est. Vivamus a tellus.</a:t>
            </a:r>
          </a:p>
          <a:p>
            <a:pPr lvl="0"/>
            <a:endParaRPr lang="en-US" dirty="0"/>
          </a:p>
          <a:p>
            <a:pPr lvl="0"/>
            <a:r>
              <a:rPr lang="en-US" dirty="0"/>
              <a:t>Pellentesque habitant morbi tristique senectus et netus et malesuada fames ac turpis egestas. Proin pharetra nonummy pede. Mauris et </a:t>
            </a:r>
            <a:r>
              <a:rPr lang="en-US" dirty="0" err="1"/>
              <a:t>orci</a:t>
            </a:r>
            <a:r>
              <a:rPr lang="en-US" dirty="0"/>
              <a:t>. Lorem ipsum dolor sit amet, consectetuer adipiscing elit. </a:t>
            </a:r>
          </a:p>
          <a:p>
            <a:pPr lvl="0"/>
            <a:endParaRPr lang="en-US" dirty="0"/>
          </a:p>
        </p:txBody>
      </p:sp>
    </p:spTree>
    <p:extLst>
      <p:ext uri="{BB962C8B-B14F-4D97-AF65-F5344CB8AC3E}">
        <p14:creationId xmlns:p14="http://schemas.microsoft.com/office/powerpoint/2010/main" val="3634059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 Column Bulleted Lis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9" name="Text Placeholder 6"/>
          <p:cNvSpPr>
            <a:spLocks noGrp="1"/>
          </p:cNvSpPr>
          <p:nvPr>
            <p:ph type="body" sz="quarter" idx="11" hasCustomPrompt="1"/>
          </p:nvPr>
        </p:nvSpPr>
        <p:spPr>
          <a:xfrm>
            <a:off x="1068918" y="1808684"/>
            <a:ext cx="2031132" cy="904158"/>
          </a:xfrm>
          <a:prstGeom prst="rect">
            <a:avLst/>
          </a:prstGeom>
        </p:spPr>
        <p:txBody>
          <a:bodyPr vert="horz" anchor="t" anchorCtr="0">
            <a:spAutoFit/>
          </a:bodyPr>
          <a:lstStyle>
            <a:lvl1pPr marL="0" indent="0">
              <a:buNone/>
              <a:defRPr sz="2398"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a:t>
            </a:r>
          </a:p>
          <a:p>
            <a:pPr lvl="0"/>
            <a:r>
              <a:rPr lang="en-US" dirty="0"/>
              <a:t>Here</a:t>
            </a:r>
          </a:p>
        </p:txBody>
      </p:sp>
      <p:sp>
        <p:nvSpPr>
          <p:cNvPr id="2" name="TextBox 1"/>
          <p:cNvSpPr txBox="1"/>
          <p:nvPr/>
        </p:nvSpPr>
        <p:spPr>
          <a:xfrm>
            <a:off x="4143569" y="3690001"/>
            <a:ext cx="184731" cy="461345"/>
          </a:xfrm>
          <a:prstGeom prst="rect">
            <a:avLst/>
          </a:prstGeom>
          <a:noFill/>
        </p:spPr>
        <p:txBody>
          <a:bodyPr wrap="none" rtlCol="0">
            <a:spAutoFit/>
          </a:bodyPr>
          <a:lstStyle/>
          <a:p>
            <a:endParaRPr lang="en-US" sz="2398" dirty="0"/>
          </a:p>
        </p:txBody>
      </p:sp>
      <p:sp>
        <p:nvSpPr>
          <p:cNvPr id="11" name="Text Placeholder 10"/>
          <p:cNvSpPr>
            <a:spLocks noGrp="1"/>
          </p:cNvSpPr>
          <p:nvPr>
            <p:ph type="body" sz="quarter" idx="12" hasCustomPrompt="1"/>
          </p:nvPr>
        </p:nvSpPr>
        <p:spPr>
          <a:xfrm>
            <a:off x="3386667" y="1808077"/>
            <a:ext cx="3964517" cy="4024289"/>
          </a:xfrm>
          <a:prstGeom prst="rect">
            <a:avLst/>
          </a:prstGeom>
        </p:spPr>
        <p:txBody>
          <a:bodyPr vert="horz"/>
          <a:lstStyle>
            <a:lvl1pPr marL="609036" indent="-609036">
              <a:buFont typeface="Arial"/>
              <a:buChar char="•"/>
              <a:defRPr sz="2131">
                <a:solidFill>
                  <a:schemeClr val="accent5">
                    <a:lumMod val="50000"/>
                  </a:schemeClr>
                </a:solidFill>
                <a:latin typeface="Trebuchet MS"/>
                <a:cs typeface="Trebuchet MS"/>
              </a:defRPr>
            </a:lvl1pPr>
            <a:lvl2pPr marL="1218072" indent="-609036">
              <a:buFont typeface="Arial"/>
              <a:buChar char="•"/>
              <a:defRPr/>
            </a:lvl2pPr>
            <a:lvl3pPr marL="1674849" indent="-456777">
              <a:buFont typeface="Arial"/>
              <a:buChar char="•"/>
              <a:defRPr/>
            </a:lvl3pPr>
            <a:lvl4pPr marL="2283885" indent="-456777">
              <a:buFont typeface="Arial"/>
              <a:buChar char="•"/>
              <a:defRPr/>
            </a:lvl4pPr>
            <a:lvl5pPr marL="2892922" indent="-456777">
              <a:buFont typeface="Arial"/>
              <a:buChar char="•"/>
              <a:defRPr/>
            </a:lvl5pPr>
          </a:lstStyle>
          <a:p>
            <a:pPr lvl="0"/>
            <a:r>
              <a:rPr lang="en-US" dirty="0"/>
              <a:t>Bulleted list goes here</a:t>
            </a:r>
          </a:p>
          <a:p>
            <a:pPr lvl="0"/>
            <a:endParaRPr lang="en-US" dirty="0"/>
          </a:p>
        </p:txBody>
      </p:sp>
      <p:sp>
        <p:nvSpPr>
          <p:cNvPr id="12" name="Text Placeholder 10"/>
          <p:cNvSpPr>
            <a:spLocks noGrp="1"/>
          </p:cNvSpPr>
          <p:nvPr>
            <p:ph type="body" sz="quarter" idx="13" hasCustomPrompt="1"/>
          </p:nvPr>
        </p:nvSpPr>
        <p:spPr>
          <a:xfrm>
            <a:off x="7554384" y="1808684"/>
            <a:ext cx="3964517" cy="4024289"/>
          </a:xfrm>
          <a:prstGeom prst="rect">
            <a:avLst/>
          </a:prstGeom>
        </p:spPr>
        <p:txBody>
          <a:bodyPr vert="horz"/>
          <a:lstStyle>
            <a:lvl1pPr marL="609036" indent="-609036">
              <a:buFont typeface="Arial"/>
              <a:buChar char="•"/>
              <a:defRPr sz="2131">
                <a:solidFill>
                  <a:schemeClr val="accent5">
                    <a:lumMod val="50000"/>
                  </a:schemeClr>
                </a:solidFill>
                <a:latin typeface="Trebuchet MS"/>
                <a:cs typeface="Trebuchet MS"/>
              </a:defRPr>
            </a:lvl1pPr>
            <a:lvl2pPr marL="1218072" indent="-609036">
              <a:buFont typeface="Arial"/>
              <a:buChar char="•"/>
              <a:defRPr/>
            </a:lvl2pPr>
            <a:lvl3pPr marL="1674849" indent="-456777">
              <a:buFont typeface="Arial"/>
              <a:buChar char="•"/>
              <a:defRPr/>
            </a:lvl3pPr>
            <a:lvl4pPr marL="2283885" indent="-456777">
              <a:buFont typeface="Arial"/>
              <a:buChar char="•"/>
              <a:defRPr/>
            </a:lvl4pPr>
            <a:lvl5pPr marL="2892922" indent="-456777">
              <a:buFont typeface="Arial"/>
              <a:buChar char="•"/>
              <a:defRPr/>
            </a:lvl5pPr>
          </a:lstStyle>
          <a:p>
            <a:pPr lvl="0"/>
            <a:r>
              <a:rPr lang="en-US" dirty="0"/>
              <a:t>Bulleted list goes here</a:t>
            </a:r>
          </a:p>
          <a:p>
            <a:pPr lvl="0"/>
            <a:endParaRPr lang="en-US" dirty="0"/>
          </a:p>
        </p:txBody>
      </p:sp>
    </p:spTree>
    <p:extLst>
      <p:ext uri="{BB962C8B-B14F-4D97-AF65-F5344CB8AC3E}">
        <p14:creationId xmlns:p14="http://schemas.microsoft.com/office/powerpoint/2010/main" val="873338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1 paragraph circ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4" name="Picture Placeholder 3"/>
          <p:cNvSpPr>
            <a:spLocks noGrp="1"/>
          </p:cNvSpPr>
          <p:nvPr>
            <p:ph type="pic" sz="quarter" idx="13"/>
          </p:nvPr>
        </p:nvSpPr>
        <p:spPr>
          <a:xfrm>
            <a:off x="6208185" y="1080617"/>
            <a:ext cx="4743449" cy="4736947"/>
          </a:xfrm>
          <a:prstGeom prst="ellipse">
            <a:avLst/>
          </a:prstGeom>
        </p:spPr>
        <p:txBody>
          <a:bodyPr vert="horz"/>
          <a:lstStyle/>
          <a:p>
            <a:r>
              <a:rPr lang="en-US"/>
              <a:t>Click icon to add picture</a:t>
            </a:r>
            <a:endParaRPr lang="en-US" dirty="0"/>
          </a:p>
        </p:txBody>
      </p:sp>
      <p:sp>
        <p:nvSpPr>
          <p:cNvPr id="12" name="Text Placeholder 6"/>
          <p:cNvSpPr>
            <a:spLocks noGrp="1"/>
          </p:cNvSpPr>
          <p:nvPr>
            <p:ph type="body" sz="quarter" idx="11" hasCustomPrompt="1"/>
          </p:nvPr>
        </p:nvSpPr>
        <p:spPr>
          <a:xfrm>
            <a:off x="1068918" y="1578326"/>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1068918" y="2080643"/>
            <a:ext cx="4550599" cy="3659490"/>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162069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9" name="Picture 8" descr="20130626_exteriors-2016.jpg"/>
          <p:cNvPicPr>
            <a:picLocks noChangeAspect="1"/>
          </p:cNvPicPr>
          <p:nvPr/>
        </p:nvPicPr>
        <p:blipFill rotWithShape="1">
          <a:blip r:embed="rId2" cstate="screen">
            <a:extLst>
              <a:ext uri="{28A0092B-C50C-407E-A947-70E740481C1C}">
                <a14:useLocalDpi xmlns:a14="http://schemas.microsoft.com/office/drawing/2010/main"/>
              </a:ext>
            </a:extLst>
          </a:blip>
          <a:srcRect l="21272" b="21272"/>
          <a:stretch/>
        </p:blipFill>
        <p:spPr>
          <a:xfrm>
            <a:off x="6209026" y="1079645"/>
            <a:ext cx="4742580" cy="4738496"/>
          </a:xfrm>
          <a:prstGeom prst="ellipse">
            <a:avLst/>
          </a:prstGeom>
        </p:spPr>
      </p:pic>
      <p:sp>
        <p:nvSpPr>
          <p:cNvPr id="12" name="Text Placeholder 6"/>
          <p:cNvSpPr>
            <a:spLocks noGrp="1"/>
          </p:cNvSpPr>
          <p:nvPr>
            <p:ph type="body" sz="quarter" idx="11" hasCustomPrompt="1"/>
          </p:nvPr>
        </p:nvSpPr>
        <p:spPr>
          <a:xfrm>
            <a:off x="1068918" y="1578326"/>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1068918" y="2080643"/>
            <a:ext cx="4550599" cy="3659490"/>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3762148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1 paragraph circle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12" name="Text Placeholder 6"/>
          <p:cNvSpPr>
            <a:spLocks noGrp="1"/>
          </p:cNvSpPr>
          <p:nvPr>
            <p:ph type="body" sz="quarter" idx="11" hasCustomPrompt="1"/>
          </p:nvPr>
        </p:nvSpPr>
        <p:spPr>
          <a:xfrm>
            <a:off x="1068918" y="1578326"/>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1068918" y="2080643"/>
            <a:ext cx="4550599" cy="3659490"/>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pic>
        <p:nvPicPr>
          <p:cNvPr id="8" name="Picture 7">
            <a:extLst>
              <a:ext uri="{FF2B5EF4-FFF2-40B4-BE49-F238E27FC236}">
                <a16:creationId xmlns:a16="http://schemas.microsoft.com/office/drawing/2014/main" id="{21BEFE68-6EDC-1743-9D8B-74E533F2BBA8}"/>
              </a:ext>
            </a:extLst>
          </p:cNvPr>
          <p:cNvPicPr>
            <a:picLocks noChangeAspect="1"/>
          </p:cNvPicPr>
          <p:nvPr/>
        </p:nvPicPr>
        <p:blipFill rotWithShape="1">
          <a:blip r:embed="rId2"/>
          <a:srcRect l="19815" r="14118"/>
          <a:stretch/>
        </p:blipFill>
        <p:spPr>
          <a:xfrm>
            <a:off x="6209025" y="1079645"/>
            <a:ext cx="4742580" cy="4738495"/>
          </a:xfrm>
          <a:prstGeom prst="ellipse">
            <a:avLst/>
          </a:prstGeom>
        </p:spPr>
      </p:pic>
    </p:spTree>
    <p:extLst>
      <p:ext uri="{BB962C8B-B14F-4D97-AF65-F5344CB8AC3E}">
        <p14:creationId xmlns:p14="http://schemas.microsoft.com/office/powerpoint/2010/main" val="949235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 paragraph circl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1" name="Picture 10" descr="20151209_caleb-nolan_080-edite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5161" y="1280486"/>
            <a:ext cx="4572000" cy="4570281"/>
          </a:xfrm>
          <a:prstGeom prst="ellipse">
            <a:avLst/>
          </a:prstGeom>
        </p:spPr>
      </p:pic>
      <p:sp>
        <p:nvSpPr>
          <p:cNvPr id="12" name="Text Placeholder 6"/>
          <p:cNvSpPr>
            <a:spLocks noGrp="1"/>
          </p:cNvSpPr>
          <p:nvPr>
            <p:ph type="body" sz="quarter" idx="11" hasCustomPrompt="1"/>
          </p:nvPr>
        </p:nvSpPr>
        <p:spPr>
          <a:xfrm>
            <a:off x="1068918" y="1578326"/>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13" name="Text Placeholder 8"/>
          <p:cNvSpPr>
            <a:spLocks noGrp="1"/>
          </p:cNvSpPr>
          <p:nvPr>
            <p:ph type="body" sz="quarter" idx="12" hasCustomPrompt="1"/>
          </p:nvPr>
        </p:nvSpPr>
        <p:spPr>
          <a:xfrm>
            <a:off x="1068918" y="2080643"/>
            <a:ext cx="4550599" cy="3659490"/>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spTree>
    <p:extLst>
      <p:ext uri="{BB962C8B-B14F-4D97-AF65-F5344CB8AC3E}">
        <p14:creationId xmlns:p14="http://schemas.microsoft.com/office/powerpoint/2010/main" val="2963486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 paragraph circl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8" name="Text Placeholder 6"/>
          <p:cNvSpPr>
            <a:spLocks noGrp="1"/>
          </p:cNvSpPr>
          <p:nvPr>
            <p:ph type="body" sz="quarter" idx="11" hasCustomPrompt="1"/>
          </p:nvPr>
        </p:nvSpPr>
        <p:spPr>
          <a:xfrm>
            <a:off x="1068918" y="1578326"/>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10" name="Text Placeholder 8"/>
          <p:cNvSpPr>
            <a:spLocks noGrp="1"/>
          </p:cNvSpPr>
          <p:nvPr>
            <p:ph type="body" sz="quarter" idx="12" hasCustomPrompt="1"/>
          </p:nvPr>
        </p:nvSpPr>
        <p:spPr>
          <a:xfrm>
            <a:off x="1068918" y="2080643"/>
            <a:ext cx="4550599" cy="3659490"/>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1 or 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p:txBody>
      </p:sp>
      <p:pic>
        <p:nvPicPr>
          <p:cNvPr id="2" name="Picture 1" descr="20160404_community_02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41614" y="1281663"/>
            <a:ext cx="4518527" cy="4631430"/>
          </a:xfrm>
          <a:prstGeom prst="ellipse">
            <a:avLst/>
          </a:prstGeom>
        </p:spPr>
      </p:pic>
    </p:spTree>
    <p:extLst>
      <p:ext uri="{BB962C8B-B14F-4D97-AF65-F5344CB8AC3E}">
        <p14:creationId xmlns:p14="http://schemas.microsoft.com/office/powerpoint/2010/main" val="589635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ustom 2 Circle Image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11" name="Text Placeholder 8"/>
          <p:cNvSpPr>
            <a:spLocks noGrp="1"/>
          </p:cNvSpPr>
          <p:nvPr>
            <p:ph type="body" sz="quarter" idx="12" hasCustomPrompt="1"/>
          </p:nvPr>
        </p:nvSpPr>
        <p:spPr>
          <a:xfrm>
            <a:off x="1068918" y="1667367"/>
            <a:ext cx="3461644" cy="4253529"/>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1-2 paragraphs can go here. </a:t>
            </a:r>
          </a:p>
          <a:p>
            <a:pPr lvl="0"/>
            <a:r>
              <a:rPr lang="en-US" dirty="0"/>
              <a:t>Insert your own images to the right.</a:t>
            </a:r>
          </a:p>
          <a:p>
            <a:pPr lvl="0"/>
            <a:endParaRPr lang="en-US" dirty="0"/>
          </a:p>
          <a:p>
            <a:pPr lvl="0"/>
            <a:r>
              <a:rPr lang="en-US" dirty="0"/>
              <a:t>The quick brown fox jumps over the lazy dog. The quick brown fox jumps over the lazy dog. The quick brown fox jumps over the lazy dog. The quick brown fox jumps over the lazy dog. </a:t>
            </a:r>
          </a:p>
        </p:txBody>
      </p:sp>
      <p:sp>
        <p:nvSpPr>
          <p:cNvPr id="9" name="Text Placeholder 6"/>
          <p:cNvSpPr>
            <a:spLocks noGrp="1"/>
          </p:cNvSpPr>
          <p:nvPr>
            <p:ph type="body" sz="quarter" idx="11" hasCustomPrompt="1"/>
          </p:nvPr>
        </p:nvSpPr>
        <p:spPr>
          <a:xfrm>
            <a:off x="1068918" y="116504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7" name="Picture Placeholder 6"/>
          <p:cNvSpPr>
            <a:spLocks noGrp="1"/>
          </p:cNvSpPr>
          <p:nvPr>
            <p:ph type="pic" sz="quarter" idx="13" hasCustomPrompt="1"/>
          </p:nvPr>
        </p:nvSpPr>
        <p:spPr>
          <a:xfrm>
            <a:off x="4900529" y="1197762"/>
            <a:ext cx="4561417" cy="4557197"/>
          </a:xfrm>
          <a:prstGeom prst="ellipse">
            <a:avLst/>
          </a:prstGeom>
        </p:spPr>
        <p:txBody>
          <a:bodyPr vert="horz"/>
          <a:lstStyle>
            <a:lvl1pPr marL="0" indent="0">
              <a:buNone/>
              <a:defRPr/>
            </a:lvl1pPr>
          </a:lstStyle>
          <a:p>
            <a:r>
              <a:rPr lang="en-US" dirty="0"/>
              <a:t>Click on icon to insert image</a:t>
            </a:r>
          </a:p>
          <a:p>
            <a:endParaRPr lang="en-US" dirty="0"/>
          </a:p>
        </p:txBody>
      </p:sp>
      <p:sp>
        <p:nvSpPr>
          <p:cNvPr id="16" name="Picture Placeholder 6"/>
          <p:cNvSpPr>
            <a:spLocks noGrp="1"/>
          </p:cNvSpPr>
          <p:nvPr>
            <p:ph type="pic" sz="quarter" idx="14" hasCustomPrompt="1"/>
          </p:nvPr>
        </p:nvSpPr>
        <p:spPr>
          <a:xfrm>
            <a:off x="9666898" y="1197762"/>
            <a:ext cx="4561417" cy="4557197"/>
          </a:xfrm>
          <a:prstGeom prst="ellipse">
            <a:avLst/>
          </a:prstGeom>
        </p:spPr>
        <p:txBody>
          <a:bodyPr vert="horz"/>
          <a:lstStyle>
            <a:lvl1pPr marL="0" indent="0">
              <a:buNone/>
              <a:defRPr/>
            </a:lvl1pPr>
          </a:lstStyle>
          <a:p>
            <a:r>
              <a:rPr lang="en-US" dirty="0"/>
              <a:t>Click on icon to insert image</a:t>
            </a:r>
          </a:p>
          <a:p>
            <a:endParaRPr lang="en-US" dirty="0"/>
          </a:p>
          <a:p>
            <a:endParaRPr lang="en-US" dirty="0"/>
          </a:p>
        </p:txBody>
      </p:sp>
    </p:spTree>
    <p:extLst>
      <p:ext uri="{BB962C8B-B14F-4D97-AF65-F5344CB8AC3E}">
        <p14:creationId xmlns:p14="http://schemas.microsoft.com/office/powerpoint/2010/main" val="2820987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 Circle Images A">
    <p:spTree>
      <p:nvGrpSpPr>
        <p:cNvPr id="1" name=""/>
        <p:cNvGrpSpPr/>
        <p:nvPr/>
      </p:nvGrpSpPr>
      <p:grpSpPr>
        <a:xfrm>
          <a:off x="0" y="0"/>
          <a:ext cx="0" cy="0"/>
          <a:chOff x="0" y="0"/>
          <a:chExt cx="0" cy="0"/>
        </a:xfrm>
      </p:grpSpPr>
      <p:pic>
        <p:nvPicPr>
          <p:cNvPr id="15" name="Picture 14" descr="girl-flowers.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69945" y="1102333"/>
            <a:ext cx="4572000" cy="4567770"/>
          </a:xfrm>
          <a:prstGeom prst="rect">
            <a:avLst/>
          </a:prstGeom>
        </p:spPr>
      </p:pic>
      <p:pic>
        <p:nvPicPr>
          <p:cNvPr id="14" name="Picture 13" descr="boy-basketbal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3665" y="1102333"/>
            <a:ext cx="4572000" cy="4567770"/>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11" name="Text Placeholder 8"/>
          <p:cNvSpPr>
            <a:spLocks noGrp="1"/>
          </p:cNvSpPr>
          <p:nvPr>
            <p:ph type="body" sz="quarter" idx="12" hasCustomPrompt="1"/>
          </p:nvPr>
        </p:nvSpPr>
        <p:spPr>
          <a:xfrm>
            <a:off x="1068918" y="1667367"/>
            <a:ext cx="3461644" cy="4253529"/>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p:txBody>
      </p:sp>
      <p:pic>
        <p:nvPicPr>
          <p:cNvPr id="4" name="Picture 3" descr="20151209_caleb-nolan_080-edite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13665" y="1099822"/>
            <a:ext cx="4572000" cy="4570281"/>
          </a:xfrm>
          <a:prstGeom prst="ellipse">
            <a:avLst/>
          </a:prstGeom>
        </p:spPr>
      </p:pic>
      <p:sp>
        <p:nvSpPr>
          <p:cNvPr id="9" name="Text Placeholder 6"/>
          <p:cNvSpPr>
            <a:spLocks noGrp="1"/>
          </p:cNvSpPr>
          <p:nvPr>
            <p:ph type="body" sz="quarter" idx="11" hasCustomPrompt="1"/>
          </p:nvPr>
        </p:nvSpPr>
        <p:spPr>
          <a:xfrm>
            <a:off x="1068918" y="116504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548053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084F89D5-2EDE-4234-A765-E69F31533C74}" type="slidenum">
              <a:rPr lang="en-US" smtClean="0"/>
              <a:t>‹#›</a:t>
            </a:fld>
            <a:endParaRPr lang="en-US"/>
          </a:p>
        </p:txBody>
      </p:sp>
      <p:pic>
        <p:nvPicPr>
          <p:cNvPr id="11" name="Picture 10" descr="girl-braces-smiling-flipp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38578" y="-904763"/>
            <a:ext cx="8542863" cy="8534959"/>
          </a:xfrm>
          <a:prstGeom prst="rect">
            <a:avLst/>
          </a:prstGeom>
        </p:spPr>
      </p:pic>
      <p:sp>
        <p:nvSpPr>
          <p:cNvPr id="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a:solidFill>
                  <a:srgbClr val="00A9E0"/>
                </a:solidFill>
              </a:defRPr>
            </a:lvl1pPr>
          </a:lstStyle>
          <a:p>
            <a:r>
              <a:rPr lang="en-US" dirty="0"/>
              <a:t>Presentation Title Here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sp>
        <p:nvSpPr>
          <p:cNvPr id="12" name="Text Placeholder 2"/>
          <p:cNvSpPr>
            <a:spLocks noGrp="1"/>
          </p:cNvSpPr>
          <p:nvPr>
            <p:ph type="body" sz="quarter" idx="13" hasCustomPrompt="1"/>
          </p:nvPr>
        </p:nvSpPr>
        <p:spPr>
          <a:xfrm>
            <a:off x="763659" y="4492565"/>
            <a:ext cx="5158316" cy="1229968"/>
          </a:xfrm>
          <a:prstGeom prst="rect">
            <a:avLst/>
          </a:prstGeom>
        </p:spPr>
        <p:txBody>
          <a:bodyPr vert="horz">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3036576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9" name="Picture 8" descr="20130626_exteriors-2016.jpg"/>
          <p:cNvPicPr>
            <a:picLocks noChangeAspect="1"/>
          </p:cNvPicPr>
          <p:nvPr/>
        </p:nvPicPr>
        <p:blipFill rotWithShape="1">
          <a:blip r:embed="rId2" cstate="screen">
            <a:extLst>
              <a:ext uri="{28A0092B-C50C-407E-A947-70E740481C1C}">
                <a14:useLocalDpi xmlns:a14="http://schemas.microsoft.com/office/drawing/2010/main"/>
              </a:ext>
            </a:extLst>
          </a:blip>
          <a:srcRect l="21474" t="13669" b="7805"/>
          <a:stretch/>
        </p:blipFill>
        <p:spPr>
          <a:xfrm>
            <a:off x="4890872" y="1102333"/>
            <a:ext cx="4571707" cy="4567770"/>
          </a:xfrm>
          <a:prstGeom prst="ellipse">
            <a:avLst/>
          </a:prstGeom>
        </p:spPr>
      </p:pic>
      <p:pic>
        <p:nvPicPr>
          <p:cNvPr id="2" name="Picture 1" descr="CHFitzinthorzatriumfromentrytofinancialserv20HR_zpsc70411b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68387" y="1102334"/>
            <a:ext cx="4570135" cy="4569198"/>
          </a:xfrm>
          <a:prstGeom prst="ellipse">
            <a:avLst/>
          </a:prstGeom>
        </p:spPr>
      </p:pic>
      <p:sp>
        <p:nvSpPr>
          <p:cNvPr id="10" name="Text Placeholder 8"/>
          <p:cNvSpPr>
            <a:spLocks noGrp="1"/>
          </p:cNvSpPr>
          <p:nvPr>
            <p:ph type="body" sz="quarter" idx="12" hasCustomPrompt="1"/>
          </p:nvPr>
        </p:nvSpPr>
        <p:spPr>
          <a:xfrm>
            <a:off x="1068918" y="1667367"/>
            <a:ext cx="3461644" cy="4253529"/>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1068918" y="116504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302919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2 Circle Images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10" name="Text Placeholder 8"/>
          <p:cNvSpPr>
            <a:spLocks noGrp="1"/>
          </p:cNvSpPr>
          <p:nvPr>
            <p:ph type="body" sz="quarter" idx="12" hasCustomPrompt="1"/>
          </p:nvPr>
        </p:nvSpPr>
        <p:spPr>
          <a:xfrm>
            <a:off x="1068918" y="1667367"/>
            <a:ext cx="3461644" cy="4253529"/>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1068918" y="116504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pic>
        <p:nvPicPr>
          <p:cNvPr id="8" name="Picture 7">
            <a:extLst>
              <a:ext uri="{FF2B5EF4-FFF2-40B4-BE49-F238E27FC236}">
                <a16:creationId xmlns:a16="http://schemas.microsoft.com/office/drawing/2014/main" id="{374B4EB0-8C6C-AD46-9E5A-54F8CD7E68AF}"/>
              </a:ext>
            </a:extLst>
          </p:cNvPr>
          <p:cNvPicPr>
            <a:picLocks noChangeAspect="1"/>
          </p:cNvPicPr>
          <p:nvPr/>
        </p:nvPicPr>
        <p:blipFill rotWithShape="1">
          <a:blip r:embed="rId2"/>
          <a:srcRect l="19815" r="14118"/>
          <a:stretch/>
        </p:blipFill>
        <p:spPr>
          <a:xfrm>
            <a:off x="5104504" y="1059752"/>
            <a:ext cx="4573137" cy="4569198"/>
          </a:xfrm>
          <a:prstGeom prst="ellipse">
            <a:avLst/>
          </a:prstGeom>
        </p:spPr>
      </p:pic>
      <p:pic>
        <p:nvPicPr>
          <p:cNvPr id="11" name="Picture 10">
            <a:extLst>
              <a:ext uri="{FF2B5EF4-FFF2-40B4-BE49-F238E27FC236}">
                <a16:creationId xmlns:a16="http://schemas.microsoft.com/office/drawing/2014/main" id="{DB0DB0AE-F667-F74E-B79F-5AD25B3085B6}"/>
              </a:ext>
            </a:extLst>
          </p:cNvPr>
          <p:cNvPicPr>
            <a:picLocks noChangeAspect="1"/>
          </p:cNvPicPr>
          <p:nvPr/>
        </p:nvPicPr>
        <p:blipFill rotWithShape="1">
          <a:blip r:embed="rId3"/>
          <a:srcRect l="28020" r="5888"/>
          <a:stretch/>
        </p:blipFill>
        <p:spPr>
          <a:xfrm>
            <a:off x="9965385" y="1068297"/>
            <a:ext cx="4573137" cy="4560653"/>
          </a:xfrm>
          <a:prstGeom prst="ellipse">
            <a:avLst/>
          </a:prstGeom>
        </p:spPr>
      </p:pic>
    </p:spTree>
    <p:extLst>
      <p:ext uri="{BB962C8B-B14F-4D97-AF65-F5344CB8AC3E}">
        <p14:creationId xmlns:p14="http://schemas.microsoft.com/office/powerpoint/2010/main" val="1170905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ircle Images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2" name="Picture 1" descr="CHFitzinthorzatriumfromentrytofinancialserv20HR_zpsc70411b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68387" y="1102334"/>
            <a:ext cx="4570135" cy="4569198"/>
          </a:xfrm>
          <a:prstGeom prst="ellipse">
            <a:avLst/>
          </a:prstGeom>
        </p:spPr>
      </p:pic>
      <p:pic>
        <p:nvPicPr>
          <p:cNvPr id="8" name="Picture 7" descr="20160404_community_029.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15649" y="1102334"/>
            <a:ext cx="4518527" cy="4631430"/>
          </a:xfrm>
          <a:prstGeom prst="ellipse">
            <a:avLst/>
          </a:prstGeom>
        </p:spPr>
      </p:pic>
      <p:sp>
        <p:nvSpPr>
          <p:cNvPr id="10" name="Text Placeholder 8"/>
          <p:cNvSpPr>
            <a:spLocks noGrp="1"/>
          </p:cNvSpPr>
          <p:nvPr>
            <p:ph type="body" sz="quarter" idx="12" hasCustomPrompt="1"/>
          </p:nvPr>
        </p:nvSpPr>
        <p:spPr>
          <a:xfrm>
            <a:off x="1068918" y="1667367"/>
            <a:ext cx="3461644" cy="4253529"/>
          </a:xfrm>
          <a:prstGeom prst="rect">
            <a:avLst/>
          </a:prstGeom>
        </p:spPr>
        <p:txBody>
          <a:bodyPr vert="horz"/>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1-2 paragraphs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 </a:t>
            </a:r>
          </a:p>
          <a:p>
            <a:pPr lvl="0"/>
            <a:endParaRPr lang="en-US" dirty="0"/>
          </a:p>
          <a:p>
            <a:pPr lvl="0"/>
            <a:endParaRPr lang="en-US" dirty="0"/>
          </a:p>
        </p:txBody>
      </p:sp>
      <p:sp>
        <p:nvSpPr>
          <p:cNvPr id="14" name="Text Placeholder 6"/>
          <p:cNvSpPr>
            <a:spLocks noGrp="1"/>
          </p:cNvSpPr>
          <p:nvPr>
            <p:ph type="body" sz="quarter" idx="11" hasCustomPrompt="1"/>
          </p:nvPr>
        </p:nvSpPr>
        <p:spPr>
          <a:xfrm>
            <a:off x="1068918" y="116504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1819337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 Circle Examp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10579" y="1531458"/>
            <a:ext cx="2974643" cy="2969112"/>
          </a:xfrm>
          <a:prstGeom prst="ellipse">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2850" y="1531458"/>
            <a:ext cx="2973627" cy="2972577"/>
          </a:xfrm>
          <a:prstGeom prst="ellipse">
            <a:avLst/>
          </a:prstGeom>
        </p:spPr>
      </p:pic>
      <p:sp>
        <p:nvSpPr>
          <p:cNvPr id="14" name="Text Placeholder 8"/>
          <p:cNvSpPr>
            <a:spLocks noGrp="1"/>
          </p:cNvSpPr>
          <p:nvPr>
            <p:ph type="body" sz="quarter" idx="12" hasCustomPrompt="1"/>
          </p:nvPr>
        </p:nvSpPr>
        <p:spPr>
          <a:xfrm>
            <a:off x="8330197" y="2179277"/>
            <a:ext cx="3461644" cy="3448515"/>
          </a:xfrm>
          <a:prstGeom prst="rect">
            <a:avLst/>
          </a:prstGeom>
        </p:spPr>
        <p:txBody>
          <a:bodyPr vert="horz">
            <a:no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1" name="Text Placeholder 6"/>
          <p:cNvSpPr>
            <a:spLocks noGrp="1"/>
          </p:cNvSpPr>
          <p:nvPr>
            <p:ph type="body" sz="quarter" idx="13" hasCustomPrompt="1"/>
          </p:nvPr>
        </p:nvSpPr>
        <p:spPr>
          <a:xfrm>
            <a:off x="1579457" y="4737388"/>
            <a:ext cx="2061911" cy="531343"/>
          </a:xfrm>
          <a:prstGeom prst="rect">
            <a:avLst/>
          </a:prstGeom>
        </p:spPr>
        <p:txBody>
          <a:bodyPr vert="horz"/>
          <a:lstStyle>
            <a:lvl1pPr marL="0" indent="0" algn="ctr">
              <a:buNone/>
              <a:defRPr sz="1599"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5055171" y="4737388"/>
            <a:ext cx="2061911" cy="531343"/>
          </a:xfrm>
          <a:prstGeom prst="rect">
            <a:avLst/>
          </a:prstGeom>
        </p:spPr>
        <p:txBody>
          <a:bodyPr vert="horz"/>
          <a:lstStyle>
            <a:lvl1pPr marL="0" indent="0" algn="ctr">
              <a:buNone/>
              <a:defRPr sz="1599"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Description B</a:t>
            </a:r>
          </a:p>
          <a:p>
            <a:pPr lvl="0"/>
            <a:endParaRPr lang="en-US" dirty="0"/>
          </a:p>
        </p:txBody>
      </p:sp>
      <p:sp>
        <p:nvSpPr>
          <p:cNvPr id="2" name="Rectangle 1"/>
          <p:cNvSpPr/>
          <p:nvPr/>
        </p:nvSpPr>
        <p:spPr>
          <a:xfrm>
            <a:off x="1945" y="199678"/>
            <a:ext cx="12533891" cy="942966"/>
          </a:xfrm>
          <a:prstGeom prst="rect">
            <a:avLst/>
          </a:prstGeom>
          <a:noFill/>
        </p:spPr>
        <p:txBody>
          <a:bodyPr wrap="square" lIns="121807" tIns="60904" rIns="121807" bIns="60904">
            <a:spAutoFit/>
          </a:bodyPr>
          <a:lstStyle/>
          <a:p>
            <a:pPr algn="ctr"/>
            <a:r>
              <a:rPr lang="en-US" sz="2664" b="1" i="1" dirty="0">
                <a:solidFill>
                  <a:schemeClr val="accent2">
                    <a:lumMod val="75000"/>
                  </a:schemeClr>
                </a:solidFill>
                <a:latin typeface="Lucida Grande"/>
                <a:ea typeface="Lucida Grande"/>
                <a:cs typeface="Lucida Grande"/>
              </a:rPr>
              <a:t>*This</a:t>
            </a:r>
            <a:r>
              <a:rPr lang="en-US" sz="2664" b="1" i="1" baseline="0" dirty="0">
                <a:solidFill>
                  <a:schemeClr val="accent2">
                    <a:lumMod val="75000"/>
                  </a:schemeClr>
                </a:solidFill>
                <a:latin typeface="Lucida Grande"/>
                <a:ea typeface="Lucida Grande"/>
                <a:cs typeface="Lucida Grande"/>
              </a:rPr>
              <a:t> is an example slide. </a:t>
            </a:r>
          </a:p>
          <a:p>
            <a:pPr algn="ctr"/>
            <a:r>
              <a:rPr lang="en-US" sz="2664" b="1" i="1" baseline="0" dirty="0">
                <a:solidFill>
                  <a:schemeClr val="accent2">
                    <a:lumMod val="75000"/>
                  </a:schemeClr>
                </a:solidFill>
                <a:latin typeface="Lucida Grande"/>
                <a:ea typeface="Lucida Grande"/>
                <a:cs typeface="Lucida Grande"/>
              </a:rPr>
              <a:t>Select “</a:t>
            </a:r>
            <a:r>
              <a:rPr lang="en-US" sz="2664" b="1" i="1" dirty="0">
                <a:solidFill>
                  <a:schemeClr val="accent2">
                    <a:lumMod val="75000"/>
                  </a:schemeClr>
                </a:solidFill>
                <a:latin typeface="Lucida Grande"/>
                <a:ea typeface="Lucida Grande"/>
                <a:cs typeface="Lucida Grande"/>
              </a:rPr>
              <a:t>2 Circle Images Description” Layout</a:t>
            </a:r>
            <a:r>
              <a:rPr lang="en-US" sz="2664" b="1" i="1" baseline="0" dirty="0">
                <a:solidFill>
                  <a:schemeClr val="accent2">
                    <a:lumMod val="75000"/>
                  </a:schemeClr>
                </a:solidFill>
                <a:latin typeface="Lucida Grande"/>
                <a:ea typeface="Lucida Grande"/>
                <a:cs typeface="Lucida Grande"/>
              </a:rPr>
              <a:t> to edit.*</a:t>
            </a:r>
            <a:endParaRPr lang="en-US" sz="2664" b="1" i="1" cap="none" spc="0" dirty="0">
              <a:ln w="12700">
                <a:solidFill>
                  <a:schemeClr val="tx2">
                    <a:satMod val="155000"/>
                  </a:schemeClr>
                </a:solid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15" name="Text Placeholder 6"/>
          <p:cNvSpPr>
            <a:spLocks noGrp="1"/>
          </p:cNvSpPr>
          <p:nvPr>
            <p:ph type="body" sz="quarter" idx="11" hasCustomPrompt="1"/>
          </p:nvPr>
        </p:nvSpPr>
        <p:spPr>
          <a:xfrm>
            <a:off x="8330197" y="167695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4125300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 Circle Images Descri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11" name="Text Placeholder 6"/>
          <p:cNvSpPr>
            <a:spLocks noGrp="1"/>
          </p:cNvSpPr>
          <p:nvPr>
            <p:ph type="body" sz="quarter" idx="13" hasCustomPrompt="1"/>
          </p:nvPr>
        </p:nvSpPr>
        <p:spPr>
          <a:xfrm>
            <a:off x="1356657" y="4737388"/>
            <a:ext cx="2061911" cy="531343"/>
          </a:xfrm>
          <a:prstGeom prst="rect">
            <a:avLst/>
          </a:prstGeom>
        </p:spPr>
        <p:txBody>
          <a:bodyPr vert="horz"/>
          <a:lstStyle>
            <a:lvl1pPr marL="0" indent="0" algn="ctr">
              <a:buNone/>
              <a:defRPr sz="1865"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Description A</a:t>
            </a:r>
          </a:p>
          <a:p>
            <a:pPr lvl="0"/>
            <a:endParaRPr lang="en-US" dirty="0"/>
          </a:p>
        </p:txBody>
      </p:sp>
      <p:sp>
        <p:nvSpPr>
          <p:cNvPr id="12" name="Text Placeholder 6"/>
          <p:cNvSpPr>
            <a:spLocks noGrp="1"/>
          </p:cNvSpPr>
          <p:nvPr>
            <p:ph type="body" sz="quarter" idx="14" hasCustomPrompt="1"/>
          </p:nvPr>
        </p:nvSpPr>
        <p:spPr>
          <a:xfrm>
            <a:off x="4832371" y="4737388"/>
            <a:ext cx="2061911" cy="531343"/>
          </a:xfrm>
          <a:prstGeom prst="rect">
            <a:avLst/>
          </a:prstGeom>
        </p:spPr>
        <p:txBody>
          <a:bodyPr vert="horz"/>
          <a:lstStyle>
            <a:lvl1pPr marL="0" indent="0" algn="ctr">
              <a:buNone/>
              <a:defRPr sz="1865"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Description B</a:t>
            </a:r>
          </a:p>
          <a:p>
            <a:pPr lvl="0"/>
            <a:endParaRPr lang="en-US" dirty="0"/>
          </a:p>
        </p:txBody>
      </p:sp>
      <p:sp>
        <p:nvSpPr>
          <p:cNvPr id="10" name="Picture Placeholder 4"/>
          <p:cNvSpPr>
            <a:spLocks noGrp="1"/>
          </p:cNvSpPr>
          <p:nvPr>
            <p:ph type="pic" sz="quarter" idx="15" hasCustomPrompt="1"/>
          </p:nvPr>
        </p:nvSpPr>
        <p:spPr>
          <a:xfrm>
            <a:off x="929521" y="1531458"/>
            <a:ext cx="2975329" cy="2972577"/>
          </a:xfrm>
          <a:prstGeom prst="ellipse">
            <a:avLst/>
          </a:prstGeom>
        </p:spPr>
        <p:txBody>
          <a:bodyPr vert="horz"/>
          <a:lstStyle>
            <a:lvl1pPr marL="0" indent="0">
              <a:buNone/>
              <a:defRPr sz="1465"/>
            </a:lvl1pPr>
          </a:lstStyle>
          <a:p>
            <a:r>
              <a:rPr lang="en-US" dirty="0"/>
              <a:t>Click on icon </a:t>
            </a:r>
          </a:p>
          <a:p>
            <a:r>
              <a:rPr lang="en-US" dirty="0"/>
              <a:t>to insert image</a:t>
            </a:r>
          </a:p>
        </p:txBody>
      </p:sp>
      <p:sp>
        <p:nvSpPr>
          <p:cNvPr id="16" name="Picture Placeholder 4"/>
          <p:cNvSpPr>
            <a:spLocks noGrp="1"/>
          </p:cNvSpPr>
          <p:nvPr>
            <p:ph type="pic" sz="quarter" idx="16" hasCustomPrompt="1"/>
          </p:nvPr>
        </p:nvSpPr>
        <p:spPr>
          <a:xfrm>
            <a:off x="4404197" y="1531458"/>
            <a:ext cx="2975329" cy="2972577"/>
          </a:xfrm>
          <a:prstGeom prst="ellipse">
            <a:avLst/>
          </a:prstGeom>
        </p:spPr>
        <p:txBody>
          <a:bodyPr vert="horz"/>
          <a:lstStyle>
            <a:lvl1pPr marL="0" indent="0">
              <a:buNone/>
              <a:defRPr sz="1465"/>
            </a:lvl1pPr>
          </a:lstStyle>
          <a:p>
            <a:r>
              <a:rPr lang="en-US" dirty="0"/>
              <a:t>Click on icon </a:t>
            </a:r>
          </a:p>
          <a:p>
            <a:r>
              <a:rPr lang="en-US" dirty="0"/>
              <a:t>to insert image</a:t>
            </a:r>
          </a:p>
        </p:txBody>
      </p:sp>
      <p:sp>
        <p:nvSpPr>
          <p:cNvPr id="13" name="Text Placeholder 8"/>
          <p:cNvSpPr>
            <a:spLocks noGrp="1"/>
          </p:cNvSpPr>
          <p:nvPr>
            <p:ph type="body" sz="quarter" idx="12" hasCustomPrompt="1"/>
          </p:nvPr>
        </p:nvSpPr>
        <p:spPr>
          <a:xfrm>
            <a:off x="8330197" y="2179277"/>
            <a:ext cx="3461644" cy="3448515"/>
          </a:xfrm>
          <a:prstGeom prst="rect">
            <a:avLst/>
          </a:prstGeom>
        </p:spPr>
        <p:txBody>
          <a:bodyPr vert="horz">
            <a:no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Description about the two images can go here. </a:t>
            </a:r>
          </a:p>
          <a:p>
            <a:pPr lvl="0"/>
            <a:endParaRPr lang="en-US" dirty="0"/>
          </a:p>
          <a:p>
            <a:pPr lvl="0"/>
            <a:r>
              <a:rPr lang="en-US" dirty="0"/>
              <a:t>The quick brown fox jumps over the lazy dog. The quick brown fox jumps over the lazy dog. The quick brown fox jumps over the lazy dog. The quick brown fox jumps over the lazy dog. The quick brown fox jumps over the lazy dog.</a:t>
            </a:r>
          </a:p>
        </p:txBody>
      </p:sp>
      <p:sp>
        <p:nvSpPr>
          <p:cNvPr id="17" name="Text Placeholder 6"/>
          <p:cNvSpPr>
            <a:spLocks noGrp="1"/>
          </p:cNvSpPr>
          <p:nvPr>
            <p:ph type="body" sz="quarter" idx="11" hasCustomPrompt="1"/>
          </p:nvPr>
        </p:nvSpPr>
        <p:spPr>
          <a:xfrm>
            <a:off x="8330197" y="1676959"/>
            <a:ext cx="3461644" cy="502317"/>
          </a:xfrm>
          <a:prstGeom prst="rect">
            <a:avLst/>
          </a:prstGeom>
        </p:spPr>
        <p:txBody>
          <a:bodyPr vert="horz" wrap="square"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Tree>
    <p:extLst>
      <p:ext uri="{BB962C8B-B14F-4D97-AF65-F5344CB8AC3E}">
        <p14:creationId xmlns:p14="http://schemas.microsoft.com/office/powerpoint/2010/main" val="3391256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yout with Statistics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21" name="Text Placeholder 8"/>
          <p:cNvSpPr>
            <a:spLocks noGrp="1"/>
          </p:cNvSpPr>
          <p:nvPr>
            <p:ph type="body" sz="quarter" idx="12" hasCustomPrompt="1"/>
          </p:nvPr>
        </p:nvSpPr>
        <p:spPr>
          <a:xfrm>
            <a:off x="1430867" y="2137444"/>
            <a:ext cx="8851053" cy="1299342"/>
          </a:xfrm>
          <a:prstGeom prst="rect">
            <a:avLst/>
          </a:prstGeom>
        </p:spPr>
        <p:txBody>
          <a:bodyPr vert="horz">
            <a:noAutofit/>
          </a:bodyPr>
          <a:lstStyle>
            <a:lvl1pPr marL="0" indent="0" algn="ctr">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3 lines of text should go here</a:t>
            </a:r>
          </a:p>
          <a:p>
            <a:pPr lvl="0"/>
            <a:r>
              <a:rPr lang="en-US" dirty="0"/>
              <a:t>Lorem ipsum dolor sit amet, consectetuer adipiscing elit. Maecenas porttitor congue massa. Fusce posuere, magna sed pulvinar ultricies, purus lectus malesuada libero, sit amet commodo magna </a:t>
            </a:r>
            <a:r>
              <a:rPr lang="en-US" dirty="0" err="1"/>
              <a:t>eros</a:t>
            </a:r>
            <a:r>
              <a:rPr lang="en-US" dirty="0"/>
              <a:t>.</a:t>
            </a:r>
          </a:p>
        </p:txBody>
      </p:sp>
      <p:sp>
        <p:nvSpPr>
          <p:cNvPr id="12" name="Text Placeholder 6"/>
          <p:cNvSpPr>
            <a:spLocks noGrp="1"/>
          </p:cNvSpPr>
          <p:nvPr>
            <p:ph type="body" sz="quarter" idx="11" hasCustomPrompt="1"/>
          </p:nvPr>
        </p:nvSpPr>
        <p:spPr>
          <a:xfrm>
            <a:off x="1430867" y="1635127"/>
            <a:ext cx="8851053" cy="502317"/>
          </a:xfrm>
          <a:prstGeom prst="rect">
            <a:avLst/>
          </a:prstGeom>
        </p:spPr>
        <p:txBody>
          <a:bodyPr vert="horz" wrap="square" anchor="b" anchorCtr="0">
            <a:spAutoFit/>
          </a:bodyPr>
          <a:lstStyle>
            <a:lvl1pPr marL="0" indent="0" algn="ctr">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4" name="Text Placeholder 3"/>
          <p:cNvSpPr>
            <a:spLocks noGrp="1"/>
          </p:cNvSpPr>
          <p:nvPr>
            <p:ph type="body" sz="quarter" idx="13" hasCustomPrompt="1"/>
          </p:nvPr>
        </p:nvSpPr>
        <p:spPr>
          <a:xfrm>
            <a:off x="1666141" y="3638895"/>
            <a:ext cx="2326216" cy="879719"/>
          </a:xfrm>
          <a:prstGeom prst="rect">
            <a:avLst/>
          </a:prstGeom>
        </p:spPr>
        <p:txBody>
          <a:bodyPr>
            <a:normAutofit/>
          </a:bodyPr>
          <a:lstStyle>
            <a:lvl1pPr marL="0" indent="0" algn="ctr">
              <a:buNone/>
              <a:defRPr sz="6394" b="1" i="0">
                <a:solidFill>
                  <a:schemeClr val="accent3"/>
                </a:solidFill>
                <a:latin typeface="Arial" charset="0"/>
                <a:ea typeface="Arial" charset="0"/>
                <a:cs typeface="Arial" charset="0"/>
              </a:defRPr>
            </a:lvl1pPr>
          </a:lstStyle>
          <a:p>
            <a:pPr lvl="0"/>
            <a:r>
              <a:rPr lang="en-US" dirty="0"/>
              <a:t>##</a:t>
            </a:r>
          </a:p>
        </p:txBody>
      </p:sp>
      <p:sp>
        <p:nvSpPr>
          <p:cNvPr id="19" name="Text Placeholder 3"/>
          <p:cNvSpPr>
            <a:spLocks noGrp="1"/>
          </p:cNvSpPr>
          <p:nvPr>
            <p:ph type="body" sz="quarter" idx="14" hasCustomPrompt="1"/>
          </p:nvPr>
        </p:nvSpPr>
        <p:spPr>
          <a:xfrm>
            <a:off x="4845685" y="3638895"/>
            <a:ext cx="2326216" cy="879719"/>
          </a:xfrm>
          <a:prstGeom prst="rect">
            <a:avLst/>
          </a:prstGeom>
        </p:spPr>
        <p:txBody>
          <a:bodyPr>
            <a:normAutofit/>
          </a:bodyPr>
          <a:lstStyle>
            <a:lvl1pPr marL="0" indent="0" algn="ctr">
              <a:buNone/>
              <a:defRPr sz="6394" b="1" i="0">
                <a:solidFill>
                  <a:schemeClr val="accent3"/>
                </a:solidFill>
                <a:latin typeface="Arial" charset="0"/>
                <a:ea typeface="Arial" charset="0"/>
                <a:cs typeface="Arial" charset="0"/>
              </a:defRPr>
            </a:lvl1pPr>
          </a:lstStyle>
          <a:p>
            <a:pPr lvl="0"/>
            <a:r>
              <a:rPr lang="en-US" dirty="0"/>
              <a:t>##</a:t>
            </a:r>
          </a:p>
        </p:txBody>
      </p:sp>
      <p:sp>
        <p:nvSpPr>
          <p:cNvPr id="20" name="Text Placeholder 3"/>
          <p:cNvSpPr>
            <a:spLocks noGrp="1"/>
          </p:cNvSpPr>
          <p:nvPr>
            <p:ph type="body" sz="quarter" idx="15" hasCustomPrompt="1"/>
          </p:nvPr>
        </p:nvSpPr>
        <p:spPr>
          <a:xfrm>
            <a:off x="8025229" y="3638895"/>
            <a:ext cx="2326216" cy="879719"/>
          </a:xfrm>
          <a:prstGeom prst="rect">
            <a:avLst/>
          </a:prstGeom>
        </p:spPr>
        <p:txBody>
          <a:bodyPr>
            <a:normAutofit/>
          </a:bodyPr>
          <a:lstStyle>
            <a:lvl1pPr marL="0" indent="0" algn="ctr">
              <a:buNone/>
              <a:defRPr sz="6394" b="1" i="0">
                <a:solidFill>
                  <a:schemeClr val="accent3"/>
                </a:solidFill>
                <a:latin typeface="Arial" charset="0"/>
                <a:ea typeface="Arial" charset="0"/>
                <a:cs typeface="Arial" charset="0"/>
              </a:defRPr>
            </a:lvl1pPr>
          </a:lstStyle>
          <a:p>
            <a:pPr lvl="0"/>
            <a:r>
              <a:rPr lang="en-US" dirty="0"/>
              <a:t>##</a:t>
            </a:r>
          </a:p>
        </p:txBody>
      </p:sp>
      <p:sp>
        <p:nvSpPr>
          <p:cNvPr id="22" name="Text Placeholder 12"/>
          <p:cNvSpPr>
            <a:spLocks noGrp="1"/>
          </p:cNvSpPr>
          <p:nvPr>
            <p:ph type="body" sz="quarter" idx="40" hasCustomPrompt="1"/>
          </p:nvPr>
        </p:nvSpPr>
        <p:spPr>
          <a:xfrm>
            <a:off x="1666141" y="4518614"/>
            <a:ext cx="2326216" cy="983974"/>
          </a:xfrm>
          <a:prstGeom prst="rect">
            <a:avLst/>
          </a:prstGeom>
        </p:spPr>
        <p:txBody>
          <a:bodyPr vert="horz" wrap="square">
            <a:spAutoFit/>
          </a:bodyPr>
          <a:lstStyle>
            <a:lvl1pPr marL="0" indent="0" algn="ctr">
              <a:buNone/>
              <a:defRPr sz="1865" baseline="0">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Stat can go in here with the number above in ##</a:t>
            </a:r>
          </a:p>
        </p:txBody>
      </p:sp>
      <p:sp>
        <p:nvSpPr>
          <p:cNvPr id="23" name="Text Placeholder 12"/>
          <p:cNvSpPr>
            <a:spLocks noGrp="1"/>
          </p:cNvSpPr>
          <p:nvPr>
            <p:ph type="body" sz="quarter" idx="41" hasCustomPrompt="1"/>
          </p:nvPr>
        </p:nvSpPr>
        <p:spPr>
          <a:xfrm>
            <a:off x="8025229" y="4518614"/>
            <a:ext cx="2326216" cy="983974"/>
          </a:xfrm>
          <a:prstGeom prst="rect">
            <a:avLst/>
          </a:prstGeom>
        </p:spPr>
        <p:txBody>
          <a:bodyPr vert="horz" wrap="square">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Stat can go in here with the number above in ##</a:t>
            </a:r>
          </a:p>
        </p:txBody>
      </p:sp>
      <p:sp>
        <p:nvSpPr>
          <p:cNvPr id="24" name="Text Placeholder 12"/>
          <p:cNvSpPr>
            <a:spLocks noGrp="1"/>
          </p:cNvSpPr>
          <p:nvPr>
            <p:ph type="body" sz="quarter" idx="42" hasCustomPrompt="1"/>
          </p:nvPr>
        </p:nvSpPr>
        <p:spPr>
          <a:xfrm>
            <a:off x="4845685" y="4518614"/>
            <a:ext cx="2326216" cy="983974"/>
          </a:xfrm>
          <a:prstGeom prst="rect">
            <a:avLst/>
          </a:prstGeom>
        </p:spPr>
        <p:txBody>
          <a:bodyPr vert="horz" wrap="square">
            <a:spAutoFit/>
          </a:bodyPr>
          <a:lstStyle>
            <a:lvl1pPr marL="0" indent="0" algn="ctr">
              <a:buNone/>
              <a:defRPr sz="1865">
                <a:solidFill>
                  <a:schemeClr val="accent5">
                    <a:lumMod val="50000"/>
                  </a:schemeClr>
                </a:solidFill>
                <a:latin typeface="Trebuchet MS"/>
                <a:cs typeface="Trebuchet MS"/>
              </a:defRPr>
            </a:lvl1pPr>
            <a:lvl2pPr>
              <a:defRPr sz="1599"/>
            </a:lvl2pPr>
            <a:lvl3pPr>
              <a:defRPr sz="1599"/>
            </a:lvl3pPr>
            <a:lvl4pPr>
              <a:defRPr sz="1599"/>
            </a:lvl4pPr>
            <a:lvl5pPr>
              <a:defRPr sz="1599"/>
            </a:lvl5pPr>
          </a:lstStyle>
          <a:p>
            <a:pPr lvl="0"/>
            <a:r>
              <a:rPr lang="en-US" dirty="0"/>
              <a:t>Stat can go in here with the number above in ##</a:t>
            </a:r>
          </a:p>
        </p:txBody>
      </p:sp>
    </p:spTree>
    <p:extLst>
      <p:ext uri="{BB962C8B-B14F-4D97-AF65-F5344CB8AC3E}">
        <p14:creationId xmlns:p14="http://schemas.microsoft.com/office/powerpoint/2010/main" val="331901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Imag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8"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4"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
        <p:nvSpPr>
          <p:cNvPr id="11" name="Picture Placeholder 3"/>
          <p:cNvSpPr>
            <a:spLocks noGrp="1"/>
          </p:cNvSpPr>
          <p:nvPr>
            <p:ph type="pic" sz="quarter" idx="13"/>
          </p:nvPr>
        </p:nvSpPr>
        <p:spPr>
          <a:xfrm>
            <a:off x="0" y="1"/>
            <a:ext cx="6096000" cy="6858000"/>
          </a:xfrm>
          <a:prstGeom prst="rect">
            <a:avLst/>
          </a:prstGeom>
        </p:spPr>
        <p:txBody>
          <a:bodyPr vert="horz"/>
          <a:lstStyle>
            <a:lvl1pPr marL="0" indent="0" algn="ctr">
              <a:buNone/>
              <a:defRPr baseline="0"/>
            </a:lvl1pPr>
          </a:lstStyle>
          <a:p>
            <a:r>
              <a:rPr lang="en-US"/>
              <a:t>Click icon to add picture</a:t>
            </a:r>
            <a:endParaRPr lang="en-US" dirty="0"/>
          </a:p>
        </p:txBody>
      </p:sp>
    </p:spTree>
    <p:extLst>
      <p:ext uri="{BB962C8B-B14F-4D97-AF65-F5344CB8AC3E}">
        <p14:creationId xmlns:p14="http://schemas.microsoft.com/office/powerpoint/2010/main" val="334002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Left Text Right A">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5617" t="93" r="15115" b="-93"/>
          <a:stretch/>
        </p:blipFill>
        <p:spPr>
          <a:xfrm>
            <a:off x="0" y="1"/>
            <a:ext cx="6096000" cy="6858000"/>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12"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5"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217055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Left Text Right B">
    <p:spTree>
      <p:nvGrpSpPr>
        <p:cNvPr id="1" name=""/>
        <p:cNvGrpSpPr/>
        <p:nvPr/>
      </p:nvGrpSpPr>
      <p:grpSpPr>
        <a:xfrm>
          <a:off x="0" y="0"/>
          <a:ext cx="0" cy="0"/>
          <a:chOff x="0" y="0"/>
          <a:chExt cx="0" cy="0"/>
        </a:xfrm>
      </p:grpSpPr>
      <p:pic>
        <p:nvPicPr>
          <p:cNvPr id="4" name="Picture 3" descr="20120413_ccbd_07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6801" y="-143999"/>
            <a:ext cx="6212801" cy="7127436"/>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992207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Left Text Right C">
    <p:spTree>
      <p:nvGrpSpPr>
        <p:cNvPr id="1" name=""/>
        <p:cNvGrpSpPr/>
        <p:nvPr/>
      </p:nvGrpSpPr>
      <p:grpSpPr>
        <a:xfrm>
          <a:off x="0" y="0"/>
          <a:ext cx="0" cy="0"/>
          <a:chOff x="0" y="0"/>
          <a:chExt cx="0" cy="0"/>
        </a:xfrm>
      </p:grpSpPr>
      <p:pic>
        <p:nvPicPr>
          <p:cNvPr id="2" name="Picture 1" descr="CHFitzinthorzatriumfromentrytofinancialserv20HR_zpsc70411b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113971" cy="6858000"/>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702247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C">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084F89D5-2EDE-4234-A765-E69F31533C74}" type="slidenum">
              <a:rPr lang="en-US" smtClean="0"/>
              <a:t>‹#›</a:t>
            </a:fld>
            <a:endParaRPr lang="en-US"/>
          </a:p>
        </p:txBody>
      </p:sp>
      <p:sp>
        <p:nvSpPr>
          <p:cNvPr id="2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rgbClr val="00A9E0"/>
                </a:solidFill>
              </a:defRPr>
            </a:lvl1pPr>
          </a:lstStyle>
          <a:p>
            <a:r>
              <a:rPr lang="en-US" dirty="0"/>
              <a:t>Presentation Title Here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pic>
        <p:nvPicPr>
          <p:cNvPr id="2" name="Picture 1" descr="20130208_details_023.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95867" y="-575999"/>
            <a:ext cx="8534735" cy="8460001"/>
          </a:xfrm>
          <a:prstGeom prst="ellipse">
            <a:avLst/>
          </a:prstGeom>
        </p:spPr>
      </p:pic>
      <p:sp>
        <p:nvSpPr>
          <p:cNvPr id="9" name="Text Placeholder 2"/>
          <p:cNvSpPr>
            <a:spLocks noGrp="1"/>
          </p:cNvSpPr>
          <p:nvPr>
            <p:ph type="body" sz="quarter" idx="13" hasCustomPrompt="1"/>
          </p:nvPr>
        </p:nvSpPr>
        <p:spPr>
          <a:xfrm>
            <a:off x="763659" y="4492565"/>
            <a:ext cx="5158316" cy="1229968"/>
          </a:xfrm>
          <a:prstGeom prst="rect">
            <a:avLst/>
          </a:prstGeom>
        </p:spPr>
        <p:txBody>
          <a:bodyPr vert="horz">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942878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Image Left Text Right C">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5F6B441-4935-D148-9EBD-84FAEB03642E}"/>
              </a:ext>
            </a:extLst>
          </p:cNvPr>
          <p:cNvPicPr>
            <a:picLocks noChangeAspect="1"/>
          </p:cNvPicPr>
          <p:nvPr/>
        </p:nvPicPr>
        <p:blipFill rotWithShape="1">
          <a:blip r:embed="rId2"/>
          <a:srcRect l="14345" r="27571"/>
          <a:stretch/>
        </p:blipFill>
        <p:spPr>
          <a:xfrm>
            <a:off x="-1" y="-59493"/>
            <a:ext cx="6096001" cy="6917494"/>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08228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Image Left Text Right D">
    <p:spTree>
      <p:nvGrpSpPr>
        <p:cNvPr id="1" name=""/>
        <p:cNvGrpSpPr/>
        <p:nvPr/>
      </p:nvGrpSpPr>
      <p:grpSpPr>
        <a:xfrm>
          <a:off x="0" y="0"/>
          <a:ext cx="0" cy="0"/>
          <a:chOff x="0" y="0"/>
          <a:chExt cx="0" cy="0"/>
        </a:xfrm>
      </p:grpSpPr>
      <p:pic>
        <p:nvPicPr>
          <p:cNvPr id="4" name="Picture 3" descr="20130208_details_03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0775" y="18001"/>
            <a:ext cx="6972004" cy="6858000"/>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1"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495710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Circle Left Text Right ">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5" name="Picture Placeholder 4"/>
          <p:cNvSpPr>
            <a:spLocks noGrp="1"/>
          </p:cNvSpPr>
          <p:nvPr>
            <p:ph type="pic" sz="quarter" idx="13"/>
          </p:nvPr>
        </p:nvSpPr>
        <p:spPr>
          <a:xfrm>
            <a:off x="-1960702" y="-637852"/>
            <a:ext cx="8377545" cy="8366181"/>
          </a:xfrm>
          <a:prstGeom prst="ellipse">
            <a:avLst/>
          </a:prstGeom>
        </p:spPr>
        <p:txBody>
          <a:bodyPr vert="horz"/>
          <a:lstStyle>
            <a:lvl1pPr marL="0" indent="0" algn="ctr">
              <a:buNone/>
              <a:defRPr/>
            </a:lvl1pPr>
          </a:lstStyle>
          <a:p>
            <a:r>
              <a:rPr lang="en-US"/>
              <a:t>Click icon to add picture</a:t>
            </a:r>
            <a:endParaRPr lang="en-US" dirty="0"/>
          </a:p>
        </p:txBody>
      </p:sp>
      <p:sp>
        <p:nvSpPr>
          <p:cNvPr id="11"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2"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402173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ircle Left Text Right 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pic>
        <p:nvPicPr>
          <p:cNvPr id="2" name="Picture 1" descr="20120413_ccbd_110.JPG"/>
          <p:cNvPicPr>
            <a:picLocks noChangeAspect="1"/>
          </p:cNvPicPr>
          <p:nvPr/>
        </p:nvPicPr>
        <p:blipFill rotWithShape="1">
          <a:blip r:embed="rId3" cstate="screen">
            <a:extLst>
              <a:ext uri="{28A0092B-C50C-407E-A947-70E740481C1C}">
                <a14:useLocalDpi xmlns:a14="http://schemas.microsoft.com/office/drawing/2010/main"/>
              </a:ext>
            </a:extLst>
          </a:blip>
          <a:srcRect l="-25496"/>
          <a:stretch/>
        </p:blipFill>
        <p:spPr>
          <a:xfrm>
            <a:off x="-2067995" y="-962525"/>
            <a:ext cx="8574627" cy="8594677"/>
          </a:xfrm>
          <a:prstGeom prst="ellipse">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3104736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rcle Left Text Right B">
    <p:spTree>
      <p:nvGrpSpPr>
        <p:cNvPr id="1" name=""/>
        <p:cNvGrpSpPr/>
        <p:nvPr/>
      </p:nvGrpSpPr>
      <p:grpSpPr>
        <a:xfrm>
          <a:off x="0" y="0"/>
          <a:ext cx="0" cy="0"/>
          <a:chOff x="0" y="0"/>
          <a:chExt cx="0" cy="0"/>
        </a:xfrm>
      </p:grpSpPr>
      <p:pic>
        <p:nvPicPr>
          <p:cNvPr id="11" name="Picture 10" descr="20121107_breathing-01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224173" y="-709061"/>
            <a:ext cx="8754472" cy="8629061"/>
          </a:xfrm>
          <a:prstGeom prst="ellipse">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900591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ircle Left Text Right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pic>
        <p:nvPicPr>
          <p:cNvPr id="10" name="Picture 9" descr="20141210_cranio-facial_137.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9181" y="-524335"/>
            <a:ext cx="8759480" cy="8700947"/>
          </a:xfrm>
          <a:prstGeom prst="ellipse">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3"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467900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rcle Left Text Right D">
    <p:spTree>
      <p:nvGrpSpPr>
        <p:cNvPr id="1" name=""/>
        <p:cNvGrpSpPr/>
        <p:nvPr/>
      </p:nvGrpSpPr>
      <p:grpSpPr>
        <a:xfrm>
          <a:off x="0" y="0"/>
          <a:ext cx="0" cy="0"/>
          <a:chOff x="0" y="0"/>
          <a:chExt cx="0" cy="0"/>
        </a:xfrm>
      </p:grpSpPr>
      <p:pic>
        <p:nvPicPr>
          <p:cNvPr id="11" name="Picture 10" descr="20140422_allergy-asthma-240.jpg"/>
          <p:cNvPicPr>
            <a:picLocks noChangeAspect="1"/>
          </p:cNvPicPr>
          <p:nvPr/>
        </p:nvPicPr>
        <p:blipFill rotWithShape="1">
          <a:blip r:embed="rId2" cstate="screen">
            <a:extLst>
              <a:ext uri="{28A0092B-C50C-407E-A947-70E740481C1C}">
                <a14:useLocalDpi xmlns:a14="http://schemas.microsoft.com/office/drawing/2010/main"/>
              </a:ext>
            </a:extLst>
          </a:blip>
          <a:srcRect l="-10132"/>
          <a:stretch/>
        </p:blipFill>
        <p:spPr>
          <a:xfrm>
            <a:off x="-2738358" y="-845012"/>
            <a:ext cx="9315747" cy="9309798"/>
          </a:xfrm>
          <a:prstGeom prst="ellipse">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2801945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ircle Left Text Right E">
    <p:spTree>
      <p:nvGrpSpPr>
        <p:cNvPr id="1" name=""/>
        <p:cNvGrpSpPr/>
        <p:nvPr/>
      </p:nvGrpSpPr>
      <p:grpSpPr>
        <a:xfrm>
          <a:off x="0" y="0"/>
          <a:ext cx="0" cy="0"/>
          <a:chOff x="0" y="0"/>
          <a:chExt cx="0" cy="0"/>
        </a:xfrm>
      </p:grpSpPr>
      <p:pic>
        <p:nvPicPr>
          <p:cNvPr id="2" name="Picture 1" descr="CHFitzintvertatriumeveangledwflr13HR_zpsabea611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3847" y="-1332001"/>
            <a:ext cx="9249717" cy="9167302"/>
          </a:xfrm>
          <a:prstGeom prst="ellipse">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5333619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ircle Left Text Right 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A3CD0-F8CE-A348-AD42-648C0DF6A4C2}"/>
              </a:ext>
            </a:extLst>
          </p:cNvPr>
          <p:cNvPicPr>
            <a:picLocks noChangeAspect="1"/>
          </p:cNvPicPr>
          <p:nvPr/>
        </p:nvPicPr>
        <p:blipFill rotWithShape="1">
          <a:blip r:embed="rId2"/>
          <a:srcRect l="20990" r="12958"/>
          <a:stretch/>
        </p:blipFill>
        <p:spPr>
          <a:xfrm>
            <a:off x="-2967623" y="-1457173"/>
            <a:ext cx="9423493" cy="9417643"/>
          </a:xfrm>
          <a:prstGeom prst="ellipse">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9" name="Text Placeholder 6"/>
          <p:cNvSpPr>
            <a:spLocks noGrp="1"/>
          </p:cNvSpPr>
          <p:nvPr>
            <p:ph type="body" sz="quarter" idx="11" hasCustomPrompt="1"/>
          </p:nvPr>
        </p:nvSpPr>
        <p:spPr>
          <a:xfrm>
            <a:off x="6962999" y="1742662"/>
            <a:ext cx="4550599" cy="502317"/>
          </a:xfrm>
          <a:prstGeom prst="rect">
            <a:avLst/>
          </a:prstGeom>
        </p:spPr>
        <p:txBody>
          <a:bodyPr vert="horz" anchor="b" anchorCtr="0">
            <a:spAutoFit/>
          </a:bodyPr>
          <a:lstStyle>
            <a:lvl1pPr marL="0" indent="0">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Image right and text</a:t>
            </a:r>
          </a:p>
        </p:txBody>
      </p:sp>
      <p:sp>
        <p:nvSpPr>
          <p:cNvPr id="10" name="Text Placeholder 8"/>
          <p:cNvSpPr>
            <a:spLocks noGrp="1"/>
          </p:cNvSpPr>
          <p:nvPr>
            <p:ph type="body" sz="quarter" idx="12" hasCustomPrompt="1"/>
          </p:nvPr>
        </p:nvSpPr>
        <p:spPr>
          <a:xfrm>
            <a:off x="6962999" y="2244980"/>
            <a:ext cx="4550599" cy="3232231"/>
          </a:xfrm>
          <a:prstGeom prst="rect">
            <a:avLst/>
          </a:prstGeom>
        </p:spPr>
        <p:txBody>
          <a:bodyPr vert="horz">
            <a:normAutofit/>
          </a:bodyPr>
          <a:lstStyle>
            <a:lvl1pPr marL="0" indent="0">
              <a:buNone/>
              <a:defRPr sz="1865" baseline="0">
                <a:solidFill>
                  <a:schemeClr val="accent5">
                    <a:lumMod val="50000"/>
                  </a:schemeClr>
                </a:solidFill>
                <a:latin typeface="Trebuchet MS"/>
                <a:cs typeface="Trebuchet MS"/>
              </a:defRPr>
            </a:lvl1pPr>
            <a:lvl2pPr marL="609036" indent="0">
              <a:buNone/>
              <a:defRPr sz="1332">
                <a:latin typeface="Trebuchet MS"/>
                <a:cs typeface="Trebuchet MS"/>
              </a:defRPr>
            </a:lvl2pPr>
            <a:lvl3pPr marL="1218072" indent="0">
              <a:buNone/>
              <a:defRPr sz="1332">
                <a:latin typeface="Trebuchet MS"/>
                <a:cs typeface="Trebuchet MS"/>
              </a:defRPr>
            </a:lvl3pPr>
            <a:lvl4pPr marL="1827108" indent="0">
              <a:buNone/>
              <a:defRPr sz="1332">
                <a:latin typeface="Trebuchet MS"/>
                <a:cs typeface="Trebuchet MS"/>
              </a:defRPr>
            </a:lvl4pPr>
            <a:lvl5pPr marL="2436144" indent="0">
              <a:buNone/>
              <a:defRPr sz="1332">
                <a:latin typeface="Trebuchet MS"/>
                <a:cs typeface="Trebuchet MS"/>
              </a:defRPr>
            </a:lvl5pPr>
          </a:lstStyle>
          <a:p>
            <a:pPr lvl="0"/>
            <a:r>
              <a:rPr lang="en-US" dirty="0"/>
              <a:t>About a paragraph can go here</a:t>
            </a:r>
          </a:p>
        </p:txBody>
      </p:sp>
    </p:spTree>
    <p:extLst>
      <p:ext uri="{BB962C8B-B14F-4D97-AF65-F5344CB8AC3E}">
        <p14:creationId xmlns:p14="http://schemas.microsoft.com/office/powerpoint/2010/main" val="1499570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eet the Team">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cxnSp>
        <p:nvCxnSpPr>
          <p:cNvPr id="43" name="Straight Connector 42"/>
          <p:cNvCxnSpPr/>
          <p:nvPr/>
        </p:nvCxnSpPr>
        <p:spPr>
          <a:xfrm>
            <a:off x="1188426" y="1291159"/>
            <a:ext cx="863229" cy="0"/>
          </a:xfrm>
          <a:prstGeom prst="line">
            <a:avLst/>
          </a:prstGeom>
          <a:noFill/>
          <a:ln w="25400" cap="flat" cmpd="sng" algn="ctr">
            <a:solidFill>
              <a:srgbClr val="FFE04F"/>
            </a:solidFill>
            <a:prstDash val="solid"/>
          </a:ln>
          <a:effectLst/>
        </p:spPr>
      </p:cxnSp>
      <p:sp>
        <p:nvSpPr>
          <p:cNvPr id="44" name="Picture Placeholder 4"/>
          <p:cNvSpPr>
            <a:spLocks noGrp="1"/>
          </p:cNvSpPr>
          <p:nvPr>
            <p:ph type="pic" sz="quarter" idx="12" hasCustomPrompt="1"/>
          </p:nvPr>
        </p:nvSpPr>
        <p:spPr>
          <a:xfrm>
            <a:off x="1148526" y="1625642"/>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7" name="Text Placeholder 6"/>
          <p:cNvSpPr>
            <a:spLocks noGrp="1"/>
          </p:cNvSpPr>
          <p:nvPr>
            <p:ph type="body" sz="quarter" idx="14" hasCustomPrompt="1"/>
          </p:nvPr>
        </p:nvSpPr>
        <p:spPr>
          <a:xfrm>
            <a:off x="829699" y="2949697"/>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46" name="Text Placeholder 6"/>
          <p:cNvSpPr>
            <a:spLocks noGrp="1"/>
          </p:cNvSpPr>
          <p:nvPr>
            <p:ph type="body" sz="quarter" idx="15" hasCustomPrompt="1"/>
          </p:nvPr>
        </p:nvSpPr>
        <p:spPr>
          <a:xfrm>
            <a:off x="829698" y="3141992"/>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70" name="Text Placeholder 6"/>
          <p:cNvSpPr>
            <a:spLocks noGrp="1"/>
          </p:cNvSpPr>
          <p:nvPr>
            <p:ph type="body" sz="quarter" idx="39" hasCustomPrompt="1"/>
          </p:nvPr>
        </p:nvSpPr>
        <p:spPr>
          <a:xfrm>
            <a:off x="1069124" y="793660"/>
            <a:ext cx="10258549" cy="502317"/>
          </a:xfrm>
          <a:prstGeom prst="rect">
            <a:avLst/>
          </a:prstGeom>
        </p:spPr>
        <p:txBody>
          <a:bodyPr vert="horz" wrap="square" anchor="b" anchorCtr="0">
            <a:spAutoFit/>
          </a:bodyPr>
          <a:lstStyle>
            <a:lvl1pPr marL="0" indent="0" algn="l">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Title Goes Here</a:t>
            </a:r>
          </a:p>
        </p:txBody>
      </p:sp>
      <p:sp>
        <p:nvSpPr>
          <p:cNvPr id="32" name="Picture Placeholder 4"/>
          <p:cNvSpPr>
            <a:spLocks noGrp="1"/>
          </p:cNvSpPr>
          <p:nvPr>
            <p:ph type="pic" sz="quarter" idx="40" hasCustomPrompt="1"/>
          </p:nvPr>
        </p:nvSpPr>
        <p:spPr>
          <a:xfrm>
            <a:off x="3738023" y="1642381"/>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33" name="Text Placeholder 6"/>
          <p:cNvSpPr>
            <a:spLocks noGrp="1"/>
          </p:cNvSpPr>
          <p:nvPr>
            <p:ph type="body" sz="quarter" idx="41" hasCustomPrompt="1"/>
          </p:nvPr>
        </p:nvSpPr>
        <p:spPr>
          <a:xfrm>
            <a:off x="3419196" y="2966437"/>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34" name="Text Placeholder 6"/>
          <p:cNvSpPr>
            <a:spLocks noGrp="1"/>
          </p:cNvSpPr>
          <p:nvPr>
            <p:ph type="body" sz="quarter" idx="42" hasCustomPrompt="1"/>
          </p:nvPr>
        </p:nvSpPr>
        <p:spPr>
          <a:xfrm>
            <a:off x="3419196" y="3158731"/>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35" name="Picture Placeholder 4"/>
          <p:cNvSpPr>
            <a:spLocks noGrp="1"/>
          </p:cNvSpPr>
          <p:nvPr>
            <p:ph type="pic" sz="quarter" idx="43" hasCustomPrompt="1"/>
          </p:nvPr>
        </p:nvSpPr>
        <p:spPr>
          <a:xfrm>
            <a:off x="6339709" y="1633479"/>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36" name="Text Placeholder 6"/>
          <p:cNvSpPr>
            <a:spLocks noGrp="1"/>
          </p:cNvSpPr>
          <p:nvPr>
            <p:ph type="body" sz="quarter" idx="44" hasCustomPrompt="1"/>
          </p:nvPr>
        </p:nvSpPr>
        <p:spPr>
          <a:xfrm>
            <a:off x="6020881" y="2957534"/>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37" name="Text Placeholder 6"/>
          <p:cNvSpPr>
            <a:spLocks noGrp="1"/>
          </p:cNvSpPr>
          <p:nvPr>
            <p:ph type="body" sz="quarter" idx="45" hasCustomPrompt="1"/>
          </p:nvPr>
        </p:nvSpPr>
        <p:spPr>
          <a:xfrm>
            <a:off x="6020881" y="3149828"/>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38" name="Picture Placeholder 4"/>
          <p:cNvSpPr>
            <a:spLocks noGrp="1"/>
          </p:cNvSpPr>
          <p:nvPr>
            <p:ph type="pic" sz="quarter" idx="46" hasCustomPrompt="1"/>
          </p:nvPr>
        </p:nvSpPr>
        <p:spPr>
          <a:xfrm>
            <a:off x="8929206" y="1642381"/>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39" name="Text Placeholder 6"/>
          <p:cNvSpPr>
            <a:spLocks noGrp="1"/>
          </p:cNvSpPr>
          <p:nvPr>
            <p:ph type="body" sz="quarter" idx="47" hasCustomPrompt="1"/>
          </p:nvPr>
        </p:nvSpPr>
        <p:spPr>
          <a:xfrm>
            <a:off x="8610379" y="2966437"/>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40" name="Text Placeholder 6"/>
          <p:cNvSpPr>
            <a:spLocks noGrp="1"/>
          </p:cNvSpPr>
          <p:nvPr>
            <p:ph type="body" sz="quarter" idx="48" hasCustomPrompt="1"/>
          </p:nvPr>
        </p:nvSpPr>
        <p:spPr>
          <a:xfrm>
            <a:off x="8610378" y="3158731"/>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42" name="Picture Placeholder 4"/>
          <p:cNvSpPr>
            <a:spLocks noGrp="1"/>
          </p:cNvSpPr>
          <p:nvPr>
            <p:ph type="pic" sz="quarter" idx="49" hasCustomPrompt="1"/>
          </p:nvPr>
        </p:nvSpPr>
        <p:spPr>
          <a:xfrm>
            <a:off x="1148526" y="3949758"/>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45" name="Text Placeholder 6"/>
          <p:cNvSpPr>
            <a:spLocks noGrp="1"/>
          </p:cNvSpPr>
          <p:nvPr>
            <p:ph type="body" sz="quarter" idx="50" hasCustomPrompt="1"/>
          </p:nvPr>
        </p:nvSpPr>
        <p:spPr>
          <a:xfrm>
            <a:off x="829699" y="5273813"/>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71" name="Text Placeholder 6"/>
          <p:cNvSpPr>
            <a:spLocks noGrp="1"/>
          </p:cNvSpPr>
          <p:nvPr>
            <p:ph type="body" sz="quarter" idx="51" hasCustomPrompt="1"/>
          </p:nvPr>
        </p:nvSpPr>
        <p:spPr>
          <a:xfrm>
            <a:off x="829698" y="5466108"/>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72" name="Picture Placeholder 4"/>
          <p:cNvSpPr>
            <a:spLocks noGrp="1"/>
          </p:cNvSpPr>
          <p:nvPr>
            <p:ph type="pic" sz="quarter" idx="52" hasCustomPrompt="1"/>
          </p:nvPr>
        </p:nvSpPr>
        <p:spPr>
          <a:xfrm>
            <a:off x="3738023" y="3966497"/>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73" name="Text Placeholder 6"/>
          <p:cNvSpPr>
            <a:spLocks noGrp="1"/>
          </p:cNvSpPr>
          <p:nvPr>
            <p:ph type="body" sz="quarter" idx="53" hasCustomPrompt="1"/>
          </p:nvPr>
        </p:nvSpPr>
        <p:spPr>
          <a:xfrm>
            <a:off x="3419196" y="5290552"/>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74" name="Text Placeholder 6"/>
          <p:cNvSpPr>
            <a:spLocks noGrp="1"/>
          </p:cNvSpPr>
          <p:nvPr>
            <p:ph type="body" sz="quarter" idx="54" hasCustomPrompt="1"/>
          </p:nvPr>
        </p:nvSpPr>
        <p:spPr>
          <a:xfrm>
            <a:off x="3419196" y="5482847"/>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75" name="Picture Placeholder 4"/>
          <p:cNvSpPr>
            <a:spLocks noGrp="1"/>
          </p:cNvSpPr>
          <p:nvPr>
            <p:ph type="pic" sz="quarter" idx="55" hasCustomPrompt="1"/>
          </p:nvPr>
        </p:nvSpPr>
        <p:spPr>
          <a:xfrm>
            <a:off x="6339709" y="3957595"/>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76" name="Text Placeholder 6"/>
          <p:cNvSpPr>
            <a:spLocks noGrp="1"/>
          </p:cNvSpPr>
          <p:nvPr>
            <p:ph type="body" sz="quarter" idx="56" hasCustomPrompt="1"/>
          </p:nvPr>
        </p:nvSpPr>
        <p:spPr>
          <a:xfrm>
            <a:off x="6020881" y="5281650"/>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77" name="Text Placeholder 6"/>
          <p:cNvSpPr>
            <a:spLocks noGrp="1"/>
          </p:cNvSpPr>
          <p:nvPr>
            <p:ph type="body" sz="quarter" idx="57" hasCustomPrompt="1"/>
          </p:nvPr>
        </p:nvSpPr>
        <p:spPr>
          <a:xfrm>
            <a:off x="6020881" y="5473944"/>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
        <p:nvSpPr>
          <p:cNvPr id="78" name="Picture Placeholder 4"/>
          <p:cNvSpPr>
            <a:spLocks noGrp="1"/>
          </p:cNvSpPr>
          <p:nvPr>
            <p:ph type="pic" sz="quarter" idx="58" hasCustomPrompt="1"/>
          </p:nvPr>
        </p:nvSpPr>
        <p:spPr>
          <a:xfrm>
            <a:off x="8929206" y="3966497"/>
            <a:ext cx="1308527" cy="1307316"/>
          </a:xfrm>
          <a:prstGeom prst="ellipse">
            <a:avLst/>
          </a:prstGeom>
        </p:spPr>
        <p:txBody>
          <a:bodyPr vert="horz"/>
          <a:lstStyle>
            <a:lvl1pPr marL="0" indent="0">
              <a:buNone/>
              <a:defRPr sz="1332"/>
            </a:lvl1pPr>
          </a:lstStyle>
          <a:p>
            <a:r>
              <a:rPr lang="en-US" dirty="0"/>
              <a:t>Click on icon </a:t>
            </a:r>
          </a:p>
          <a:p>
            <a:r>
              <a:rPr lang="en-US" dirty="0"/>
              <a:t>to insert image</a:t>
            </a:r>
          </a:p>
        </p:txBody>
      </p:sp>
      <p:sp>
        <p:nvSpPr>
          <p:cNvPr id="79" name="Text Placeholder 6"/>
          <p:cNvSpPr>
            <a:spLocks noGrp="1"/>
          </p:cNvSpPr>
          <p:nvPr>
            <p:ph type="body" sz="quarter" idx="59" hasCustomPrompt="1"/>
          </p:nvPr>
        </p:nvSpPr>
        <p:spPr>
          <a:xfrm>
            <a:off x="8610379" y="5290552"/>
            <a:ext cx="1938504" cy="276100"/>
          </a:xfrm>
          <a:prstGeom prst="rect">
            <a:avLst/>
          </a:prstGeom>
        </p:spPr>
        <p:txBody>
          <a:bodyPr vert="horz" anchor="b" anchorCtr="0">
            <a:noAutofit/>
          </a:bodyPr>
          <a:lstStyle>
            <a:lvl1pPr marL="0" indent="0">
              <a:buNone/>
              <a:defRPr sz="1199" b="1" baseline="0">
                <a:solidFill>
                  <a:srgbClr val="0098D7"/>
                </a:solidFill>
              </a:defRPr>
            </a:lvl1pPr>
            <a:lvl2pPr>
              <a:defRPr sz="1332"/>
            </a:lvl2pPr>
            <a:lvl3pPr>
              <a:defRPr sz="1332"/>
            </a:lvl3pPr>
            <a:lvl4pPr>
              <a:defRPr sz="1332"/>
            </a:lvl4pPr>
            <a:lvl5pPr>
              <a:defRPr sz="1332"/>
            </a:lvl5pPr>
          </a:lstStyle>
          <a:p>
            <a:pPr lvl="0"/>
            <a:r>
              <a:rPr lang="en-US" dirty="0"/>
              <a:t>Dr. </a:t>
            </a:r>
            <a:r>
              <a:rPr lang="en-US" dirty="0" err="1"/>
              <a:t>FirstLast</a:t>
            </a:r>
            <a:r>
              <a:rPr lang="en-US" dirty="0"/>
              <a:t> Name, MD</a:t>
            </a:r>
          </a:p>
        </p:txBody>
      </p:sp>
      <p:sp>
        <p:nvSpPr>
          <p:cNvPr id="80" name="Text Placeholder 6"/>
          <p:cNvSpPr>
            <a:spLocks noGrp="1"/>
          </p:cNvSpPr>
          <p:nvPr>
            <p:ph type="body" sz="quarter" idx="60" hasCustomPrompt="1"/>
          </p:nvPr>
        </p:nvSpPr>
        <p:spPr>
          <a:xfrm>
            <a:off x="8610378" y="5482847"/>
            <a:ext cx="1938505" cy="513378"/>
          </a:xfrm>
          <a:prstGeom prst="rect">
            <a:avLst/>
          </a:prstGeom>
        </p:spPr>
        <p:txBody>
          <a:bodyPr vert="horz" anchor="t" anchorCtr="0">
            <a:noAutofit/>
          </a:bodyPr>
          <a:lstStyle>
            <a:lvl1pPr marL="0" indent="0">
              <a:buNone/>
              <a:defRPr sz="1199" b="0" i="1">
                <a:solidFill>
                  <a:schemeClr val="accent6">
                    <a:lumMod val="75000"/>
                  </a:schemeClr>
                </a:solidFill>
                <a:latin typeface="Trebuchet MS"/>
                <a:cs typeface="Trebuchet MS"/>
              </a:defRPr>
            </a:lvl1pPr>
            <a:lvl2pPr>
              <a:defRPr sz="1332"/>
            </a:lvl2pPr>
            <a:lvl3pPr>
              <a:defRPr sz="1332"/>
            </a:lvl3pPr>
            <a:lvl4pPr>
              <a:defRPr sz="1332"/>
            </a:lvl4pPr>
            <a:lvl5pPr>
              <a:defRPr sz="1332"/>
            </a:lvl5pPr>
          </a:lstStyle>
          <a:p>
            <a:pPr lvl="0"/>
            <a:r>
              <a:rPr lang="en-US" dirty="0"/>
              <a:t>Doctor’s Title</a:t>
            </a:r>
          </a:p>
          <a:p>
            <a:pPr lvl="0"/>
            <a:r>
              <a:rPr lang="en-US" dirty="0"/>
              <a:t>Department</a:t>
            </a:r>
          </a:p>
        </p:txBody>
      </p:sp>
    </p:spTree>
    <p:extLst>
      <p:ext uri="{BB962C8B-B14F-4D97-AF65-F5344CB8AC3E}">
        <p14:creationId xmlns:p14="http://schemas.microsoft.com/office/powerpoint/2010/main" val="254170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D">
    <p:spTree>
      <p:nvGrpSpPr>
        <p:cNvPr id="1" name=""/>
        <p:cNvGrpSpPr/>
        <p:nvPr/>
      </p:nvGrpSpPr>
      <p:grpSpPr>
        <a:xfrm>
          <a:off x="0" y="0"/>
          <a:ext cx="0" cy="0"/>
          <a:chOff x="0" y="0"/>
          <a:chExt cx="0" cy="0"/>
        </a:xfrm>
      </p:grpSpPr>
      <p:pic>
        <p:nvPicPr>
          <p:cNvPr id="12" name="Picture 11" descr="patter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44533" y="2510160"/>
            <a:ext cx="7247467" cy="4347840"/>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084F89D5-2EDE-4234-A765-E69F31533C74}" type="slidenum">
              <a:rPr lang="en-US" smtClean="0"/>
              <a:t>‹#›</a:t>
            </a:fld>
            <a:endParaRPr lang="en-US"/>
          </a:p>
        </p:txBody>
      </p:sp>
      <p:sp>
        <p:nvSpPr>
          <p:cNvPr id="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8"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a:solidFill>
                  <a:srgbClr val="00A9E0"/>
                </a:solidFill>
              </a:defRPr>
            </a:lvl1pPr>
          </a:lstStyle>
          <a:p>
            <a:r>
              <a:rPr lang="en-US" dirty="0"/>
              <a:t>Presentation Title Here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sp>
        <p:nvSpPr>
          <p:cNvPr id="10" name="Text Placeholder 2"/>
          <p:cNvSpPr>
            <a:spLocks noGrp="1"/>
          </p:cNvSpPr>
          <p:nvPr>
            <p:ph type="body" sz="quarter" idx="13" hasCustomPrompt="1"/>
          </p:nvPr>
        </p:nvSpPr>
        <p:spPr>
          <a:xfrm>
            <a:off x="763659" y="4492565"/>
            <a:ext cx="5158316" cy="1229968"/>
          </a:xfrm>
          <a:prstGeom prst="rect">
            <a:avLst/>
          </a:prstGeom>
        </p:spPr>
        <p:txBody>
          <a:bodyPr vert="horz">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1260679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Divider Slide">
    <p:spTree>
      <p:nvGrpSpPr>
        <p:cNvPr id="1" name=""/>
        <p:cNvGrpSpPr/>
        <p:nvPr/>
      </p:nvGrpSpPr>
      <p:grpSpPr>
        <a:xfrm>
          <a:off x="0" y="0"/>
          <a:ext cx="0" cy="0"/>
          <a:chOff x="0" y="0"/>
          <a:chExt cx="0" cy="0"/>
        </a:xfrm>
      </p:grpSpPr>
      <p:cxnSp>
        <p:nvCxnSpPr>
          <p:cNvPr id="6" name="Straight Connector 5"/>
          <p:cNvCxnSpPr/>
          <p:nvPr/>
        </p:nvCxnSpPr>
        <p:spPr>
          <a:xfrm>
            <a:off x="-12569" y="6785366"/>
            <a:ext cx="12204568" cy="0"/>
          </a:xfrm>
          <a:prstGeom prst="line">
            <a:avLst/>
          </a:prstGeom>
          <a:noFill/>
          <a:ln w="88900" cap="flat" cmpd="sng" algn="ctr">
            <a:solidFill>
              <a:srgbClr val="FFE04F"/>
            </a:solidFill>
            <a:prstDash val="solid"/>
          </a:ln>
          <a:effectLst/>
        </p:spPr>
      </p:cxnSp>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5" name="Title 3"/>
          <p:cNvSpPr>
            <a:spLocks noGrp="1"/>
          </p:cNvSpPr>
          <p:nvPr>
            <p:ph type="ctrTitle"/>
          </p:nvPr>
        </p:nvSpPr>
        <p:spPr>
          <a:xfrm>
            <a:off x="628649" y="3159926"/>
            <a:ext cx="10934703" cy="748346"/>
          </a:xfrm>
          <a:prstGeom prst="rect">
            <a:avLst/>
          </a:prstGeom>
        </p:spPr>
        <p:txBody>
          <a:bodyPr anchor="ctr">
            <a:spAutoFit/>
          </a:bodyPr>
          <a:lstStyle>
            <a:lvl1pPr>
              <a:defRPr b="1">
                <a:solidFill>
                  <a:schemeClr val="bg1"/>
                </a:solidFill>
              </a:defRPr>
            </a:lvl1pPr>
          </a:lstStyle>
          <a:p>
            <a:r>
              <a:rPr lang="en-US" sz="4263" cap="none" spc="-107">
                <a:latin typeface="Arial" charset="0"/>
                <a:cs typeface="Arial" charset="0"/>
              </a:rPr>
              <a:t>Click to edit Master title style</a:t>
            </a:r>
            <a:endParaRPr lang="en-US" sz="4263" cap="none" spc="-107" dirty="0">
              <a:latin typeface="Arial" charset="0"/>
              <a:ea typeface="Arial" charset="0"/>
              <a:cs typeface="Arial" charset="0"/>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7" name="Picture Placeholder 6"/>
          <p:cNvSpPr>
            <a:spLocks noGrp="1"/>
          </p:cNvSpPr>
          <p:nvPr>
            <p:ph type="pic" sz="quarter" idx="11" hasCustomPrompt="1"/>
          </p:nvPr>
        </p:nvSpPr>
        <p:spPr>
          <a:xfrm>
            <a:off x="-12699" y="0"/>
            <a:ext cx="12204700" cy="6836853"/>
          </a:xfrm>
          <a:prstGeom prst="rect">
            <a:avLst/>
          </a:prstGeom>
        </p:spPr>
        <p:txBody>
          <a:bodyPr vert="horz" anchor="ctr"/>
          <a:lstStyle>
            <a:lvl1pPr marL="0" indent="0" algn="ctr">
              <a:buNone/>
              <a:defRPr baseline="0"/>
            </a:lvl1pPr>
          </a:lstStyle>
          <a:p>
            <a:r>
              <a:rPr lang="en-US" dirty="0"/>
              <a:t>Insert your own image for this divider slide</a:t>
            </a:r>
          </a:p>
        </p:txBody>
      </p:sp>
    </p:spTree>
    <p:extLst>
      <p:ext uri="{BB962C8B-B14F-4D97-AF65-F5344CB8AC3E}">
        <p14:creationId xmlns:p14="http://schemas.microsoft.com/office/powerpoint/2010/main" val="241287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ivider Slide A">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447" t="17787" r="7281" b="19703"/>
          <a:stretch/>
        </p:blipFill>
        <p:spPr>
          <a:xfrm>
            <a:off x="1" y="0"/>
            <a:ext cx="12429065" cy="6858001"/>
          </a:xfrm>
          <a:prstGeom prst="rect">
            <a:avLst/>
          </a:prstGeom>
        </p:spPr>
      </p:pic>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5" name="Title 3"/>
          <p:cNvSpPr>
            <a:spLocks noGrp="1"/>
          </p:cNvSpPr>
          <p:nvPr>
            <p:ph type="ctrTitle" hasCustomPrompt="1"/>
          </p:nvPr>
        </p:nvSpPr>
        <p:spPr>
          <a:xfrm>
            <a:off x="628649" y="3159926"/>
            <a:ext cx="10934703" cy="748346"/>
          </a:xfrm>
          <a:prstGeom prst="rect">
            <a:avLst/>
          </a:prstGeom>
        </p:spPr>
        <p:txBody>
          <a:bodyPr anchor="ctr">
            <a:spAutoFit/>
          </a:bodyPr>
          <a:lstStyle>
            <a:lvl1pPr>
              <a:defRPr b="1">
                <a:solidFill>
                  <a:schemeClr val="bg1"/>
                </a:solidFill>
              </a:defRPr>
            </a:lvl1pPr>
          </a:lstStyle>
          <a:p>
            <a:r>
              <a:rPr lang="en-US" sz="4263" cap="none" spc="-107" dirty="0">
                <a:latin typeface="Arial" charset="0"/>
                <a:ea typeface="Arial" charset="0"/>
                <a:cs typeface="Arial" charset="0"/>
              </a:rPr>
              <a:t>Click to edit Divider</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cxnSp>
        <p:nvCxnSpPr>
          <p:cNvPr id="9" name="Straight Connector 8"/>
          <p:cNvCxnSpPr/>
          <p:nvPr/>
        </p:nvCxnSpPr>
        <p:spPr>
          <a:xfrm>
            <a:off x="-12569" y="6785366"/>
            <a:ext cx="12204568"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2625449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ivider Slide B">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36119"/>
          </a:xfrm>
          <a:prstGeom prst="rect">
            <a:avLst/>
          </a:prstGeom>
        </p:spPr>
      </p:pic>
      <p:sp>
        <p:nvSpPr>
          <p:cNvPr id="5" name="Title 3"/>
          <p:cNvSpPr>
            <a:spLocks noGrp="1"/>
          </p:cNvSpPr>
          <p:nvPr>
            <p:ph type="ctrTitle" hasCustomPrompt="1"/>
          </p:nvPr>
        </p:nvSpPr>
        <p:spPr>
          <a:xfrm>
            <a:off x="628649" y="3186995"/>
            <a:ext cx="10934703" cy="748346"/>
          </a:xfrm>
          <a:prstGeom prst="rect">
            <a:avLst/>
          </a:prstGeom>
        </p:spPr>
        <p:txBody>
          <a:bodyPr anchor="ctr">
            <a:spAutoFit/>
          </a:bodyPr>
          <a:lstStyle>
            <a:lvl1pPr>
              <a:defRPr b="1">
                <a:solidFill>
                  <a:schemeClr val="bg1"/>
                </a:solidFill>
              </a:defRPr>
            </a:lvl1pPr>
          </a:lstStyle>
          <a:p>
            <a:r>
              <a:rPr lang="en-US" sz="4263" cap="none" spc="-107" dirty="0">
                <a:latin typeface="Arial" charset="0"/>
                <a:ea typeface="Arial" charset="0"/>
                <a:cs typeface="Arial" charset="0"/>
              </a:rPr>
              <a:t>Click to edit Divider</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cxnSp>
        <p:nvCxnSpPr>
          <p:cNvPr id="8" name="Straight Connector 7"/>
          <p:cNvCxnSpPr/>
          <p:nvPr/>
        </p:nvCxnSpPr>
        <p:spPr>
          <a:xfrm>
            <a:off x="-12569" y="6785366"/>
            <a:ext cx="12204568" cy="0"/>
          </a:xfrm>
          <a:prstGeom prst="line">
            <a:avLst/>
          </a:prstGeom>
          <a:noFill/>
          <a:ln w="88900" cap="flat" cmpd="sng" algn="ctr">
            <a:solidFill>
              <a:srgbClr val="FFE04F"/>
            </a:solidFill>
            <a:prstDash val="solid"/>
          </a:ln>
          <a:effectLst/>
        </p:spPr>
      </p:cxnSp>
    </p:spTree>
    <p:extLst>
      <p:ext uri="{BB962C8B-B14F-4D97-AF65-F5344CB8AC3E}">
        <p14:creationId xmlns:p14="http://schemas.microsoft.com/office/powerpoint/2010/main" val="6591527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ivider Slide C">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4" name="Picture 3"/>
          <p:cNvPicPr>
            <a:picLocks noChangeAspect="1"/>
          </p:cNvPicPr>
          <p:nvPr/>
        </p:nvPicPr>
        <p:blipFill>
          <a:blip r:embed="rId2">
            <a:alphaModFix amt="91000"/>
            <a:extLst>
              <a:ext uri="{BEBA8EAE-BF5A-486C-A8C5-ECC9F3942E4B}">
                <a14:imgProps xmlns:a14="http://schemas.microsoft.com/office/drawing/2010/main">
                  <a14:imgLayer r:embed="rId3">
                    <a14:imgEffect>
                      <a14:sharpenSoften amount="94000"/>
                    </a14:imgEffect>
                  </a14:imgLayer>
                </a14:imgProps>
              </a:ext>
              <a:ext uri="{28A0092B-C50C-407E-A947-70E740481C1C}">
                <a14:useLocalDpi xmlns:a14="http://schemas.microsoft.com/office/drawing/2010/main"/>
              </a:ext>
            </a:extLst>
          </a:blip>
          <a:stretch>
            <a:fillRect/>
          </a:stretch>
        </p:blipFill>
        <p:spPr>
          <a:xfrm>
            <a:off x="0" y="0"/>
            <a:ext cx="12192000" cy="6851655"/>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913" y="6017507"/>
            <a:ext cx="494615" cy="598329"/>
          </a:xfrm>
          <a:prstGeom prst="rect">
            <a:avLst/>
          </a:prstGeom>
        </p:spPr>
      </p:pic>
      <p:sp>
        <p:nvSpPr>
          <p:cNvPr id="6" name="Text Placeholder 6"/>
          <p:cNvSpPr>
            <a:spLocks noGrp="1"/>
          </p:cNvSpPr>
          <p:nvPr>
            <p:ph type="body" sz="quarter" idx="11" hasCustomPrompt="1"/>
          </p:nvPr>
        </p:nvSpPr>
        <p:spPr>
          <a:xfrm>
            <a:off x="1529225" y="2902342"/>
            <a:ext cx="9140059" cy="1106971"/>
          </a:xfrm>
          <a:prstGeom prst="rect">
            <a:avLst/>
          </a:prstGeom>
        </p:spPr>
        <p:txBody>
          <a:bodyPr vert="horz" anchor="ctr" anchorCtr="0">
            <a:spAutoFit/>
          </a:bodyPr>
          <a:lstStyle>
            <a:lvl1pPr marL="0" indent="0" algn="ctr">
              <a:buNone/>
              <a:defRPr sz="6394" b="1">
                <a:solidFill>
                  <a:schemeClr val="accent1"/>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Divider Slide</a:t>
            </a:r>
          </a:p>
        </p:txBody>
      </p:sp>
    </p:spTree>
    <p:extLst>
      <p:ext uri="{BB962C8B-B14F-4D97-AF65-F5344CB8AC3E}">
        <p14:creationId xmlns:p14="http://schemas.microsoft.com/office/powerpoint/2010/main" val="523838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7" name="Text Placeholder 6"/>
          <p:cNvSpPr>
            <a:spLocks noGrp="1"/>
          </p:cNvSpPr>
          <p:nvPr>
            <p:ph type="body" sz="quarter" idx="39" hasCustomPrompt="1"/>
          </p:nvPr>
        </p:nvSpPr>
        <p:spPr>
          <a:xfrm>
            <a:off x="1069123" y="1287115"/>
            <a:ext cx="9952567" cy="502317"/>
          </a:xfrm>
          <a:prstGeom prst="rect">
            <a:avLst/>
          </a:prstGeom>
        </p:spPr>
        <p:txBody>
          <a:bodyPr vert="horz" wrap="square" anchor="b" anchorCtr="0">
            <a:spAutoFit/>
          </a:bodyPr>
          <a:lstStyle>
            <a:lvl1pPr marL="0" indent="0" algn="l">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Name of Table</a:t>
            </a:r>
          </a:p>
        </p:txBody>
      </p:sp>
      <p:sp>
        <p:nvSpPr>
          <p:cNvPr id="8" name="Table Placeholder 7"/>
          <p:cNvSpPr>
            <a:spLocks noGrp="1"/>
          </p:cNvSpPr>
          <p:nvPr>
            <p:ph type="tbl" sz="quarter" idx="40"/>
          </p:nvPr>
        </p:nvSpPr>
        <p:spPr>
          <a:xfrm>
            <a:off x="1069125" y="1789433"/>
            <a:ext cx="9952567" cy="3894904"/>
          </a:xfrm>
          <a:prstGeom prst="rect">
            <a:avLst/>
          </a:prstGeom>
        </p:spPr>
        <p:txBody>
          <a:bodyPr vert="horz"/>
          <a:lstStyle/>
          <a:p>
            <a:r>
              <a:rPr lang="en-US"/>
              <a:t>Click icon to add table</a:t>
            </a:r>
            <a:endParaRPr lang="en-US" dirty="0"/>
          </a:p>
        </p:txBody>
      </p:sp>
    </p:spTree>
    <p:extLst>
      <p:ext uri="{BB962C8B-B14F-4D97-AF65-F5344CB8AC3E}">
        <p14:creationId xmlns:p14="http://schemas.microsoft.com/office/powerpoint/2010/main" val="4162775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sp>
        <p:nvSpPr>
          <p:cNvPr id="6" name="Text Placeholder 6"/>
          <p:cNvSpPr>
            <a:spLocks noGrp="1"/>
          </p:cNvSpPr>
          <p:nvPr>
            <p:ph type="body" sz="quarter" idx="39" hasCustomPrompt="1"/>
          </p:nvPr>
        </p:nvSpPr>
        <p:spPr>
          <a:xfrm>
            <a:off x="1028810" y="2956889"/>
            <a:ext cx="1954621" cy="1027179"/>
          </a:xfrm>
          <a:prstGeom prst="rect">
            <a:avLst/>
          </a:prstGeom>
        </p:spPr>
        <p:txBody>
          <a:bodyPr vert="horz" anchor="b" anchorCtr="0">
            <a:spAutoFit/>
          </a:bodyPr>
          <a:lstStyle>
            <a:lvl1pPr marL="0" indent="0" algn="l">
              <a:buNone/>
              <a:defRPr sz="2664" b="1" baseline="0">
                <a:solidFill>
                  <a:schemeClr val="accent4"/>
                </a:solidFill>
              </a:defRPr>
            </a:lvl1pPr>
            <a:lvl2pPr marL="609036" indent="0">
              <a:buNone/>
              <a:defRPr sz="3463" b="1">
                <a:solidFill>
                  <a:schemeClr val="accent1"/>
                </a:solidFill>
              </a:defRPr>
            </a:lvl2pPr>
            <a:lvl3pPr marL="1218072" indent="0">
              <a:buNone/>
              <a:defRPr sz="3463" b="1">
                <a:solidFill>
                  <a:schemeClr val="accent1"/>
                </a:solidFill>
              </a:defRPr>
            </a:lvl3pPr>
            <a:lvl4pPr marL="1827108" indent="0">
              <a:buNone/>
              <a:defRPr sz="3463" b="1">
                <a:solidFill>
                  <a:schemeClr val="accent1"/>
                </a:solidFill>
              </a:defRPr>
            </a:lvl4pPr>
            <a:lvl5pPr marL="2436144" indent="0">
              <a:buNone/>
              <a:defRPr sz="3463" b="1">
                <a:solidFill>
                  <a:schemeClr val="accent1"/>
                </a:solidFill>
              </a:defRPr>
            </a:lvl5pPr>
          </a:lstStyle>
          <a:p>
            <a:pPr lvl="0"/>
            <a:r>
              <a:rPr lang="en-US" dirty="0"/>
              <a:t>Bar Graph</a:t>
            </a:r>
          </a:p>
          <a:p>
            <a:pPr lvl="0"/>
            <a:r>
              <a:rPr lang="en-US" dirty="0"/>
              <a:t>Name</a:t>
            </a:r>
          </a:p>
        </p:txBody>
      </p:sp>
      <p:sp>
        <p:nvSpPr>
          <p:cNvPr id="4" name="Chart Placeholder 3"/>
          <p:cNvSpPr>
            <a:spLocks noGrp="1"/>
          </p:cNvSpPr>
          <p:nvPr>
            <p:ph type="chart" sz="quarter" idx="40"/>
          </p:nvPr>
        </p:nvSpPr>
        <p:spPr>
          <a:xfrm>
            <a:off x="3083985" y="1708984"/>
            <a:ext cx="8477249" cy="3869916"/>
          </a:xfrm>
          <a:prstGeom prst="rect">
            <a:avLst/>
          </a:prstGeom>
        </p:spPr>
        <p:txBody>
          <a:bodyPr vert="horz"/>
          <a:lstStyle/>
          <a:p>
            <a:r>
              <a:rPr lang="en-US"/>
              <a:t>Click icon to add chart</a:t>
            </a:r>
          </a:p>
        </p:txBody>
      </p:sp>
    </p:spTree>
    <p:extLst>
      <p:ext uri="{BB962C8B-B14F-4D97-AF65-F5344CB8AC3E}">
        <p14:creationId xmlns:p14="http://schemas.microsoft.com/office/powerpoint/2010/main" val="1515353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pic>
        <p:nvPicPr>
          <p:cNvPr id="4" name="Picture 3"/>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5" name="Title 3"/>
          <p:cNvSpPr>
            <a:spLocks noGrp="1"/>
          </p:cNvSpPr>
          <p:nvPr>
            <p:ph type="ctrTitle" hasCustomPrompt="1"/>
          </p:nvPr>
        </p:nvSpPr>
        <p:spPr>
          <a:xfrm>
            <a:off x="916800" y="1525333"/>
            <a:ext cx="10363200" cy="3987539"/>
          </a:xfrm>
          <a:prstGeom prst="rect">
            <a:avLst/>
          </a:prstGeom>
        </p:spPr>
        <p:txBody>
          <a:bodyPr anchor="ctr"/>
          <a:lstStyle>
            <a:lvl1pPr>
              <a:defRPr b="1"/>
            </a:lvl1pPr>
          </a:lstStyle>
          <a:p>
            <a:r>
              <a:rPr lang="en-US" sz="6394" cap="none" spc="-107" dirty="0">
                <a:solidFill>
                  <a:srgbClr val="00B0F0"/>
                </a:solidFill>
                <a:latin typeface="Arial" charset="0"/>
                <a:ea typeface="Arial" charset="0"/>
                <a:cs typeface="Arial" charset="0"/>
              </a:rPr>
              <a:t>Thank you</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spTree>
    <p:extLst>
      <p:ext uri="{BB962C8B-B14F-4D97-AF65-F5344CB8AC3E}">
        <p14:creationId xmlns:p14="http://schemas.microsoft.com/office/powerpoint/2010/main" val="2719367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BA9F-C584-B7D4-6512-260080DEE0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F07E9E-7B4F-9CBE-19E9-DBF89DB3E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215A4C-97AF-B79D-7210-A085CA253F26}"/>
              </a:ext>
            </a:extLst>
          </p:cNvPr>
          <p:cNvSpPr>
            <a:spLocks noGrp="1"/>
          </p:cNvSpPr>
          <p:nvPr>
            <p:ph type="dt" sz="half" idx="10"/>
          </p:nvPr>
        </p:nvSpPr>
        <p:spPr/>
        <p:txBody>
          <a:bodyPr/>
          <a:lstStyle/>
          <a:p>
            <a:fld id="{0AE3E01F-A235-4F66-B6A4-D09A5CBFAC67}" type="datetimeFigureOut">
              <a:rPr lang="en-US" smtClean="0"/>
              <a:t>2/13/2024</a:t>
            </a:fld>
            <a:endParaRPr lang="en-US"/>
          </a:p>
        </p:txBody>
      </p:sp>
      <p:sp>
        <p:nvSpPr>
          <p:cNvPr id="5" name="Footer Placeholder 4">
            <a:extLst>
              <a:ext uri="{FF2B5EF4-FFF2-40B4-BE49-F238E27FC236}">
                <a16:creationId xmlns:a16="http://schemas.microsoft.com/office/drawing/2014/main" id="{811E950F-04E8-E2AC-17EF-042157D9C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7DF28-D808-397F-C348-FABD6FCCF0FD}"/>
              </a:ext>
            </a:extLst>
          </p:cNvPr>
          <p:cNvSpPr>
            <a:spLocks noGrp="1"/>
          </p:cNvSpPr>
          <p:nvPr>
            <p:ph type="sldNum" sz="quarter" idx="12"/>
          </p:nvPr>
        </p:nvSpPr>
        <p:spPr/>
        <p:txBody>
          <a:bodyPr/>
          <a:lstStyle/>
          <a:p>
            <a:fld id="{084F89D5-2EDE-4234-A765-E69F31533C74}" type="slidenum">
              <a:rPr lang="en-US" smtClean="0"/>
              <a:t>‹#›</a:t>
            </a:fld>
            <a:endParaRPr lang="en-US"/>
          </a:p>
        </p:txBody>
      </p:sp>
    </p:spTree>
    <p:extLst>
      <p:ext uri="{BB962C8B-B14F-4D97-AF65-F5344CB8AC3E}">
        <p14:creationId xmlns:p14="http://schemas.microsoft.com/office/powerpoint/2010/main" val="3888937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Title Slide ">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51655"/>
          </a:xfrm>
          <a:prstGeom prst="rect">
            <a:avLst/>
          </a:prstGeom>
        </p:spPr>
      </p:pic>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084F89D5-2EDE-4234-A765-E69F31533C74}" type="slidenum">
              <a:rPr lang="en-US" smtClean="0"/>
              <a:t>‹#›</a:t>
            </a:fld>
            <a:endParaRPr lang="en-US"/>
          </a:p>
        </p:txBody>
      </p:sp>
      <p:sp>
        <p:nvSpPr>
          <p:cNvPr id="27" name="Text Placeholder 2"/>
          <p:cNvSpPr>
            <a:spLocks noGrp="1"/>
          </p:cNvSpPr>
          <p:nvPr>
            <p:ph type="body" idx="1" hasCustomPrompt="1"/>
          </p:nvPr>
        </p:nvSpPr>
        <p:spPr>
          <a:xfrm>
            <a:off x="763659" y="462330"/>
            <a:ext cx="5156821" cy="378286"/>
          </a:xfrm>
          <a:prstGeom prst="rect">
            <a:avLst/>
          </a:prstGeom>
        </p:spPr>
        <p:txBody>
          <a:bodyPr anchor="b"/>
          <a:lstStyle>
            <a:lvl1pPr marL="0" indent="0">
              <a:buNone/>
              <a:defRPr sz="2131" b="1" cap="all" baseline="0">
                <a:solidFill>
                  <a:schemeClr val="tx2"/>
                </a:solidFill>
              </a:defRPr>
            </a:lvl1pPr>
            <a:lvl2pPr marL="609036" indent="0">
              <a:buNone/>
              <a:defRPr sz="2398">
                <a:solidFill>
                  <a:schemeClr val="tx1">
                    <a:tint val="75000"/>
                  </a:schemeClr>
                </a:solidFill>
              </a:defRPr>
            </a:lvl2pPr>
            <a:lvl3pPr marL="1218072" indent="0">
              <a:buNone/>
              <a:defRPr sz="2131">
                <a:solidFill>
                  <a:schemeClr val="tx1">
                    <a:tint val="75000"/>
                  </a:schemeClr>
                </a:solidFill>
              </a:defRPr>
            </a:lvl3pPr>
            <a:lvl4pPr marL="1827108" indent="0">
              <a:buNone/>
              <a:defRPr sz="1865">
                <a:solidFill>
                  <a:schemeClr val="tx1">
                    <a:tint val="75000"/>
                  </a:schemeClr>
                </a:solidFill>
              </a:defRPr>
            </a:lvl4pPr>
            <a:lvl5pPr marL="2436144" indent="0">
              <a:buNone/>
              <a:defRPr sz="1865">
                <a:solidFill>
                  <a:schemeClr val="tx1">
                    <a:tint val="75000"/>
                  </a:schemeClr>
                </a:solidFill>
              </a:defRPr>
            </a:lvl5pPr>
            <a:lvl6pPr marL="3045181" indent="0">
              <a:buNone/>
              <a:defRPr sz="1865">
                <a:solidFill>
                  <a:schemeClr val="tx1">
                    <a:tint val="75000"/>
                  </a:schemeClr>
                </a:solidFill>
              </a:defRPr>
            </a:lvl6pPr>
            <a:lvl7pPr marL="3654217" indent="0">
              <a:buNone/>
              <a:defRPr sz="1865">
                <a:solidFill>
                  <a:schemeClr val="tx1">
                    <a:tint val="75000"/>
                  </a:schemeClr>
                </a:solidFill>
              </a:defRPr>
            </a:lvl7pPr>
            <a:lvl8pPr marL="4263253" indent="0">
              <a:buNone/>
              <a:defRPr sz="1865">
                <a:solidFill>
                  <a:schemeClr val="tx1">
                    <a:tint val="75000"/>
                  </a:schemeClr>
                </a:solidFill>
              </a:defRPr>
            </a:lvl8pPr>
            <a:lvl9pPr marL="4872289" indent="0">
              <a:buNone/>
              <a:defRPr sz="1865">
                <a:solidFill>
                  <a:schemeClr val="tx1">
                    <a:tint val="75000"/>
                  </a:schemeClr>
                </a:solidFill>
              </a:defRPr>
            </a:lvl9pPr>
          </a:lstStyle>
          <a:p>
            <a:pPr lvl="0"/>
            <a:r>
              <a:rPr lang="en-US" dirty="0"/>
              <a:t>Month Day, Year</a:t>
            </a:r>
          </a:p>
        </p:txBody>
      </p:sp>
      <p:sp>
        <p:nvSpPr>
          <p:cNvPr id="33" name="Title 1"/>
          <p:cNvSpPr>
            <a:spLocks noGrp="1"/>
          </p:cNvSpPr>
          <p:nvPr>
            <p:ph type="title" hasCustomPrompt="1"/>
          </p:nvPr>
        </p:nvSpPr>
        <p:spPr>
          <a:xfrm>
            <a:off x="765154" y="840615"/>
            <a:ext cx="5156821" cy="3636064"/>
          </a:xfrm>
          <a:prstGeom prst="rect">
            <a:avLst/>
          </a:prstGeom>
        </p:spPr>
        <p:txBody>
          <a:bodyPr anchor="b" anchorCtr="0">
            <a:normAutofit/>
          </a:bodyPr>
          <a:lstStyle>
            <a:lvl1pPr algn="l">
              <a:defRPr sz="5328" b="1" cap="none" baseline="0">
                <a:solidFill>
                  <a:srgbClr val="00A9E0"/>
                </a:solidFill>
              </a:defRPr>
            </a:lvl1pPr>
          </a:lstStyle>
          <a:p>
            <a:r>
              <a:rPr lang="en-US" dirty="0"/>
              <a:t>Presentation Title Here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973" y="6042292"/>
            <a:ext cx="2062681" cy="540952"/>
          </a:xfrm>
          <a:prstGeom prst="rect">
            <a:avLst/>
          </a:prstGeom>
        </p:spPr>
      </p:pic>
      <p:sp>
        <p:nvSpPr>
          <p:cNvPr id="9" name="Picture Placeholder 4"/>
          <p:cNvSpPr>
            <a:spLocks noGrp="1"/>
          </p:cNvSpPr>
          <p:nvPr>
            <p:ph type="pic" sz="quarter" idx="14"/>
          </p:nvPr>
        </p:nvSpPr>
        <p:spPr>
          <a:xfrm>
            <a:off x="5917750" y="-780310"/>
            <a:ext cx="8377545" cy="8366181"/>
          </a:xfrm>
          <a:prstGeom prst="ellipse">
            <a:avLst/>
          </a:prstGeom>
        </p:spPr>
        <p:txBody>
          <a:bodyPr vert="horz"/>
          <a:lstStyle>
            <a:lvl1pPr marL="0" indent="0" algn="ctr">
              <a:buNone/>
              <a:defRPr/>
            </a:lvl1pPr>
          </a:lstStyle>
          <a:p>
            <a:r>
              <a:rPr lang="en-US"/>
              <a:t>Click icon to add picture</a:t>
            </a:r>
            <a:endParaRPr lang="en-US" dirty="0"/>
          </a:p>
        </p:txBody>
      </p:sp>
      <p:sp>
        <p:nvSpPr>
          <p:cNvPr id="10" name="Text Placeholder 2"/>
          <p:cNvSpPr>
            <a:spLocks noGrp="1"/>
          </p:cNvSpPr>
          <p:nvPr>
            <p:ph type="body" sz="quarter" idx="13" hasCustomPrompt="1"/>
          </p:nvPr>
        </p:nvSpPr>
        <p:spPr>
          <a:xfrm>
            <a:off x="763659" y="4492565"/>
            <a:ext cx="5158316" cy="1229968"/>
          </a:xfrm>
          <a:prstGeom prst="rect">
            <a:avLst/>
          </a:prstGeom>
        </p:spPr>
        <p:txBody>
          <a:bodyPr vert="horz">
            <a:spAutoFit/>
          </a:bodyPr>
          <a:lstStyle>
            <a:lvl1pPr marL="0" indent="0">
              <a:buNone/>
              <a:defRPr sz="2398" b="0"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Subtitle would go here and can extend onto several lines like this example shows </a:t>
            </a:r>
          </a:p>
        </p:txBody>
      </p:sp>
    </p:spTree>
    <p:extLst>
      <p:ext uri="{BB962C8B-B14F-4D97-AF65-F5344CB8AC3E}">
        <p14:creationId xmlns:p14="http://schemas.microsoft.com/office/powerpoint/2010/main" val="3880959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3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grpSp>
        <p:nvGrpSpPr>
          <p:cNvPr id="28" name="Group 27"/>
          <p:cNvGrpSpPr/>
          <p:nvPr/>
        </p:nvGrpSpPr>
        <p:grpSpPr>
          <a:xfrm>
            <a:off x="1636438" y="1897294"/>
            <a:ext cx="4907961" cy="409958"/>
            <a:chOff x="1227328" y="1424287"/>
            <a:chExt cx="3680971" cy="307753"/>
          </a:xfrm>
        </p:grpSpPr>
        <p:cxnSp>
          <p:nvCxnSpPr>
            <p:cNvPr id="29" name="Straight Connector 28"/>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31" name="TextBox 30"/>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grpSp>
        <p:nvGrpSpPr>
          <p:cNvPr id="32" name="Group 31"/>
          <p:cNvGrpSpPr/>
          <p:nvPr/>
        </p:nvGrpSpPr>
        <p:grpSpPr>
          <a:xfrm>
            <a:off x="1643963" y="2687382"/>
            <a:ext cx="4900436" cy="397260"/>
            <a:chOff x="1232972" y="2017404"/>
            <a:chExt cx="3675327" cy="298221"/>
          </a:xfrm>
        </p:grpSpPr>
        <p:sp>
          <p:nvSpPr>
            <p:cNvPr id="33" name="Oval 32"/>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4" name="Group 33"/>
            <p:cNvGrpSpPr/>
            <p:nvPr userDrawn="1"/>
          </p:nvGrpSpPr>
          <p:grpSpPr>
            <a:xfrm>
              <a:off x="1232972" y="2021694"/>
              <a:ext cx="3675327" cy="254055"/>
              <a:chOff x="1232972" y="2021694"/>
              <a:chExt cx="3675327" cy="254055"/>
            </a:xfrm>
          </p:grpSpPr>
          <p:cxnSp>
            <p:nvCxnSpPr>
              <p:cNvPr id="35" name="Straight Connector 34"/>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sp>
        <p:nvSpPr>
          <p:cNvPr id="40" name="Text Placeholder 13"/>
          <p:cNvSpPr>
            <a:spLocks noGrp="1"/>
          </p:cNvSpPr>
          <p:nvPr>
            <p:ph type="body" sz="quarter" idx="11" hasCustomPrompt="1"/>
          </p:nvPr>
        </p:nvSpPr>
        <p:spPr>
          <a:xfrm>
            <a:off x="6815667" y="1492499"/>
            <a:ext cx="4497917" cy="4293094"/>
          </a:xfrm>
          <a:prstGeom prst="rect">
            <a:avLst/>
          </a:prstGeom>
        </p:spPr>
        <p:txBody>
          <a:bodyPr vert="horz"/>
          <a:lstStyle>
            <a:lvl1pPr marL="0" indent="0">
              <a:lnSpc>
                <a:spcPct val="250000"/>
              </a:lnSpc>
              <a:spcBef>
                <a:spcPts val="0"/>
              </a:spcBef>
              <a:buNone/>
              <a:defRPr sz="2131"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p:txBody>
      </p:sp>
      <p:grpSp>
        <p:nvGrpSpPr>
          <p:cNvPr id="44" name="Group 43"/>
          <p:cNvGrpSpPr/>
          <p:nvPr/>
        </p:nvGrpSpPr>
        <p:grpSpPr>
          <a:xfrm>
            <a:off x="1644622" y="3472290"/>
            <a:ext cx="4899777" cy="338426"/>
            <a:chOff x="1233466" y="2606633"/>
            <a:chExt cx="3674833" cy="254055"/>
          </a:xfrm>
        </p:grpSpPr>
        <p:cxnSp>
          <p:nvCxnSpPr>
            <p:cNvPr id="45" name="Straight Connector 44"/>
            <p:cNvCxnSpPr/>
            <p:nvPr/>
          </p:nvCxnSpPr>
          <p:spPr>
            <a:xfrm flipV="1">
              <a:off x="1840813" y="281260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userDrawn="1"/>
          </p:nvSpPr>
          <p:spPr>
            <a:xfrm>
              <a:off x="1233466" y="2606633"/>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grpSp>
        <p:nvGrpSpPr>
          <p:cNvPr id="47" name="Group 46"/>
          <p:cNvGrpSpPr/>
          <p:nvPr/>
        </p:nvGrpSpPr>
        <p:grpSpPr>
          <a:xfrm>
            <a:off x="1644622" y="3464781"/>
            <a:ext cx="417204" cy="403671"/>
            <a:chOff x="1233466" y="2600989"/>
            <a:chExt cx="312903" cy="303033"/>
          </a:xfrm>
        </p:grpSpPr>
        <p:sp>
          <p:nvSpPr>
            <p:cNvPr id="48" name="Oval 47"/>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49" name="TextBox 48"/>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sp>
        <p:nvSpPr>
          <p:cNvPr id="20"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251735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le of Contents (4 Poin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84F89D5-2EDE-4234-A765-E69F31533C74}" type="slidenum">
              <a:rPr lang="en-US" smtClean="0"/>
              <a:t>‹#›</a:t>
            </a:fld>
            <a:endParaRPr lang="en-US"/>
          </a:p>
        </p:txBody>
      </p:sp>
      <p:grpSp>
        <p:nvGrpSpPr>
          <p:cNvPr id="5" name="Group 4"/>
          <p:cNvGrpSpPr/>
          <p:nvPr/>
        </p:nvGrpSpPr>
        <p:grpSpPr>
          <a:xfrm>
            <a:off x="1636438" y="1897294"/>
            <a:ext cx="4907961" cy="409958"/>
            <a:chOff x="1227328" y="1424287"/>
            <a:chExt cx="3680971" cy="307753"/>
          </a:xfrm>
        </p:grpSpPr>
        <p:cxnSp>
          <p:nvCxnSpPr>
            <p:cNvPr id="6" name="Straight Connector 5"/>
            <p:cNvCxnSpPr/>
            <p:nvPr userDrawn="1"/>
          </p:nvCxnSpPr>
          <p:spPr>
            <a:xfrm flipV="1">
              <a:off x="1840813" y="1611995"/>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8" name="TextBox 7"/>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grpSp>
        <p:nvGrpSpPr>
          <p:cNvPr id="9" name="Group 8"/>
          <p:cNvGrpSpPr/>
          <p:nvPr/>
        </p:nvGrpSpPr>
        <p:grpSpPr>
          <a:xfrm>
            <a:off x="1643963" y="2687382"/>
            <a:ext cx="4900436" cy="397260"/>
            <a:chOff x="1232972" y="2017404"/>
            <a:chExt cx="3675327" cy="298221"/>
          </a:xfrm>
        </p:grpSpPr>
        <p:sp>
          <p:nvSpPr>
            <p:cNvPr id="10" name="Oval 9"/>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11" name="Group 10"/>
            <p:cNvGrpSpPr/>
            <p:nvPr userDrawn="1"/>
          </p:nvGrpSpPr>
          <p:grpSpPr>
            <a:xfrm>
              <a:off x="1232972" y="2021694"/>
              <a:ext cx="3675327" cy="254055"/>
              <a:chOff x="1232972" y="2021694"/>
              <a:chExt cx="3675327" cy="254055"/>
            </a:xfrm>
          </p:grpSpPr>
          <p:cxnSp>
            <p:nvCxnSpPr>
              <p:cNvPr id="12" name="Straight Connector 11"/>
              <p:cNvCxnSpPr/>
              <p:nvPr userDrawn="1"/>
            </p:nvCxnSpPr>
            <p:spPr>
              <a:xfrm flipV="1">
                <a:off x="1840813" y="2209924"/>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cxnSp>
        <p:nvCxnSpPr>
          <p:cNvPr id="14" name="Straight Connector 13"/>
          <p:cNvCxnSpPr/>
          <p:nvPr/>
        </p:nvCxnSpPr>
        <p:spPr>
          <a:xfrm flipV="1">
            <a:off x="2454418" y="3746673"/>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1644622" y="3464781"/>
            <a:ext cx="417204" cy="403671"/>
            <a:chOff x="1233466" y="2600989"/>
            <a:chExt cx="312903" cy="303033"/>
          </a:xfrm>
        </p:grpSpPr>
        <p:sp>
          <p:nvSpPr>
            <p:cNvPr id="16" name="Oval 15"/>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17" name="TextBox 16"/>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grpSp>
        <p:nvGrpSpPr>
          <p:cNvPr id="18" name="Group 17"/>
          <p:cNvGrpSpPr/>
          <p:nvPr/>
        </p:nvGrpSpPr>
        <p:grpSpPr>
          <a:xfrm>
            <a:off x="1636438" y="4258611"/>
            <a:ext cx="4907961" cy="338426"/>
            <a:chOff x="1227328" y="3196920"/>
            <a:chExt cx="3680971" cy="254055"/>
          </a:xfrm>
        </p:grpSpPr>
        <p:cxnSp>
          <p:nvCxnSpPr>
            <p:cNvPr id="19" name="Straight Connector 18"/>
            <p:cNvCxnSpPr/>
            <p:nvPr/>
          </p:nvCxnSpPr>
          <p:spPr>
            <a:xfrm flipV="1">
              <a:off x="1840813" y="3403498"/>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userDrawn="1"/>
          </p:nvSpPr>
          <p:spPr>
            <a:xfrm>
              <a:off x="1227328" y="3196920"/>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sp>
        <p:nvSpPr>
          <p:cNvPr id="21" name="Text Placeholder 13"/>
          <p:cNvSpPr>
            <a:spLocks noGrp="1"/>
          </p:cNvSpPr>
          <p:nvPr>
            <p:ph type="body" sz="quarter" idx="11" hasCustomPrompt="1"/>
          </p:nvPr>
        </p:nvSpPr>
        <p:spPr>
          <a:xfrm>
            <a:off x="6815667" y="1519210"/>
            <a:ext cx="4497917" cy="4293094"/>
          </a:xfrm>
          <a:prstGeom prst="rect">
            <a:avLst/>
          </a:prstGeom>
        </p:spPr>
        <p:txBody>
          <a:bodyPr vert="horz"/>
          <a:lstStyle>
            <a:lvl1pPr marL="0" indent="0">
              <a:lnSpc>
                <a:spcPct val="275000"/>
              </a:lnSpc>
              <a:spcBef>
                <a:spcPts val="0"/>
              </a:spcBef>
              <a:buNone/>
              <a:defRPr sz="1865"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p:txBody>
      </p:sp>
      <p:grpSp>
        <p:nvGrpSpPr>
          <p:cNvPr id="23" name="Group 22"/>
          <p:cNvGrpSpPr/>
          <p:nvPr/>
        </p:nvGrpSpPr>
        <p:grpSpPr>
          <a:xfrm>
            <a:off x="1626359" y="4217648"/>
            <a:ext cx="417204" cy="409958"/>
            <a:chOff x="1219769" y="3166166"/>
            <a:chExt cx="312903" cy="307753"/>
          </a:xfrm>
        </p:grpSpPr>
        <p:sp>
          <p:nvSpPr>
            <p:cNvPr id="24" name="Oval 23"/>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25" name="TextBox 24"/>
            <p:cNvSpPr txBox="1"/>
            <p:nvPr userDrawn="1"/>
          </p:nvSpPr>
          <p:spPr>
            <a:xfrm>
              <a:off x="1219769" y="3174240"/>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sp>
        <p:nvSpPr>
          <p:cNvPr id="26"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2107119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able of Contents (5 Points">
    <p:spTree>
      <p:nvGrpSpPr>
        <p:cNvPr id="1" name=""/>
        <p:cNvGrpSpPr/>
        <p:nvPr/>
      </p:nvGrpSpPr>
      <p:grpSpPr>
        <a:xfrm>
          <a:off x="0" y="0"/>
          <a:ext cx="0" cy="0"/>
          <a:chOff x="0" y="0"/>
          <a:chExt cx="0" cy="0"/>
        </a:xfrm>
      </p:grpSpPr>
      <p:grpSp>
        <p:nvGrpSpPr>
          <p:cNvPr id="2" name="Group 1"/>
          <p:cNvGrpSpPr/>
          <p:nvPr/>
        </p:nvGrpSpPr>
        <p:grpSpPr>
          <a:xfrm>
            <a:off x="1636438" y="1897294"/>
            <a:ext cx="4907961" cy="409958"/>
            <a:chOff x="1227328" y="1424287"/>
            <a:chExt cx="3680971" cy="307753"/>
          </a:xfrm>
        </p:grpSpPr>
        <p:cxnSp>
          <p:nvCxnSpPr>
            <p:cNvPr id="6" name="Straight Connector 5"/>
            <p:cNvCxnSpPr/>
            <p:nvPr userDrawn="1"/>
          </p:nvCxnSpPr>
          <p:spPr>
            <a:xfrm flipV="1">
              <a:off x="1840813" y="1585361"/>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1227328" y="1424287"/>
              <a:ext cx="307753" cy="30775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sz="1599" b="1" kern="1200" dirty="0">
                <a:solidFill>
                  <a:prstClr val="white"/>
                </a:solidFill>
                <a:latin typeface="Arial" charset="0"/>
                <a:ea typeface="Arial" charset="0"/>
                <a:cs typeface="Arial" charset="0"/>
              </a:endParaRPr>
            </a:p>
          </p:txBody>
        </p:sp>
        <p:sp>
          <p:nvSpPr>
            <p:cNvPr id="10" name="TextBox 9"/>
            <p:cNvSpPr txBox="1"/>
            <p:nvPr/>
          </p:nvSpPr>
          <p:spPr>
            <a:xfrm>
              <a:off x="1251614" y="1429474"/>
              <a:ext cx="312903" cy="254054"/>
            </a:xfrm>
            <a:prstGeom prst="rect">
              <a:avLst/>
            </a:prstGeom>
            <a:noFill/>
          </p:spPr>
          <p:txBody>
            <a:bodyPr wrap="square" rtlCol="0">
              <a:spAutoFit/>
            </a:bodyPr>
            <a:lstStyle/>
            <a:p>
              <a:r>
                <a:rPr lang="en-US" sz="1599" b="1" dirty="0">
                  <a:solidFill>
                    <a:schemeClr val="bg1"/>
                  </a:solidFill>
                  <a:latin typeface="Arial"/>
                  <a:cs typeface="Arial"/>
                </a:rPr>
                <a:t>1</a:t>
              </a:r>
            </a:p>
          </p:txBody>
        </p:sp>
      </p:grpSp>
      <p:sp>
        <p:nvSpPr>
          <p:cNvPr id="25" name="Oval 24"/>
          <p:cNvSpPr/>
          <p:nvPr/>
        </p:nvSpPr>
        <p:spPr>
          <a:xfrm>
            <a:off x="1636438" y="5019564"/>
            <a:ext cx="410337" cy="40995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 name="Group 2"/>
          <p:cNvGrpSpPr/>
          <p:nvPr/>
        </p:nvGrpSpPr>
        <p:grpSpPr>
          <a:xfrm>
            <a:off x="1643963" y="2687382"/>
            <a:ext cx="4900436" cy="397260"/>
            <a:chOff x="1232972" y="2017404"/>
            <a:chExt cx="3675327" cy="298221"/>
          </a:xfrm>
        </p:grpSpPr>
        <p:sp>
          <p:nvSpPr>
            <p:cNvPr id="16" name="Oval 15"/>
            <p:cNvSpPr/>
            <p:nvPr userDrawn="1"/>
          </p:nvSpPr>
          <p:spPr>
            <a:xfrm>
              <a:off x="1236860" y="2017404"/>
              <a:ext cx="298221" cy="298221"/>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grpSp>
          <p:nvGrpSpPr>
            <p:cNvPr id="32" name="Group 31"/>
            <p:cNvGrpSpPr/>
            <p:nvPr userDrawn="1"/>
          </p:nvGrpSpPr>
          <p:grpSpPr>
            <a:xfrm>
              <a:off x="1232972" y="2021694"/>
              <a:ext cx="3675327" cy="254055"/>
              <a:chOff x="1232972" y="2021694"/>
              <a:chExt cx="3675327" cy="254055"/>
            </a:xfrm>
          </p:grpSpPr>
          <p:cxnSp>
            <p:nvCxnSpPr>
              <p:cNvPr id="17" name="Straight Connector 16"/>
              <p:cNvCxnSpPr/>
              <p:nvPr userDrawn="1"/>
            </p:nvCxnSpPr>
            <p:spPr>
              <a:xfrm flipV="1">
                <a:off x="1840813" y="2183290"/>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userDrawn="1"/>
            </p:nvSpPr>
            <p:spPr>
              <a:xfrm>
                <a:off x="1232972" y="2021694"/>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2</a:t>
                </a:r>
              </a:p>
            </p:txBody>
          </p:sp>
        </p:grpSp>
      </p:grpSp>
      <p:cxnSp>
        <p:nvCxnSpPr>
          <p:cNvPr id="20" name="Straight Connector 19"/>
          <p:cNvCxnSpPr/>
          <p:nvPr/>
        </p:nvCxnSpPr>
        <p:spPr>
          <a:xfrm flipV="1">
            <a:off x="2454418" y="3699367"/>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1644622" y="3464781"/>
            <a:ext cx="417204" cy="403671"/>
            <a:chOff x="1233466" y="2600989"/>
            <a:chExt cx="312903" cy="303033"/>
          </a:xfrm>
        </p:grpSpPr>
        <p:sp>
          <p:nvSpPr>
            <p:cNvPr id="19" name="Oval 18"/>
            <p:cNvSpPr/>
            <p:nvPr/>
          </p:nvSpPr>
          <p:spPr>
            <a:xfrm>
              <a:off x="1236860" y="2600989"/>
              <a:ext cx="303033" cy="303033"/>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29" name="TextBox 28"/>
            <p:cNvSpPr txBox="1"/>
            <p:nvPr userDrawn="1"/>
          </p:nvSpPr>
          <p:spPr>
            <a:xfrm>
              <a:off x="1233466" y="2606633"/>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3</a:t>
              </a:r>
            </a:p>
          </p:txBody>
        </p:sp>
      </p:grpSp>
      <p:cxnSp>
        <p:nvCxnSpPr>
          <p:cNvPr id="23" name="Straight Connector 22"/>
          <p:cNvCxnSpPr/>
          <p:nvPr/>
        </p:nvCxnSpPr>
        <p:spPr>
          <a:xfrm flipV="1">
            <a:off x="2454418" y="4439191"/>
            <a:ext cx="4089981" cy="2271"/>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626359" y="4217648"/>
            <a:ext cx="417204" cy="409958"/>
            <a:chOff x="1219769" y="3166166"/>
            <a:chExt cx="312903" cy="307753"/>
          </a:xfrm>
        </p:grpSpPr>
        <p:sp>
          <p:nvSpPr>
            <p:cNvPr id="22" name="Oval 21"/>
            <p:cNvSpPr/>
            <p:nvPr/>
          </p:nvSpPr>
          <p:spPr>
            <a:xfrm>
              <a:off x="1224397" y="3166166"/>
              <a:ext cx="307753" cy="307753"/>
            </a:xfrm>
            <a:prstGeom prst="ellipse">
              <a:avLst/>
            </a:prstGeom>
            <a:solidFill>
              <a:srgbClr val="308D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599" b="1" kern="1200" dirty="0">
                <a:solidFill>
                  <a:schemeClr val="bg1"/>
                </a:solidFill>
                <a:latin typeface="Arial" charset="0"/>
                <a:ea typeface="Arial" charset="0"/>
                <a:cs typeface="Arial" charset="0"/>
              </a:endParaRPr>
            </a:p>
          </p:txBody>
        </p:sp>
        <p:sp>
          <p:nvSpPr>
            <p:cNvPr id="30" name="TextBox 29"/>
            <p:cNvSpPr txBox="1"/>
            <p:nvPr userDrawn="1"/>
          </p:nvSpPr>
          <p:spPr>
            <a:xfrm>
              <a:off x="1219769" y="3174240"/>
              <a:ext cx="312903" cy="254054"/>
            </a:xfrm>
            <a:prstGeom prst="rect">
              <a:avLst/>
            </a:prstGeom>
            <a:noFill/>
          </p:spPr>
          <p:txBody>
            <a:bodyPr wrap="square" rtlCol="0">
              <a:spAutoFit/>
            </a:bodyPr>
            <a:lstStyle/>
            <a:p>
              <a:pPr algn="ctr"/>
              <a:r>
                <a:rPr lang="en-US" sz="1599" b="1" dirty="0">
                  <a:solidFill>
                    <a:schemeClr val="bg1"/>
                  </a:solidFill>
                  <a:latin typeface="Arial"/>
                  <a:cs typeface="Arial"/>
                </a:rPr>
                <a:t>4</a:t>
              </a:r>
            </a:p>
          </p:txBody>
        </p:sp>
      </p:grpSp>
      <p:grpSp>
        <p:nvGrpSpPr>
          <p:cNvPr id="35" name="Group 34"/>
          <p:cNvGrpSpPr/>
          <p:nvPr/>
        </p:nvGrpSpPr>
        <p:grpSpPr>
          <a:xfrm>
            <a:off x="1632529" y="5036003"/>
            <a:ext cx="4911869" cy="338426"/>
            <a:chOff x="1224397" y="3780505"/>
            <a:chExt cx="3683902" cy="254055"/>
          </a:xfrm>
        </p:grpSpPr>
        <p:cxnSp>
          <p:nvCxnSpPr>
            <p:cNvPr id="26" name="Straight Connector 25"/>
            <p:cNvCxnSpPr/>
            <p:nvPr/>
          </p:nvCxnSpPr>
          <p:spPr>
            <a:xfrm flipV="1">
              <a:off x="1840813" y="3910886"/>
              <a:ext cx="3067486" cy="1705"/>
            </a:xfrm>
            <a:prstGeom prst="line">
              <a:avLst/>
            </a:prstGeom>
            <a:ln w="6350">
              <a:solidFill>
                <a:srgbClr val="C0C0C0"/>
              </a:solidFill>
              <a:prstDash val="sysDot"/>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userDrawn="1"/>
          </p:nvSpPr>
          <p:spPr>
            <a:xfrm>
              <a:off x="1224397" y="3780505"/>
              <a:ext cx="312903" cy="254055"/>
            </a:xfrm>
            <a:prstGeom prst="rect">
              <a:avLst/>
            </a:prstGeom>
            <a:noFill/>
          </p:spPr>
          <p:txBody>
            <a:bodyPr wrap="square" rtlCol="0">
              <a:spAutoFit/>
            </a:bodyPr>
            <a:lstStyle/>
            <a:p>
              <a:pPr algn="ctr"/>
              <a:r>
                <a:rPr lang="en-US" sz="1599" b="1" dirty="0">
                  <a:solidFill>
                    <a:schemeClr val="bg1"/>
                  </a:solidFill>
                  <a:latin typeface="Arial"/>
                  <a:cs typeface="Arial"/>
                </a:rPr>
                <a:t>5</a:t>
              </a:r>
            </a:p>
          </p:txBody>
        </p:sp>
      </p:grpSp>
      <p:sp>
        <p:nvSpPr>
          <p:cNvPr id="14" name="Text Placeholder 13"/>
          <p:cNvSpPr>
            <a:spLocks noGrp="1"/>
          </p:cNvSpPr>
          <p:nvPr>
            <p:ph type="body" sz="quarter" idx="10" hasCustomPrompt="1"/>
          </p:nvPr>
        </p:nvSpPr>
        <p:spPr>
          <a:xfrm>
            <a:off x="6815667" y="1519210"/>
            <a:ext cx="4497917" cy="4293094"/>
          </a:xfrm>
          <a:prstGeom prst="rect">
            <a:avLst/>
          </a:prstGeom>
        </p:spPr>
        <p:txBody>
          <a:bodyPr vert="horz"/>
          <a:lstStyle>
            <a:lvl1pPr marL="0" indent="0">
              <a:lnSpc>
                <a:spcPct val="275000"/>
              </a:lnSpc>
              <a:spcBef>
                <a:spcPts val="0"/>
              </a:spcBef>
              <a:buNone/>
              <a:defRPr sz="1865" baseline="0">
                <a:solidFill>
                  <a:schemeClr val="accent5">
                    <a:lumMod val="50000"/>
                  </a:schemeClr>
                </a:solidFill>
                <a:latin typeface="Trebuchet MS"/>
                <a:cs typeface="Trebuchet MS"/>
              </a:defRPr>
            </a:lvl1pPr>
            <a:lvl2pPr marL="609036" indent="0">
              <a:buNone/>
              <a:defRPr sz="1199">
                <a:solidFill>
                  <a:srgbClr val="97999B"/>
                </a:solidFill>
                <a:latin typeface="Trebuchet MS"/>
                <a:cs typeface="Trebuchet MS"/>
              </a:defRPr>
            </a:lvl2pPr>
            <a:lvl3pPr marL="1218072" indent="0">
              <a:buNone/>
              <a:defRPr sz="1199">
                <a:solidFill>
                  <a:srgbClr val="97999B"/>
                </a:solidFill>
                <a:latin typeface="Trebuchet MS"/>
                <a:cs typeface="Trebuchet MS"/>
              </a:defRPr>
            </a:lvl3pPr>
            <a:lvl4pPr marL="1827108" indent="0">
              <a:buNone/>
              <a:defRPr sz="1199">
                <a:solidFill>
                  <a:srgbClr val="97999B"/>
                </a:solidFill>
                <a:latin typeface="Trebuchet MS"/>
                <a:cs typeface="Trebuchet MS"/>
              </a:defRPr>
            </a:lvl4pPr>
            <a:lvl5pPr marL="2436144" indent="0">
              <a:buNone/>
              <a:defRPr sz="1199">
                <a:solidFill>
                  <a:srgbClr val="97999B"/>
                </a:solidFill>
                <a:latin typeface="Trebuchet MS"/>
                <a:cs typeface="Trebuchet MS"/>
              </a:defRPr>
            </a:lvl5pPr>
          </a:lstStyle>
          <a:p>
            <a:pPr lvl="0"/>
            <a:r>
              <a:rPr lang="en-US" dirty="0"/>
              <a:t>First Topic </a:t>
            </a:r>
          </a:p>
          <a:p>
            <a:pPr lvl="0"/>
            <a:r>
              <a:rPr lang="en-US" dirty="0"/>
              <a:t>Second Topic</a:t>
            </a:r>
          </a:p>
          <a:p>
            <a:pPr lvl="0"/>
            <a:r>
              <a:rPr lang="en-US" dirty="0"/>
              <a:t>Third Topic</a:t>
            </a:r>
          </a:p>
          <a:p>
            <a:pPr lvl="0"/>
            <a:r>
              <a:rPr lang="en-US" dirty="0"/>
              <a:t>Fourth Topic</a:t>
            </a:r>
          </a:p>
          <a:p>
            <a:pPr lvl="0"/>
            <a:r>
              <a:rPr lang="en-US" dirty="0"/>
              <a:t>Fifth Topic</a:t>
            </a:r>
          </a:p>
        </p:txBody>
      </p:sp>
      <p:sp>
        <p:nvSpPr>
          <p:cNvPr id="24" name="Slide Number Placeholder 5"/>
          <p:cNvSpPr>
            <a:spLocks noGrp="1"/>
          </p:cNvSpPr>
          <p:nvPr>
            <p:ph type="sldNum" sz="quarter" idx="4"/>
          </p:nvPr>
        </p:nvSpPr>
        <p:spPr>
          <a:xfrm>
            <a:off x="8989567" y="6124141"/>
            <a:ext cx="2844800" cy="363730"/>
          </a:xfrm>
          <a:prstGeom prst="rect">
            <a:avLst/>
          </a:prstGeom>
        </p:spPr>
        <p:txBody>
          <a:bodyPr vert="horz" lIns="91440" tIns="45720" rIns="91440" bIns="45720" rtlCol="0" anchor="ctr"/>
          <a:lstStyle>
            <a:lvl1pPr algn="r">
              <a:defRPr sz="1332">
                <a:solidFill>
                  <a:schemeClr val="tx1">
                    <a:tint val="75000"/>
                  </a:schemeClr>
                </a:solidFill>
              </a:defRPr>
            </a:lvl1pPr>
          </a:lstStyle>
          <a:p>
            <a:fld id="{084F89D5-2EDE-4234-A765-E69F31533C74}" type="slidenum">
              <a:rPr lang="en-US" smtClean="0"/>
              <a:t>‹#›</a:t>
            </a:fld>
            <a:endParaRPr lang="en-US"/>
          </a:p>
        </p:txBody>
      </p:sp>
      <p:sp>
        <p:nvSpPr>
          <p:cNvPr id="28" name="Text Placeholder 3"/>
          <p:cNvSpPr>
            <a:spLocks noGrp="1"/>
          </p:cNvSpPr>
          <p:nvPr>
            <p:ph type="body" sz="quarter" idx="12" hasCustomPrompt="1"/>
          </p:nvPr>
        </p:nvSpPr>
        <p:spPr>
          <a:xfrm>
            <a:off x="1533817" y="726498"/>
            <a:ext cx="9779768" cy="619610"/>
          </a:xfrm>
          <a:prstGeom prst="rect">
            <a:avLst/>
          </a:prstGeom>
        </p:spPr>
        <p:txBody>
          <a:bodyPr vert="horz"/>
          <a:lstStyle>
            <a:lvl1pPr marL="0" indent="0">
              <a:buFont typeface="Arial"/>
              <a:buNone/>
              <a:defRPr sz="2664" b="1" baseline="0">
                <a:solidFill>
                  <a:schemeClr val="tx2"/>
                </a:solidFill>
              </a:defRPr>
            </a:lvl1pPr>
            <a:lvl2pPr marL="609036" indent="0">
              <a:buFont typeface="Arial"/>
              <a:buNone/>
              <a:defRPr sz="2664"/>
            </a:lvl2pPr>
            <a:lvl3pPr marL="1218072" indent="0">
              <a:buFont typeface="Arial"/>
              <a:buNone/>
              <a:defRPr sz="2664"/>
            </a:lvl3pPr>
            <a:lvl4pPr marL="1827108" indent="0">
              <a:buFont typeface="Arial"/>
              <a:buNone/>
              <a:defRPr sz="2664"/>
            </a:lvl4pPr>
            <a:lvl5pPr marL="2436144" indent="0">
              <a:buFont typeface="Arial"/>
              <a:buNone/>
              <a:defRPr sz="2664"/>
            </a:lvl5pPr>
          </a:lstStyle>
          <a:p>
            <a:pPr lvl="0"/>
            <a:r>
              <a:rPr lang="en-US" dirty="0"/>
              <a:t>Click Here to Edit Today’s Discussion </a:t>
            </a:r>
          </a:p>
        </p:txBody>
      </p:sp>
    </p:spTree>
    <p:extLst>
      <p:ext uri="{BB962C8B-B14F-4D97-AF65-F5344CB8AC3E}">
        <p14:creationId xmlns:p14="http://schemas.microsoft.com/office/powerpoint/2010/main" val="38593051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89567" y="6124141"/>
            <a:ext cx="2844800" cy="363730"/>
          </a:xfrm>
          <a:prstGeom prst="rect">
            <a:avLst/>
          </a:prstGeom>
        </p:spPr>
        <p:txBody>
          <a:bodyPr vert="horz" lIns="91440" tIns="45720" rIns="91440" bIns="45720" rtlCol="0" anchor="ctr"/>
          <a:lstStyle>
            <a:lvl1pPr algn="r">
              <a:defRPr sz="1332">
                <a:solidFill>
                  <a:schemeClr val="tx1">
                    <a:tint val="75000"/>
                  </a:schemeClr>
                </a:solidFill>
              </a:defRPr>
            </a:lvl1pPr>
          </a:lstStyle>
          <a:p>
            <a:fld id="{084F89D5-2EDE-4234-A765-E69F31533C74}" type="slidenum">
              <a:rPr lang="en-US" smtClean="0"/>
              <a:t>‹#›</a:t>
            </a:fld>
            <a:endParaRPr lang="en-US"/>
          </a:p>
        </p:txBody>
      </p:sp>
      <p:pic>
        <p:nvPicPr>
          <p:cNvPr id="3" name="Picture 2"/>
          <p:cNvPicPr>
            <a:picLocks noChangeAspect="1"/>
          </p:cNvPicPr>
          <p:nvPr/>
        </p:nvPicPr>
        <p:blipFill rotWithShape="1">
          <a:blip r:embed="rId59" cstate="screen">
            <a:extLst>
              <a:ext uri="{28A0092B-C50C-407E-A947-70E740481C1C}">
                <a14:useLocalDpi xmlns:a14="http://schemas.microsoft.com/office/drawing/2010/main"/>
              </a:ext>
            </a:extLst>
          </a:blip>
          <a:srcRect/>
          <a:stretch/>
        </p:blipFill>
        <p:spPr>
          <a:xfrm>
            <a:off x="299283" y="6041238"/>
            <a:ext cx="339951" cy="539516"/>
          </a:xfrm>
          <a:prstGeom prst="rect">
            <a:avLst/>
          </a:prstGeom>
        </p:spPr>
      </p:pic>
    </p:spTree>
    <p:extLst>
      <p:ext uri="{BB962C8B-B14F-4D97-AF65-F5344CB8AC3E}">
        <p14:creationId xmlns:p14="http://schemas.microsoft.com/office/powerpoint/2010/main" val="3875365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txStyles>
    <p:titleStyle>
      <a:lvl1pPr algn="ctr" defTabSz="609036" rtl="0" eaLnBrk="1" latinLnBrk="0" hangingPunct="1">
        <a:spcBef>
          <a:spcPct val="0"/>
        </a:spcBef>
        <a:buNone/>
        <a:defRPr sz="5861" kern="1200">
          <a:solidFill>
            <a:schemeClr val="tx1"/>
          </a:solidFill>
          <a:latin typeface="+mj-lt"/>
          <a:ea typeface="+mj-ea"/>
          <a:cs typeface="+mj-cs"/>
        </a:defRPr>
      </a:lvl1pPr>
    </p:titleStyle>
    <p:bodyStyle>
      <a:lvl1pPr marL="456777" indent="-456777" algn="l" defTabSz="609036" rtl="0" eaLnBrk="1" latinLnBrk="0" hangingPunct="1">
        <a:spcBef>
          <a:spcPct val="20000"/>
        </a:spcBef>
        <a:buFont typeface="Arial"/>
        <a:buChar char="•"/>
        <a:defRPr sz="4263" kern="1200">
          <a:solidFill>
            <a:schemeClr val="tx1"/>
          </a:solidFill>
          <a:latin typeface="+mn-lt"/>
          <a:ea typeface="+mn-ea"/>
          <a:cs typeface="+mn-cs"/>
        </a:defRPr>
      </a:lvl1pPr>
      <a:lvl2pPr marL="989684" indent="-380648" algn="l" defTabSz="609036" rtl="0" eaLnBrk="1" latinLnBrk="0" hangingPunct="1">
        <a:spcBef>
          <a:spcPct val="20000"/>
        </a:spcBef>
        <a:buFont typeface="Arial"/>
        <a:buChar char="–"/>
        <a:defRPr sz="3730" kern="1200">
          <a:solidFill>
            <a:schemeClr val="tx1"/>
          </a:solidFill>
          <a:latin typeface="+mn-lt"/>
          <a:ea typeface="+mn-ea"/>
          <a:cs typeface="+mn-cs"/>
        </a:defRPr>
      </a:lvl2pPr>
      <a:lvl3pPr marL="1522590" indent="-304518" algn="l" defTabSz="609036" rtl="0" eaLnBrk="1" latinLnBrk="0" hangingPunct="1">
        <a:spcBef>
          <a:spcPct val="20000"/>
        </a:spcBef>
        <a:buFont typeface="Arial"/>
        <a:buChar char="•"/>
        <a:defRPr sz="3197" kern="1200">
          <a:solidFill>
            <a:schemeClr val="tx1"/>
          </a:solidFill>
          <a:latin typeface="+mn-lt"/>
          <a:ea typeface="+mn-ea"/>
          <a:cs typeface="+mn-cs"/>
        </a:defRPr>
      </a:lvl3pPr>
      <a:lvl4pPr marL="2131626" indent="-304518" algn="l" defTabSz="609036" rtl="0" eaLnBrk="1" latinLnBrk="0" hangingPunct="1">
        <a:spcBef>
          <a:spcPct val="20000"/>
        </a:spcBef>
        <a:buFont typeface="Arial"/>
        <a:buChar char="–"/>
        <a:defRPr sz="2664" kern="1200">
          <a:solidFill>
            <a:schemeClr val="tx1"/>
          </a:solidFill>
          <a:latin typeface="+mn-lt"/>
          <a:ea typeface="+mn-ea"/>
          <a:cs typeface="+mn-cs"/>
        </a:defRPr>
      </a:lvl4pPr>
      <a:lvl5pPr marL="2740663" indent="-304518" algn="l" defTabSz="609036" rtl="0" eaLnBrk="1" latinLnBrk="0" hangingPunct="1">
        <a:spcBef>
          <a:spcPct val="20000"/>
        </a:spcBef>
        <a:buFont typeface="Arial"/>
        <a:buChar char="»"/>
        <a:defRPr sz="2664" kern="1200">
          <a:solidFill>
            <a:schemeClr val="tx1"/>
          </a:solidFill>
          <a:latin typeface="+mn-lt"/>
          <a:ea typeface="+mn-ea"/>
          <a:cs typeface="+mn-cs"/>
        </a:defRPr>
      </a:lvl5pPr>
      <a:lvl6pPr marL="3349699" indent="-304518" algn="l" defTabSz="609036" rtl="0" eaLnBrk="1" latinLnBrk="0" hangingPunct="1">
        <a:spcBef>
          <a:spcPct val="20000"/>
        </a:spcBef>
        <a:buFont typeface="Arial"/>
        <a:buChar char="•"/>
        <a:defRPr sz="2664" kern="1200">
          <a:solidFill>
            <a:schemeClr val="tx1"/>
          </a:solidFill>
          <a:latin typeface="+mn-lt"/>
          <a:ea typeface="+mn-ea"/>
          <a:cs typeface="+mn-cs"/>
        </a:defRPr>
      </a:lvl6pPr>
      <a:lvl7pPr marL="3958735" indent="-304518" algn="l" defTabSz="609036" rtl="0" eaLnBrk="1" latinLnBrk="0" hangingPunct="1">
        <a:spcBef>
          <a:spcPct val="20000"/>
        </a:spcBef>
        <a:buFont typeface="Arial"/>
        <a:buChar char="•"/>
        <a:defRPr sz="2664" kern="1200">
          <a:solidFill>
            <a:schemeClr val="tx1"/>
          </a:solidFill>
          <a:latin typeface="+mn-lt"/>
          <a:ea typeface="+mn-ea"/>
          <a:cs typeface="+mn-cs"/>
        </a:defRPr>
      </a:lvl7pPr>
      <a:lvl8pPr marL="4567771" indent="-304518" algn="l" defTabSz="609036" rtl="0" eaLnBrk="1" latinLnBrk="0" hangingPunct="1">
        <a:spcBef>
          <a:spcPct val="20000"/>
        </a:spcBef>
        <a:buFont typeface="Arial"/>
        <a:buChar char="•"/>
        <a:defRPr sz="2664" kern="1200">
          <a:solidFill>
            <a:schemeClr val="tx1"/>
          </a:solidFill>
          <a:latin typeface="+mn-lt"/>
          <a:ea typeface="+mn-ea"/>
          <a:cs typeface="+mn-cs"/>
        </a:defRPr>
      </a:lvl8pPr>
      <a:lvl9pPr marL="5176807" indent="-304518" algn="l" defTabSz="609036"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5.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5B92AF75-11BB-3DC1-5404-BCA06EDE8E8F}"/>
              </a:ext>
            </a:extLst>
          </p:cNvPr>
          <p:cNvSpPr>
            <a:spLocks noGrp="1"/>
          </p:cNvSpPr>
          <p:nvPr>
            <p:ph type="body" idx="1"/>
          </p:nvPr>
        </p:nvSpPr>
        <p:spPr>
          <a:xfrm>
            <a:off x="763659" y="462330"/>
            <a:ext cx="5156821" cy="378286"/>
          </a:xfrm>
        </p:spPr>
        <p:txBody>
          <a:bodyPr anchor="b">
            <a:normAutofit/>
          </a:bodyPr>
          <a:lstStyle/>
          <a:p>
            <a:pPr>
              <a:lnSpc>
                <a:spcPct val="90000"/>
              </a:lnSpc>
            </a:pPr>
            <a:r>
              <a:rPr lang="en-US" sz="2000"/>
              <a:t>February 14, 2024</a:t>
            </a:r>
          </a:p>
        </p:txBody>
      </p:sp>
      <p:sp>
        <p:nvSpPr>
          <p:cNvPr id="10" name="Title 2">
            <a:extLst>
              <a:ext uri="{FF2B5EF4-FFF2-40B4-BE49-F238E27FC236}">
                <a16:creationId xmlns:a16="http://schemas.microsoft.com/office/drawing/2014/main" id="{053D894D-2652-0278-CF49-7D6BADBFA7D0}"/>
              </a:ext>
            </a:extLst>
          </p:cNvPr>
          <p:cNvSpPr>
            <a:spLocks noGrp="1"/>
          </p:cNvSpPr>
          <p:nvPr>
            <p:ph type="title"/>
          </p:nvPr>
        </p:nvSpPr>
        <p:spPr>
          <a:xfrm>
            <a:off x="765154" y="840615"/>
            <a:ext cx="5156821" cy="3636064"/>
          </a:xfrm>
        </p:spPr>
        <p:txBody>
          <a:bodyPr anchor="b">
            <a:normAutofit/>
          </a:bodyPr>
          <a:lstStyle/>
          <a:p>
            <a:r>
              <a:rPr lang="en-US" dirty="0"/>
              <a:t>Pediatric Burn Assessment &amp; Management</a:t>
            </a:r>
          </a:p>
        </p:txBody>
      </p:sp>
      <p:sp>
        <p:nvSpPr>
          <p:cNvPr id="12" name="Text Placeholder 3">
            <a:extLst>
              <a:ext uri="{FF2B5EF4-FFF2-40B4-BE49-F238E27FC236}">
                <a16:creationId xmlns:a16="http://schemas.microsoft.com/office/drawing/2014/main" id="{ED8B995C-30B8-EFEE-72AB-1D2B21F8FC6B}"/>
              </a:ext>
            </a:extLst>
          </p:cNvPr>
          <p:cNvSpPr>
            <a:spLocks noGrp="1"/>
          </p:cNvSpPr>
          <p:nvPr>
            <p:ph type="body" sz="quarter" idx="13"/>
          </p:nvPr>
        </p:nvSpPr>
        <p:spPr>
          <a:xfrm>
            <a:off x="763659" y="4492565"/>
            <a:ext cx="5158316" cy="1674970"/>
          </a:xfrm>
        </p:spPr>
        <p:txBody>
          <a:bodyPr>
            <a:normAutofit/>
          </a:bodyPr>
          <a:lstStyle/>
          <a:p>
            <a:pPr>
              <a:lnSpc>
                <a:spcPct val="90000"/>
              </a:lnSpc>
            </a:pPr>
            <a:r>
              <a:rPr lang="en-US" sz="1600" dirty="0"/>
              <a:t>John Wiersch, MD</a:t>
            </a:r>
          </a:p>
          <a:p>
            <a:pPr>
              <a:lnSpc>
                <a:spcPct val="90000"/>
              </a:lnSpc>
            </a:pPr>
            <a:r>
              <a:rPr lang="en-US" sz="1600" dirty="0"/>
              <a:t>Medical Director, Burn Program</a:t>
            </a:r>
          </a:p>
          <a:p>
            <a:pPr>
              <a:lnSpc>
                <a:spcPct val="90000"/>
              </a:lnSpc>
            </a:pPr>
            <a:r>
              <a:rPr lang="en-US" sz="1600" dirty="0"/>
              <a:t>Pediatric Surgeon</a:t>
            </a:r>
          </a:p>
          <a:p>
            <a:pPr>
              <a:lnSpc>
                <a:spcPct val="90000"/>
              </a:lnSpc>
            </a:pPr>
            <a:r>
              <a:rPr lang="en-US" sz="1600" dirty="0"/>
              <a:t>Children’s Hospital Colorado</a:t>
            </a:r>
          </a:p>
          <a:p>
            <a:pPr>
              <a:lnSpc>
                <a:spcPct val="90000"/>
              </a:lnSpc>
            </a:pPr>
            <a:r>
              <a:rPr lang="en-US" sz="1600" dirty="0"/>
              <a:t>Assistant Professor of Surgery</a:t>
            </a:r>
          </a:p>
          <a:p>
            <a:pPr>
              <a:lnSpc>
                <a:spcPct val="90000"/>
              </a:lnSpc>
            </a:pPr>
            <a:r>
              <a:rPr lang="en-US" sz="1600" dirty="0"/>
              <a:t>CU School of Medicine</a:t>
            </a:r>
          </a:p>
        </p:txBody>
      </p:sp>
    </p:spTree>
    <p:extLst>
      <p:ext uri="{BB962C8B-B14F-4D97-AF65-F5344CB8AC3E}">
        <p14:creationId xmlns:p14="http://schemas.microsoft.com/office/powerpoint/2010/main" val="205716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A652EF-B876-DCB2-B0C8-402796FA8094}"/>
              </a:ext>
            </a:extLst>
          </p:cNvPr>
          <p:cNvSpPr>
            <a:spLocks noGrp="1"/>
          </p:cNvSpPr>
          <p:nvPr>
            <p:ph type="body" sz="quarter" idx="11"/>
          </p:nvPr>
        </p:nvSpPr>
        <p:spPr>
          <a:xfrm>
            <a:off x="1068918" y="784468"/>
            <a:ext cx="6293908" cy="769441"/>
          </a:xfrm>
        </p:spPr>
        <p:txBody>
          <a:bodyPr/>
          <a:lstStyle/>
          <a:p>
            <a:r>
              <a:rPr lang="en-US" sz="4400" dirty="0"/>
              <a:t>Context Clues to Determine Depth</a:t>
            </a:r>
          </a:p>
        </p:txBody>
      </p:sp>
      <p:sp>
        <p:nvSpPr>
          <p:cNvPr id="6" name="Text Placeholder 5">
            <a:extLst>
              <a:ext uri="{FF2B5EF4-FFF2-40B4-BE49-F238E27FC236}">
                <a16:creationId xmlns:a16="http://schemas.microsoft.com/office/drawing/2014/main" id="{A70E85FB-0D93-01EC-0FAC-84B9A8319AAB}"/>
              </a:ext>
            </a:extLst>
          </p:cNvPr>
          <p:cNvSpPr>
            <a:spLocks noGrp="1"/>
          </p:cNvSpPr>
          <p:nvPr>
            <p:ph type="body" sz="quarter" idx="12"/>
          </p:nvPr>
        </p:nvSpPr>
        <p:spPr>
          <a:xfrm>
            <a:off x="1068917" y="1847851"/>
            <a:ext cx="6084358" cy="4765394"/>
          </a:xfrm>
        </p:spPr>
        <p:txBody>
          <a:bodyPr/>
          <a:lstStyle/>
          <a:p>
            <a:pPr marL="342900" indent="-342900">
              <a:buFont typeface="Arial" panose="020B0604020202020204" pitchFamily="34" charset="0"/>
              <a:buChar char="•"/>
            </a:pPr>
            <a:r>
              <a:rPr lang="en-US" sz="2400" dirty="0"/>
              <a:t>Flame burns are high risk for causing deep injuries</a:t>
            </a:r>
          </a:p>
          <a:p>
            <a:pPr marL="342900" indent="-342900">
              <a:buFont typeface="Arial" panose="020B0604020202020204" pitchFamily="34" charset="0"/>
              <a:buChar char="•"/>
            </a:pPr>
            <a:r>
              <a:rPr lang="en-US" sz="2400" dirty="0"/>
              <a:t>Contact burns where a child touches a hot object are often limited, whereas a child who falls onto a hot object or hot objects falling onto a child may be deeper</a:t>
            </a:r>
          </a:p>
          <a:p>
            <a:pPr marL="342900" indent="-342900">
              <a:buFont typeface="Arial" panose="020B0604020202020204" pitchFamily="34" charset="0"/>
              <a:buChar char="•"/>
            </a:pPr>
            <a:r>
              <a:rPr lang="en-US" sz="2400" dirty="0"/>
              <a:t>Burns from hot grease and melted sugar are often deeper than those caused by other hot liquids</a:t>
            </a:r>
          </a:p>
          <a:p>
            <a:pPr marL="342900" indent="-342900">
              <a:buFont typeface="Arial" panose="020B0604020202020204" pitchFamily="34" charset="0"/>
              <a:buChar char="•"/>
            </a:pPr>
            <a:r>
              <a:rPr lang="en-US" sz="2400" dirty="0"/>
              <a:t>Abusive burn injuries have a higher potential to be deep</a:t>
            </a:r>
          </a:p>
        </p:txBody>
      </p:sp>
      <p:pic>
        <p:nvPicPr>
          <p:cNvPr id="8" name="Picture 7">
            <a:extLst>
              <a:ext uri="{FF2B5EF4-FFF2-40B4-BE49-F238E27FC236}">
                <a16:creationId xmlns:a16="http://schemas.microsoft.com/office/drawing/2014/main" id="{6DA05207-0BFE-51F3-E180-69BB705687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0800000">
            <a:off x="7493880" y="9525"/>
            <a:ext cx="4405139" cy="6858000"/>
          </a:xfrm>
          <a:prstGeom prst="rect">
            <a:avLst/>
          </a:prstGeom>
        </p:spPr>
      </p:pic>
    </p:spTree>
    <p:extLst>
      <p:ext uri="{BB962C8B-B14F-4D97-AF65-F5344CB8AC3E}">
        <p14:creationId xmlns:p14="http://schemas.microsoft.com/office/powerpoint/2010/main" val="335515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E2CD-59B8-F5DA-EB1C-00F891B52F1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F50994D-F7F1-8C14-E164-0A7BB14FB718}"/>
              </a:ext>
            </a:extLst>
          </p:cNvPr>
          <p:cNvSpPr>
            <a:spLocks noGrp="1"/>
          </p:cNvSpPr>
          <p:nvPr>
            <p:ph type="body" sz="quarter" idx="11"/>
          </p:nvPr>
        </p:nvSpPr>
        <p:spPr>
          <a:xfrm>
            <a:off x="6962999" y="166108"/>
            <a:ext cx="4550599" cy="1200329"/>
          </a:xfrm>
        </p:spPr>
        <p:txBody>
          <a:bodyPr/>
          <a:lstStyle/>
          <a:p>
            <a:r>
              <a:rPr lang="en-US" sz="3600" dirty="0"/>
              <a:t>Does Debridement Matter?</a:t>
            </a:r>
          </a:p>
        </p:txBody>
      </p:sp>
      <p:sp>
        <p:nvSpPr>
          <p:cNvPr id="10" name="Text Placeholder 9">
            <a:extLst>
              <a:ext uri="{FF2B5EF4-FFF2-40B4-BE49-F238E27FC236}">
                <a16:creationId xmlns:a16="http://schemas.microsoft.com/office/drawing/2014/main" id="{CDEF29B8-3AC8-F790-A998-A2B18EBABBF8}"/>
              </a:ext>
            </a:extLst>
          </p:cNvPr>
          <p:cNvSpPr>
            <a:spLocks noGrp="1"/>
          </p:cNvSpPr>
          <p:nvPr>
            <p:ph type="body" sz="quarter" idx="12"/>
          </p:nvPr>
        </p:nvSpPr>
        <p:spPr>
          <a:xfrm>
            <a:off x="6962999" y="1485900"/>
            <a:ext cx="4550599" cy="4791075"/>
          </a:xfrm>
        </p:spPr>
        <p:txBody>
          <a:bodyPr>
            <a:normAutofit/>
          </a:bodyPr>
          <a:lstStyle/>
          <a:p>
            <a:pPr marL="342900" indent="-342900">
              <a:buFont typeface="Arial" panose="020B0604020202020204" pitchFamily="34" charset="0"/>
              <a:buChar char="•"/>
            </a:pPr>
            <a:r>
              <a:rPr lang="en-US" sz="2400" dirty="0"/>
              <a:t>2 </a:t>
            </a:r>
            <a:r>
              <a:rPr lang="en-US" sz="2400" dirty="0" err="1"/>
              <a:t>yr</a:t>
            </a:r>
            <a:r>
              <a:rPr lang="en-US" sz="2400" dirty="0"/>
              <a:t> old male pulled a container of recently heated water onto himself from the counter</a:t>
            </a:r>
          </a:p>
          <a:p>
            <a:pPr marL="342900" indent="-342900">
              <a:buFont typeface="Arial" panose="020B0604020202020204" pitchFamily="34" charset="0"/>
              <a:buChar char="•"/>
            </a:pPr>
            <a:r>
              <a:rPr lang="en-US" sz="2400" dirty="0"/>
              <a:t>Initial assessment:</a:t>
            </a:r>
          </a:p>
          <a:p>
            <a:pPr marL="951936" lvl="1" indent="-342900">
              <a:buFont typeface="Arial" panose="020B0604020202020204" pitchFamily="34" charset="0"/>
              <a:buChar char="•"/>
            </a:pPr>
            <a:r>
              <a:rPr lang="en-US" sz="1867" dirty="0"/>
              <a:t>TBSA 6-7%</a:t>
            </a:r>
          </a:p>
          <a:p>
            <a:pPr marL="951936" lvl="1" indent="-342900">
              <a:buFont typeface="Arial" panose="020B0604020202020204" pitchFamily="34" charset="0"/>
              <a:buChar char="•"/>
            </a:pPr>
            <a:r>
              <a:rPr lang="en-US" sz="1867" dirty="0"/>
              <a:t>Partial thickness burn</a:t>
            </a:r>
          </a:p>
          <a:p>
            <a:pPr marL="342900" indent="-342900">
              <a:buFont typeface="Arial" panose="020B0604020202020204" pitchFamily="34" charset="0"/>
              <a:buChar char="•"/>
            </a:pPr>
            <a:r>
              <a:rPr lang="en-US" sz="2400" dirty="0"/>
              <a:t>Initial plan:</a:t>
            </a:r>
          </a:p>
          <a:p>
            <a:pPr marL="951936" lvl="1" indent="-342900">
              <a:buFont typeface="Arial" panose="020B0604020202020204" pitchFamily="34" charset="0"/>
              <a:buChar char="•"/>
            </a:pPr>
            <a:r>
              <a:rPr lang="en-US" sz="1867" dirty="0"/>
              <a:t>Apply burn dressings</a:t>
            </a:r>
          </a:p>
          <a:p>
            <a:pPr marL="951936" lvl="1" indent="-342900">
              <a:buFont typeface="Arial" panose="020B0604020202020204" pitchFamily="34" charset="0"/>
              <a:buChar char="•"/>
            </a:pPr>
            <a:r>
              <a:rPr lang="en-US" sz="1867" dirty="0"/>
              <a:t>Discharge to home</a:t>
            </a:r>
          </a:p>
          <a:p>
            <a:pPr marL="951936" lvl="1" indent="-342900">
              <a:buFont typeface="Arial" panose="020B0604020202020204" pitchFamily="34" charset="0"/>
              <a:buChar char="•"/>
            </a:pPr>
            <a:r>
              <a:rPr lang="en-US" sz="1867" dirty="0"/>
              <a:t>Follow-up in burn clinic</a:t>
            </a:r>
          </a:p>
        </p:txBody>
      </p:sp>
      <p:pic>
        <p:nvPicPr>
          <p:cNvPr id="5" name="Picture 4">
            <a:extLst>
              <a:ext uri="{FF2B5EF4-FFF2-40B4-BE49-F238E27FC236}">
                <a16:creationId xmlns:a16="http://schemas.microsoft.com/office/drawing/2014/main" id="{C99DFF94-0128-EBBD-BA12-452E5A916D23}"/>
              </a:ext>
            </a:extLst>
          </p:cNvPr>
          <p:cNvPicPr>
            <a:picLocks noChangeAspect="1"/>
          </p:cNvPicPr>
          <p:nvPr/>
        </p:nvPicPr>
        <p:blipFill>
          <a:blip r:embed="rId2"/>
          <a:stretch>
            <a:fillRect/>
          </a:stretch>
        </p:blipFill>
        <p:spPr>
          <a:xfrm>
            <a:off x="170573" y="-1"/>
            <a:ext cx="5593278" cy="6858000"/>
          </a:xfrm>
          <a:prstGeom prst="rect">
            <a:avLst/>
          </a:prstGeom>
        </p:spPr>
      </p:pic>
    </p:spTree>
    <p:extLst>
      <p:ext uri="{BB962C8B-B14F-4D97-AF65-F5344CB8AC3E}">
        <p14:creationId xmlns:p14="http://schemas.microsoft.com/office/powerpoint/2010/main" val="3649223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52F56-6A0E-0BA9-8E9F-66B18EF2CA03}"/>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6CF27DCD-77BA-8A1C-04F2-FFB3FCEC5D3D}"/>
              </a:ext>
            </a:extLst>
          </p:cNvPr>
          <p:cNvSpPr>
            <a:spLocks noGrp="1"/>
          </p:cNvSpPr>
          <p:nvPr>
            <p:ph type="body" sz="quarter" idx="11"/>
          </p:nvPr>
        </p:nvSpPr>
        <p:spPr>
          <a:xfrm>
            <a:off x="821216" y="194683"/>
            <a:ext cx="4550599" cy="1200329"/>
          </a:xfrm>
        </p:spPr>
        <p:txBody>
          <a:bodyPr/>
          <a:lstStyle/>
          <a:p>
            <a:r>
              <a:rPr lang="en-US" sz="3600" dirty="0"/>
              <a:t>A Look Under the Burn</a:t>
            </a:r>
          </a:p>
        </p:txBody>
      </p:sp>
      <p:sp>
        <p:nvSpPr>
          <p:cNvPr id="10" name="Text Placeholder 9">
            <a:extLst>
              <a:ext uri="{FF2B5EF4-FFF2-40B4-BE49-F238E27FC236}">
                <a16:creationId xmlns:a16="http://schemas.microsoft.com/office/drawing/2014/main" id="{DA6DDA8D-C38E-3D48-C440-EE5F2D74E470}"/>
              </a:ext>
            </a:extLst>
          </p:cNvPr>
          <p:cNvSpPr>
            <a:spLocks noGrp="1"/>
          </p:cNvSpPr>
          <p:nvPr>
            <p:ph type="body" sz="quarter" idx="12"/>
          </p:nvPr>
        </p:nvSpPr>
        <p:spPr>
          <a:xfrm>
            <a:off x="1050387" y="1395012"/>
            <a:ext cx="4550599" cy="4791075"/>
          </a:xfrm>
        </p:spPr>
        <p:txBody>
          <a:bodyPr>
            <a:normAutofit/>
          </a:bodyPr>
          <a:lstStyle/>
          <a:p>
            <a:pPr marL="342900" indent="-342900">
              <a:buFont typeface="Arial" panose="020B0604020202020204" pitchFamily="34" charset="0"/>
              <a:buChar char="•"/>
            </a:pPr>
            <a:r>
              <a:rPr lang="en-US" sz="2400" dirty="0"/>
              <a:t>Patient transferred to our burn center</a:t>
            </a:r>
          </a:p>
          <a:p>
            <a:pPr marL="342900" indent="-342900">
              <a:buFont typeface="Arial" panose="020B0604020202020204" pitchFamily="34" charset="0"/>
              <a:buChar char="•"/>
            </a:pPr>
            <a:r>
              <a:rPr lang="en-US" sz="2400" dirty="0"/>
              <a:t>Debrided under sedation the following day</a:t>
            </a:r>
          </a:p>
          <a:p>
            <a:pPr marL="342900" indent="-342900">
              <a:buFont typeface="Arial" panose="020B0604020202020204" pitchFamily="34" charset="0"/>
              <a:buChar char="•"/>
            </a:pPr>
            <a:r>
              <a:rPr lang="en-US" sz="2400" dirty="0"/>
              <a:t>TBSA 18.5%</a:t>
            </a:r>
            <a:endParaRPr lang="en-US" sz="1334" dirty="0"/>
          </a:p>
          <a:p>
            <a:pPr marL="951936" lvl="1" indent="-342900">
              <a:buFont typeface="Arial" panose="020B0604020202020204" pitchFamily="34" charset="0"/>
              <a:buChar char="•"/>
            </a:pPr>
            <a:r>
              <a:rPr lang="en-US" sz="1867" dirty="0"/>
              <a:t>11% TBSA full thickness burn to chest/abdomen/left shoulder</a:t>
            </a:r>
          </a:p>
          <a:p>
            <a:pPr marL="342900" indent="-342900">
              <a:buFont typeface="Arial" panose="020B0604020202020204" pitchFamily="34" charset="0"/>
              <a:buChar char="•"/>
            </a:pPr>
            <a:r>
              <a:rPr lang="en-US" sz="2400" dirty="0"/>
              <a:t>Patient required burn excision and skin grafting</a:t>
            </a:r>
          </a:p>
        </p:txBody>
      </p:sp>
      <p:pic>
        <p:nvPicPr>
          <p:cNvPr id="3" name="Picture 2">
            <a:extLst>
              <a:ext uri="{FF2B5EF4-FFF2-40B4-BE49-F238E27FC236}">
                <a16:creationId xmlns:a16="http://schemas.microsoft.com/office/drawing/2014/main" id="{89D8627D-BA2C-736C-B24B-21C311770C03}"/>
              </a:ext>
            </a:extLst>
          </p:cNvPr>
          <p:cNvPicPr>
            <a:picLocks noChangeAspect="1"/>
          </p:cNvPicPr>
          <p:nvPr/>
        </p:nvPicPr>
        <p:blipFill>
          <a:blip r:embed="rId2"/>
          <a:stretch>
            <a:fillRect/>
          </a:stretch>
        </p:blipFill>
        <p:spPr>
          <a:xfrm>
            <a:off x="6820186" y="0"/>
            <a:ext cx="5104827" cy="6858000"/>
          </a:xfrm>
          <a:prstGeom prst="rect">
            <a:avLst/>
          </a:prstGeom>
        </p:spPr>
      </p:pic>
    </p:spTree>
    <p:extLst>
      <p:ext uri="{BB962C8B-B14F-4D97-AF65-F5344CB8AC3E}">
        <p14:creationId xmlns:p14="http://schemas.microsoft.com/office/powerpoint/2010/main" val="336970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E52055-9723-1E21-8D86-A1431FF80163}"/>
              </a:ext>
            </a:extLst>
          </p:cNvPr>
          <p:cNvSpPr>
            <a:spLocks noGrp="1"/>
          </p:cNvSpPr>
          <p:nvPr>
            <p:ph type="body" sz="quarter" idx="11"/>
          </p:nvPr>
        </p:nvSpPr>
        <p:spPr>
          <a:xfrm>
            <a:off x="1529225" y="2425674"/>
            <a:ext cx="9140059" cy="2060308"/>
          </a:xfrm>
        </p:spPr>
        <p:txBody>
          <a:bodyPr/>
          <a:lstStyle/>
          <a:p>
            <a:r>
              <a:rPr lang="en-US" dirty="0"/>
              <a:t>Pediatric Burns Requiring Referral</a:t>
            </a:r>
          </a:p>
        </p:txBody>
      </p:sp>
    </p:spTree>
    <p:extLst>
      <p:ext uri="{BB962C8B-B14F-4D97-AF65-F5344CB8AC3E}">
        <p14:creationId xmlns:p14="http://schemas.microsoft.com/office/powerpoint/2010/main" val="847073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5009C-CD9F-07A8-F56A-1B8365C81CE6}"/>
              </a:ext>
            </a:extLst>
          </p:cNvPr>
          <p:cNvSpPr>
            <a:spLocks noGrp="1"/>
          </p:cNvSpPr>
          <p:nvPr>
            <p:ph type="body" sz="quarter" idx="11"/>
          </p:nvPr>
        </p:nvSpPr>
        <p:spPr>
          <a:xfrm>
            <a:off x="6594231" y="206899"/>
            <a:ext cx="5398477" cy="769441"/>
          </a:xfrm>
        </p:spPr>
        <p:txBody>
          <a:bodyPr/>
          <a:lstStyle/>
          <a:p>
            <a:r>
              <a:rPr lang="en-US" sz="4400" dirty="0"/>
              <a:t>Who Needs It?</a:t>
            </a:r>
            <a:endParaRPr lang="en-US" sz="4000" dirty="0"/>
          </a:p>
        </p:txBody>
      </p:sp>
      <p:sp>
        <p:nvSpPr>
          <p:cNvPr id="7" name="Text Placeholder 6">
            <a:extLst>
              <a:ext uri="{FF2B5EF4-FFF2-40B4-BE49-F238E27FC236}">
                <a16:creationId xmlns:a16="http://schemas.microsoft.com/office/drawing/2014/main" id="{0F9095A0-3A8F-1473-C1CA-2D5E20FE353F}"/>
              </a:ext>
            </a:extLst>
          </p:cNvPr>
          <p:cNvSpPr>
            <a:spLocks noGrp="1"/>
          </p:cNvSpPr>
          <p:nvPr>
            <p:ph type="body" sz="quarter" idx="12"/>
          </p:nvPr>
        </p:nvSpPr>
        <p:spPr>
          <a:xfrm>
            <a:off x="6962999" y="1090247"/>
            <a:ext cx="4550599" cy="5057634"/>
          </a:xfrm>
        </p:spPr>
        <p:txBody>
          <a:bodyPr>
            <a:normAutofit/>
          </a:bodyPr>
          <a:lstStyle/>
          <a:p>
            <a:r>
              <a:rPr lang="en-US" sz="2400" dirty="0"/>
              <a:t>Minor burns (&lt;10% TBSA)</a:t>
            </a:r>
          </a:p>
          <a:p>
            <a:pPr marL="342900" indent="-342900">
              <a:buFont typeface="Arial" panose="020B0604020202020204" pitchFamily="34" charset="0"/>
              <a:buChar char="•"/>
            </a:pPr>
            <a:r>
              <a:rPr lang="en-US" sz="2400" u="sng" dirty="0"/>
              <a:t>No resuscitation required</a:t>
            </a:r>
          </a:p>
          <a:p>
            <a:pPr marL="342900" indent="-342900">
              <a:buFont typeface="Arial" panose="020B0604020202020204" pitchFamily="34" charset="0"/>
              <a:buChar char="•"/>
            </a:pPr>
            <a:r>
              <a:rPr lang="en-US" sz="2400" dirty="0"/>
              <a:t>Debridement &amp; dressing</a:t>
            </a:r>
          </a:p>
          <a:p>
            <a:pPr marL="342900" indent="-342900">
              <a:buFont typeface="Arial" panose="020B0604020202020204" pitchFamily="34" charset="0"/>
              <a:buChar char="•"/>
            </a:pPr>
            <a:r>
              <a:rPr lang="en-US" sz="2400" dirty="0"/>
              <a:t>Outpatient referral to burn center or care locally</a:t>
            </a:r>
          </a:p>
          <a:p>
            <a:pPr marL="342900" indent="-342900">
              <a:buFont typeface="Arial" panose="020B0604020202020204" pitchFamily="34" charset="0"/>
              <a:buChar char="•"/>
            </a:pPr>
            <a:endParaRPr lang="en-US" sz="2400" dirty="0"/>
          </a:p>
          <a:p>
            <a:r>
              <a:rPr lang="en-US" sz="2400" dirty="0"/>
              <a:t>Moderate burns (10-20% TBSA)</a:t>
            </a:r>
          </a:p>
          <a:p>
            <a:pPr marL="342900" indent="-342900">
              <a:buFont typeface="Arial" panose="020B0604020202020204" pitchFamily="34" charset="0"/>
              <a:buChar char="•"/>
            </a:pPr>
            <a:r>
              <a:rPr lang="en-US" sz="2400" u="sng" dirty="0"/>
              <a:t>Oral resuscitation if appropriate</a:t>
            </a:r>
          </a:p>
          <a:p>
            <a:pPr marL="342900" indent="-342900">
              <a:buFont typeface="Arial" panose="020B0604020202020204" pitchFamily="34" charset="0"/>
              <a:buChar char="•"/>
            </a:pPr>
            <a:r>
              <a:rPr lang="en-US" sz="2400" dirty="0"/>
              <a:t>Debridement &amp; dressing</a:t>
            </a:r>
          </a:p>
          <a:p>
            <a:pPr marL="342900" indent="-342900">
              <a:buFont typeface="Arial" panose="020B0604020202020204" pitchFamily="34" charset="0"/>
              <a:buChar char="•"/>
            </a:pPr>
            <a:r>
              <a:rPr lang="en-US" sz="2400" dirty="0"/>
              <a:t>Transfer to burn center</a:t>
            </a:r>
          </a:p>
        </p:txBody>
      </p:sp>
    </p:spTree>
    <p:extLst>
      <p:ext uri="{BB962C8B-B14F-4D97-AF65-F5344CB8AC3E}">
        <p14:creationId xmlns:p14="http://schemas.microsoft.com/office/powerpoint/2010/main" val="3272793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25009C-CD9F-07A8-F56A-1B8365C81CE6}"/>
              </a:ext>
            </a:extLst>
          </p:cNvPr>
          <p:cNvSpPr>
            <a:spLocks noGrp="1"/>
          </p:cNvSpPr>
          <p:nvPr>
            <p:ph type="body" sz="quarter" idx="11"/>
          </p:nvPr>
        </p:nvSpPr>
        <p:spPr>
          <a:xfrm>
            <a:off x="6962999" y="214009"/>
            <a:ext cx="4550599" cy="1097115"/>
          </a:xfrm>
        </p:spPr>
        <p:txBody>
          <a:bodyPr/>
          <a:lstStyle/>
          <a:p>
            <a:r>
              <a:rPr lang="en-US" sz="3200" dirty="0"/>
              <a:t>Severe Burns </a:t>
            </a:r>
            <a:br>
              <a:rPr lang="en-US" sz="3200" dirty="0"/>
            </a:br>
            <a:r>
              <a:rPr lang="en-US" sz="3200" dirty="0"/>
              <a:t>(TBSA &gt;20%)</a:t>
            </a:r>
          </a:p>
        </p:txBody>
      </p:sp>
      <p:sp>
        <p:nvSpPr>
          <p:cNvPr id="7" name="Text Placeholder 6">
            <a:extLst>
              <a:ext uri="{FF2B5EF4-FFF2-40B4-BE49-F238E27FC236}">
                <a16:creationId xmlns:a16="http://schemas.microsoft.com/office/drawing/2014/main" id="{0F9095A0-3A8F-1473-C1CA-2D5E20FE353F}"/>
              </a:ext>
            </a:extLst>
          </p:cNvPr>
          <p:cNvSpPr>
            <a:spLocks noGrp="1"/>
          </p:cNvSpPr>
          <p:nvPr>
            <p:ph type="body" sz="quarter" idx="12"/>
          </p:nvPr>
        </p:nvSpPr>
        <p:spPr>
          <a:xfrm>
            <a:off x="6962999" y="1381328"/>
            <a:ext cx="4550599" cy="5058383"/>
          </a:xfrm>
        </p:spPr>
        <p:txBody>
          <a:bodyPr>
            <a:normAutofit/>
          </a:bodyPr>
          <a:lstStyle/>
          <a:p>
            <a:pPr marL="342900" indent="-342900">
              <a:buFont typeface="Arial" panose="020B0604020202020204" pitchFamily="34" charset="0"/>
              <a:buChar char="•"/>
            </a:pPr>
            <a:r>
              <a:rPr lang="en-US" sz="2400" dirty="0"/>
              <a:t>Referral to a burn center and immediate arrangements for transfer</a:t>
            </a:r>
          </a:p>
          <a:p>
            <a:pPr marL="342900" indent="-342900">
              <a:buFont typeface="Arial" panose="020B0604020202020204" pitchFamily="34" charset="0"/>
              <a:buChar char="•"/>
            </a:pPr>
            <a:r>
              <a:rPr lang="en-US" sz="2400" u="sng" dirty="0"/>
              <a:t>Initiate IV fluid resuscitation</a:t>
            </a:r>
          </a:p>
          <a:p>
            <a:pPr marL="342900" indent="-342900">
              <a:buFont typeface="Arial" panose="020B0604020202020204" pitchFamily="34" charset="0"/>
              <a:buChar char="•"/>
            </a:pPr>
            <a:r>
              <a:rPr lang="en-US" sz="2400" dirty="0"/>
              <a:t>Foley placement</a:t>
            </a:r>
          </a:p>
          <a:p>
            <a:pPr marL="342900" indent="-342900">
              <a:buFont typeface="Arial" panose="020B0604020202020204" pitchFamily="34" charset="0"/>
              <a:buChar char="•"/>
            </a:pPr>
            <a:r>
              <a:rPr lang="en-US" sz="2400" dirty="0"/>
              <a:t>Pre-transfer dressing application</a:t>
            </a:r>
          </a:p>
          <a:p>
            <a:pPr marL="342900" indent="-342900">
              <a:buFont typeface="Arial" panose="020B0604020202020204" pitchFamily="34" charset="0"/>
              <a:buChar char="•"/>
            </a:pPr>
            <a:r>
              <a:rPr lang="en-US" sz="2400" dirty="0"/>
              <a:t>Adequate pain control</a:t>
            </a:r>
          </a:p>
        </p:txBody>
      </p:sp>
    </p:spTree>
    <p:extLst>
      <p:ext uri="{BB962C8B-B14F-4D97-AF65-F5344CB8AC3E}">
        <p14:creationId xmlns:p14="http://schemas.microsoft.com/office/powerpoint/2010/main" val="3928726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46D152-92F3-AB2C-EFF9-95B0542EEAF3}"/>
              </a:ext>
            </a:extLst>
          </p:cNvPr>
          <p:cNvSpPr>
            <a:spLocks noGrp="1"/>
          </p:cNvSpPr>
          <p:nvPr>
            <p:ph type="body" sz="quarter" idx="11"/>
          </p:nvPr>
        </p:nvSpPr>
        <p:spPr>
          <a:xfrm>
            <a:off x="1068917" y="158985"/>
            <a:ext cx="7668683" cy="923330"/>
          </a:xfrm>
        </p:spPr>
        <p:txBody>
          <a:bodyPr/>
          <a:lstStyle/>
          <a:p>
            <a:r>
              <a:rPr lang="en-US" sz="5400" dirty="0"/>
              <a:t>Earlier is better…</a:t>
            </a:r>
          </a:p>
        </p:txBody>
      </p:sp>
      <p:sp>
        <p:nvSpPr>
          <p:cNvPr id="5" name="Text Placeholder 4">
            <a:extLst>
              <a:ext uri="{FF2B5EF4-FFF2-40B4-BE49-F238E27FC236}">
                <a16:creationId xmlns:a16="http://schemas.microsoft.com/office/drawing/2014/main" id="{83981BB1-D5AF-BA68-66F8-653ECD2AAC75}"/>
              </a:ext>
            </a:extLst>
          </p:cNvPr>
          <p:cNvSpPr>
            <a:spLocks noGrp="1"/>
          </p:cNvSpPr>
          <p:nvPr>
            <p:ph type="body" sz="quarter" idx="12"/>
          </p:nvPr>
        </p:nvSpPr>
        <p:spPr>
          <a:xfrm>
            <a:off x="1068917" y="1390651"/>
            <a:ext cx="10020841" cy="4125885"/>
          </a:xfrm>
        </p:spPr>
        <p:txBody>
          <a:bodyPr/>
          <a:lstStyle/>
          <a:p>
            <a:pPr marL="342900" indent="-342900">
              <a:buFont typeface="Arial" panose="020B0604020202020204" pitchFamily="34" charset="0"/>
              <a:buChar char="•"/>
            </a:pPr>
            <a:r>
              <a:rPr lang="en-US" sz="2800" dirty="0"/>
              <a:t>Early fluid resuscitation after a severe burn injury can reduce multiorgan failure and mortality</a:t>
            </a:r>
          </a:p>
          <a:p>
            <a:pPr marL="342900" indent="-342900">
              <a:buFont typeface="Arial" panose="020B0604020202020204" pitchFamily="34" charset="0"/>
              <a:buChar char="•"/>
            </a:pPr>
            <a:endParaRPr lang="en-US" sz="2800" dirty="0"/>
          </a:p>
        </p:txBody>
      </p:sp>
      <p:pic>
        <p:nvPicPr>
          <p:cNvPr id="7" name="Picture 6">
            <a:extLst>
              <a:ext uri="{FF2B5EF4-FFF2-40B4-BE49-F238E27FC236}">
                <a16:creationId xmlns:a16="http://schemas.microsoft.com/office/drawing/2014/main" id="{EE5619C8-964D-AC9B-EF7F-976CF8A2E1B0}"/>
              </a:ext>
            </a:extLst>
          </p:cNvPr>
          <p:cNvPicPr>
            <a:picLocks noChangeAspect="1"/>
          </p:cNvPicPr>
          <p:nvPr/>
        </p:nvPicPr>
        <p:blipFill>
          <a:blip r:embed="rId2"/>
          <a:stretch>
            <a:fillRect/>
          </a:stretch>
        </p:blipFill>
        <p:spPr>
          <a:xfrm>
            <a:off x="367069" y="2809754"/>
            <a:ext cx="11534212" cy="3070051"/>
          </a:xfrm>
          <a:prstGeom prst="rect">
            <a:avLst/>
          </a:prstGeom>
        </p:spPr>
      </p:pic>
      <p:sp>
        <p:nvSpPr>
          <p:cNvPr id="8" name="TextBox 7">
            <a:extLst>
              <a:ext uri="{FF2B5EF4-FFF2-40B4-BE49-F238E27FC236}">
                <a16:creationId xmlns:a16="http://schemas.microsoft.com/office/drawing/2014/main" id="{4F5D457B-A562-0684-D25E-4EBED206B98B}"/>
              </a:ext>
            </a:extLst>
          </p:cNvPr>
          <p:cNvSpPr txBox="1"/>
          <p:nvPr/>
        </p:nvSpPr>
        <p:spPr>
          <a:xfrm>
            <a:off x="8038223" y="6496486"/>
            <a:ext cx="3954929" cy="369332"/>
          </a:xfrm>
          <a:prstGeom prst="rect">
            <a:avLst/>
          </a:prstGeom>
          <a:noFill/>
        </p:spPr>
        <p:txBody>
          <a:bodyPr wrap="none" rtlCol="0">
            <a:spAutoFit/>
          </a:bodyPr>
          <a:lstStyle/>
          <a:p>
            <a:r>
              <a:rPr lang="en-US" dirty="0"/>
              <a:t>RE Barrow et al.  Resuscitation 2000</a:t>
            </a:r>
          </a:p>
        </p:txBody>
      </p:sp>
    </p:spTree>
    <p:extLst>
      <p:ext uri="{BB962C8B-B14F-4D97-AF65-F5344CB8AC3E}">
        <p14:creationId xmlns:p14="http://schemas.microsoft.com/office/powerpoint/2010/main" val="25226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9C83388-E8D6-351D-86C0-C9365C4A7EF9}"/>
              </a:ext>
            </a:extLst>
          </p:cNvPr>
          <p:cNvSpPr>
            <a:spLocks noGrp="1"/>
          </p:cNvSpPr>
          <p:nvPr>
            <p:ph type="body" sz="quarter" idx="11"/>
          </p:nvPr>
        </p:nvSpPr>
        <p:spPr>
          <a:xfrm>
            <a:off x="1068918" y="575088"/>
            <a:ext cx="4550599" cy="707886"/>
          </a:xfrm>
        </p:spPr>
        <p:txBody>
          <a:bodyPr/>
          <a:lstStyle/>
          <a:p>
            <a:r>
              <a:rPr lang="en-US" sz="4000" dirty="0"/>
              <a:t>Initial Fluid Rates</a:t>
            </a:r>
          </a:p>
        </p:txBody>
      </p:sp>
      <p:sp>
        <p:nvSpPr>
          <p:cNvPr id="7" name="Text Placeholder 6">
            <a:extLst>
              <a:ext uri="{FF2B5EF4-FFF2-40B4-BE49-F238E27FC236}">
                <a16:creationId xmlns:a16="http://schemas.microsoft.com/office/drawing/2014/main" id="{B388C3E8-91E6-E1E3-584F-1C11A97575B7}"/>
              </a:ext>
            </a:extLst>
          </p:cNvPr>
          <p:cNvSpPr>
            <a:spLocks noGrp="1"/>
          </p:cNvSpPr>
          <p:nvPr>
            <p:ph type="body" sz="quarter" idx="12"/>
          </p:nvPr>
        </p:nvSpPr>
        <p:spPr>
          <a:xfrm>
            <a:off x="1068918" y="1468877"/>
            <a:ext cx="4550599" cy="4271256"/>
          </a:xfrm>
        </p:spPr>
        <p:txBody>
          <a:bodyPr/>
          <a:lstStyle/>
          <a:p>
            <a:pPr marL="342900" indent="-342900">
              <a:buFont typeface="Arial" panose="020B0604020202020204" pitchFamily="34" charset="0"/>
              <a:buChar char="•"/>
            </a:pPr>
            <a:r>
              <a:rPr lang="en-US" sz="2400" dirty="0"/>
              <a:t>Initiated during the primary survey for burns ≥20%</a:t>
            </a:r>
          </a:p>
          <a:p>
            <a:pPr marL="342900" indent="-342900">
              <a:buFont typeface="Arial" panose="020B0604020202020204" pitchFamily="34" charset="0"/>
              <a:buChar char="•"/>
            </a:pPr>
            <a:r>
              <a:rPr lang="en-US" sz="2400" dirty="0"/>
              <a:t>“Starter” rate until accurate TBSA calculation has been performed</a:t>
            </a:r>
          </a:p>
          <a:p>
            <a:pPr marL="342900" indent="-342900">
              <a:buFont typeface="Arial" panose="020B0604020202020204" pitchFamily="34" charset="0"/>
              <a:buChar char="•"/>
            </a:pPr>
            <a:r>
              <a:rPr lang="en-US" sz="2400" dirty="0"/>
              <a:t>Avoids over &amp; under resuscitation problems</a:t>
            </a:r>
          </a:p>
          <a:p>
            <a:pPr marL="342900" indent="-342900">
              <a:buFont typeface="Arial" panose="020B0604020202020204" pitchFamily="34" charset="0"/>
              <a:buChar char="•"/>
            </a:pPr>
            <a:r>
              <a:rPr lang="en-US" sz="2400" dirty="0"/>
              <a:t>TRACK ALL FLUIDS ADMINISTERED</a:t>
            </a:r>
          </a:p>
        </p:txBody>
      </p:sp>
    </p:spTree>
    <p:extLst>
      <p:ext uri="{BB962C8B-B14F-4D97-AF65-F5344CB8AC3E}">
        <p14:creationId xmlns:p14="http://schemas.microsoft.com/office/powerpoint/2010/main" val="3917744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828ADA3-D69D-1BF1-382E-8CC4843A72E0}"/>
              </a:ext>
            </a:extLst>
          </p:cNvPr>
          <p:cNvSpPr>
            <a:spLocks noGrp="1"/>
          </p:cNvSpPr>
          <p:nvPr>
            <p:ph type="body" sz="quarter" idx="39"/>
          </p:nvPr>
        </p:nvSpPr>
        <p:spPr>
          <a:xfrm>
            <a:off x="1595968" y="441018"/>
            <a:ext cx="9047520" cy="1446550"/>
          </a:xfrm>
        </p:spPr>
        <p:txBody>
          <a:bodyPr/>
          <a:lstStyle/>
          <a:p>
            <a:r>
              <a:rPr lang="en-US" sz="4000" dirty="0"/>
              <a:t>Initial Fluid Resuscitation Rates</a:t>
            </a:r>
          </a:p>
          <a:p>
            <a:r>
              <a:rPr lang="en-US" sz="4000" dirty="0"/>
              <a:t>Lactated Ringers</a:t>
            </a:r>
          </a:p>
        </p:txBody>
      </p:sp>
      <p:sp>
        <p:nvSpPr>
          <p:cNvPr id="11" name="Text Placeholder 10">
            <a:extLst>
              <a:ext uri="{FF2B5EF4-FFF2-40B4-BE49-F238E27FC236}">
                <a16:creationId xmlns:a16="http://schemas.microsoft.com/office/drawing/2014/main" id="{74B96E8A-296D-46FF-AE31-C5AE3587EFCF}"/>
              </a:ext>
            </a:extLst>
          </p:cNvPr>
          <p:cNvSpPr>
            <a:spLocks noGrp="1"/>
          </p:cNvSpPr>
          <p:nvPr>
            <p:ph type="body" sz="quarter" idx="40"/>
          </p:nvPr>
        </p:nvSpPr>
        <p:spPr>
          <a:xfrm>
            <a:off x="3155878" y="3353927"/>
            <a:ext cx="1644476" cy="1274195"/>
          </a:xfrm>
        </p:spPr>
        <p:txBody>
          <a:bodyPr/>
          <a:lstStyle/>
          <a:p>
            <a:r>
              <a:rPr lang="en-US" sz="2400" dirty="0"/>
              <a:t>≤5 years old</a:t>
            </a:r>
          </a:p>
          <a:p>
            <a:r>
              <a:rPr lang="en-US" sz="2400" dirty="0"/>
              <a:t>125 mL/</a:t>
            </a:r>
            <a:r>
              <a:rPr lang="en-US" sz="2400" dirty="0" err="1"/>
              <a:t>hr</a:t>
            </a:r>
            <a:endParaRPr lang="en-US" sz="2400" dirty="0"/>
          </a:p>
        </p:txBody>
      </p:sp>
      <p:sp>
        <p:nvSpPr>
          <p:cNvPr id="12" name="Text Placeholder 11">
            <a:extLst>
              <a:ext uri="{FF2B5EF4-FFF2-40B4-BE49-F238E27FC236}">
                <a16:creationId xmlns:a16="http://schemas.microsoft.com/office/drawing/2014/main" id="{13EB63D9-A62B-3014-B072-8ED6787320CD}"/>
              </a:ext>
            </a:extLst>
          </p:cNvPr>
          <p:cNvSpPr>
            <a:spLocks noGrp="1"/>
          </p:cNvSpPr>
          <p:nvPr>
            <p:ph type="body" sz="quarter" idx="41"/>
          </p:nvPr>
        </p:nvSpPr>
        <p:spPr>
          <a:xfrm>
            <a:off x="5381928" y="3362160"/>
            <a:ext cx="1670648" cy="1274195"/>
          </a:xfrm>
        </p:spPr>
        <p:txBody>
          <a:bodyPr/>
          <a:lstStyle/>
          <a:p>
            <a:r>
              <a:rPr lang="en-US" sz="2400" dirty="0"/>
              <a:t>6-12 years old</a:t>
            </a:r>
          </a:p>
          <a:p>
            <a:r>
              <a:rPr lang="en-US" sz="2400" dirty="0"/>
              <a:t>250 mL/</a:t>
            </a:r>
            <a:r>
              <a:rPr lang="en-US" sz="2400" dirty="0" err="1"/>
              <a:t>hr</a:t>
            </a:r>
            <a:endParaRPr lang="en-US" sz="2400" dirty="0"/>
          </a:p>
        </p:txBody>
      </p:sp>
      <p:sp>
        <p:nvSpPr>
          <p:cNvPr id="13" name="Text Placeholder 12">
            <a:extLst>
              <a:ext uri="{FF2B5EF4-FFF2-40B4-BE49-F238E27FC236}">
                <a16:creationId xmlns:a16="http://schemas.microsoft.com/office/drawing/2014/main" id="{E1869B47-67C8-97FC-F9E7-FE05651D8293}"/>
              </a:ext>
            </a:extLst>
          </p:cNvPr>
          <p:cNvSpPr>
            <a:spLocks noGrp="1"/>
          </p:cNvSpPr>
          <p:nvPr>
            <p:ph type="body" sz="quarter" idx="42"/>
          </p:nvPr>
        </p:nvSpPr>
        <p:spPr>
          <a:xfrm>
            <a:off x="7600614" y="3362160"/>
            <a:ext cx="1654865" cy="1274195"/>
          </a:xfrm>
        </p:spPr>
        <p:txBody>
          <a:bodyPr/>
          <a:lstStyle/>
          <a:p>
            <a:r>
              <a:rPr lang="en-US" sz="2400" dirty="0"/>
              <a:t>≥13 years old</a:t>
            </a:r>
          </a:p>
          <a:p>
            <a:r>
              <a:rPr lang="en-US" sz="2400" dirty="0"/>
              <a:t>500 mL/</a:t>
            </a:r>
            <a:r>
              <a:rPr lang="en-US" sz="2400" dirty="0" err="1"/>
              <a:t>hr</a:t>
            </a:r>
            <a:endParaRPr lang="en-US" sz="2400" dirty="0"/>
          </a:p>
        </p:txBody>
      </p:sp>
      <p:sp>
        <p:nvSpPr>
          <p:cNvPr id="14" name="TextBox 13">
            <a:extLst>
              <a:ext uri="{FF2B5EF4-FFF2-40B4-BE49-F238E27FC236}">
                <a16:creationId xmlns:a16="http://schemas.microsoft.com/office/drawing/2014/main" id="{5AD97AC4-E55D-FFF5-4644-74C6C8C17E74}"/>
              </a:ext>
            </a:extLst>
          </p:cNvPr>
          <p:cNvSpPr txBox="1"/>
          <p:nvPr/>
        </p:nvSpPr>
        <p:spPr>
          <a:xfrm>
            <a:off x="2081732" y="4867463"/>
            <a:ext cx="5903319" cy="707886"/>
          </a:xfrm>
          <a:prstGeom prst="rect">
            <a:avLst/>
          </a:prstGeom>
          <a:noFill/>
        </p:spPr>
        <p:txBody>
          <a:bodyPr wrap="square" rtlCol="0">
            <a:spAutoFit/>
          </a:bodyPr>
          <a:lstStyle/>
          <a:p>
            <a:pPr algn="ctr"/>
            <a:r>
              <a:rPr lang="en-US" sz="2000" dirty="0"/>
              <a:t>D5LR should be administered to pediatric patients ≤12 years at a maintenance rate</a:t>
            </a:r>
          </a:p>
        </p:txBody>
      </p:sp>
    </p:spTree>
    <p:extLst>
      <p:ext uri="{BB962C8B-B14F-4D97-AF65-F5344CB8AC3E}">
        <p14:creationId xmlns:p14="http://schemas.microsoft.com/office/powerpoint/2010/main" val="252158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2B7177F-1018-06CF-2D97-2F4C5922C626}"/>
              </a:ext>
            </a:extLst>
          </p:cNvPr>
          <p:cNvSpPr>
            <a:spLocks noGrp="1"/>
          </p:cNvSpPr>
          <p:nvPr>
            <p:ph type="body" sz="quarter" idx="11"/>
          </p:nvPr>
        </p:nvSpPr>
        <p:spPr/>
        <p:txBody>
          <a:bodyPr/>
          <a:lstStyle/>
          <a:p>
            <a:r>
              <a:rPr lang="en-US" sz="4000" dirty="0"/>
              <a:t>Pediatric Maintenance IV Fluid Rates</a:t>
            </a:r>
          </a:p>
        </p:txBody>
      </p:sp>
      <p:sp>
        <p:nvSpPr>
          <p:cNvPr id="8" name="Text Placeholder 7">
            <a:extLst>
              <a:ext uri="{FF2B5EF4-FFF2-40B4-BE49-F238E27FC236}">
                <a16:creationId xmlns:a16="http://schemas.microsoft.com/office/drawing/2014/main" id="{EB52DD3E-D9FD-E195-24E0-70F07DC81FB5}"/>
              </a:ext>
            </a:extLst>
          </p:cNvPr>
          <p:cNvSpPr>
            <a:spLocks noGrp="1"/>
          </p:cNvSpPr>
          <p:nvPr>
            <p:ph type="body" sz="quarter" idx="13"/>
          </p:nvPr>
        </p:nvSpPr>
        <p:spPr>
          <a:xfrm>
            <a:off x="1666141" y="2438745"/>
            <a:ext cx="2326216" cy="879719"/>
          </a:xfrm>
        </p:spPr>
        <p:txBody>
          <a:bodyPr>
            <a:normAutofit fontScale="32500" lnSpcReduction="20000"/>
          </a:bodyPr>
          <a:lstStyle/>
          <a:p>
            <a:r>
              <a:rPr lang="en-US" dirty="0"/>
              <a:t>4 mL/kg for the first 10 kg</a:t>
            </a:r>
          </a:p>
        </p:txBody>
      </p:sp>
      <p:sp>
        <p:nvSpPr>
          <p:cNvPr id="9" name="Text Placeholder 8">
            <a:extLst>
              <a:ext uri="{FF2B5EF4-FFF2-40B4-BE49-F238E27FC236}">
                <a16:creationId xmlns:a16="http://schemas.microsoft.com/office/drawing/2014/main" id="{DB05A9E6-B418-E0F1-6DCA-FF163C5DDBE8}"/>
              </a:ext>
            </a:extLst>
          </p:cNvPr>
          <p:cNvSpPr>
            <a:spLocks noGrp="1"/>
          </p:cNvSpPr>
          <p:nvPr>
            <p:ph type="body" sz="quarter" idx="14"/>
          </p:nvPr>
        </p:nvSpPr>
        <p:spPr>
          <a:xfrm>
            <a:off x="4810922" y="2438745"/>
            <a:ext cx="2326216" cy="879719"/>
          </a:xfrm>
        </p:spPr>
        <p:txBody>
          <a:bodyPr>
            <a:normAutofit fontScale="32500" lnSpcReduction="20000"/>
          </a:bodyPr>
          <a:lstStyle/>
          <a:p>
            <a:r>
              <a:rPr lang="en-US" dirty="0"/>
              <a:t>2 mL/kg for the next 10 kg</a:t>
            </a:r>
          </a:p>
        </p:txBody>
      </p:sp>
      <p:sp>
        <p:nvSpPr>
          <p:cNvPr id="10" name="Text Placeholder 9">
            <a:extLst>
              <a:ext uri="{FF2B5EF4-FFF2-40B4-BE49-F238E27FC236}">
                <a16:creationId xmlns:a16="http://schemas.microsoft.com/office/drawing/2014/main" id="{CBFF9FE6-72C0-A621-D118-4A7F609B6F4A}"/>
              </a:ext>
            </a:extLst>
          </p:cNvPr>
          <p:cNvSpPr>
            <a:spLocks noGrp="1"/>
          </p:cNvSpPr>
          <p:nvPr>
            <p:ph type="body" sz="quarter" idx="15"/>
          </p:nvPr>
        </p:nvSpPr>
        <p:spPr>
          <a:xfrm>
            <a:off x="7955703" y="2438744"/>
            <a:ext cx="2326216" cy="879719"/>
          </a:xfrm>
        </p:spPr>
        <p:txBody>
          <a:bodyPr>
            <a:normAutofit fontScale="32500" lnSpcReduction="20000"/>
          </a:bodyPr>
          <a:lstStyle/>
          <a:p>
            <a:r>
              <a:rPr lang="en-US" dirty="0"/>
              <a:t>1 mL/kg for each kg over 20 kg</a:t>
            </a:r>
          </a:p>
        </p:txBody>
      </p:sp>
      <p:pic>
        <p:nvPicPr>
          <p:cNvPr id="17" name="Picture 16">
            <a:extLst>
              <a:ext uri="{FF2B5EF4-FFF2-40B4-BE49-F238E27FC236}">
                <a16:creationId xmlns:a16="http://schemas.microsoft.com/office/drawing/2014/main" id="{858D5249-7363-F7B8-B57C-03ADC5BCDEE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6235" t="9855" r="24541" b="1405"/>
          <a:stretch/>
        </p:blipFill>
        <p:spPr>
          <a:xfrm>
            <a:off x="1828757" y="3232738"/>
            <a:ext cx="2000984" cy="2406062"/>
          </a:xfrm>
          <a:prstGeom prst="rect">
            <a:avLst/>
          </a:prstGeom>
        </p:spPr>
      </p:pic>
      <p:pic>
        <p:nvPicPr>
          <p:cNvPr id="19" name="Picture 18">
            <a:extLst>
              <a:ext uri="{FF2B5EF4-FFF2-40B4-BE49-F238E27FC236}">
                <a16:creationId xmlns:a16="http://schemas.microsoft.com/office/drawing/2014/main" id="{AE073205-5101-1D54-D52E-CA28D1F5317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167" t="19936" r="35067"/>
          <a:stretch/>
        </p:blipFill>
        <p:spPr>
          <a:xfrm>
            <a:off x="5135037" y="3232738"/>
            <a:ext cx="1747511" cy="2406062"/>
          </a:xfrm>
          <a:prstGeom prst="rect">
            <a:avLst/>
          </a:prstGeom>
        </p:spPr>
      </p:pic>
      <p:pic>
        <p:nvPicPr>
          <p:cNvPr id="21" name="Picture 20" descr="A child in a green shirt holding a book in front of a bookshelf&#10;&#10;Description automatically generated">
            <a:extLst>
              <a:ext uri="{FF2B5EF4-FFF2-40B4-BE49-F238E27FC236}">
                <a16:creationId xmlns:a16="http://schemas.microsoft.com/office/drawing/2014/main" id="{22E38FDE-D9AE-B4AF-541B-5A2271DE92B3}"/>
              </a:ext>
            </a:extLst>
          </p:cNvPr>
          <p:cNvPicPr>
            <a:picLocks noChangeAspect="1"/>
          </p:cNvPicPr>
          <p:nvPr/>
        </p:nvPicPr>
        <p:blipFill rotWithShape="1">
          <a:blip r:embed="rId4">
            <a:extLst>
              <a:ext uri="{28A0092B-C50C-407E-A947-70E740481C1C}">
                <a14:useLocalDpi xmlns:a14="http://schemas.microsoft.com/office/drawing/2010/main" val="0"/>
              </a:ext>
            </a:extLst>
          </a:blip>
          <a:srcRect l="15354" r="34622"/>
          <a:stretch/>
        </p:blipFill>
        <p:spPr>
          <a:xfrm>
            <a:off x="8279818" y="3232738"/>
            <a:ext cx="1804547" cy="2406062"/>
          </a:xfrm>
          <a:prstGeom prst="rect">
            <a:avLst/>
          </a:prstGeom>
        </p:spPr>
      </p:pic>
    </p:spTree>
    <p:extLst>
      <p:ext uri="{BB962C8B-B14F-4D97-AF65-F5344CB8AC3E}">
        <p14:creationId xmlns:p14="http://schemas.microsoft.com/office/powerpoint/2010/main" val="748666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53F9ED-9D01-E580-B2F3-DEC72C112A40}"/>
              </a:ext>
            </a:extLst>
          </p:cNvPr>
          <p:cNvSpPr>
            <a:spLocks noGrp="1"/>
          </p:cNvSpPr>
          <p:nvPr>
            <p:ph type="body" sz="quarter" idx="11"/>
          </p:nvPr>
        </p:nvSpPr>
        <p:spPr>
          <a:xfrm>
            <a:off x="1529225" y="2425674"/>
            <a:ext cx="9140059" cy="2060308"/>
          </a:xfrm>
        </p:spPr>
        <p:txBody>
          <a:bodyPr/>
          <a:lstStyle/>
          <a:p>
            <a:r>
              <a:rPr lang="en-US" dirty="0"/>
              <a:t>No financial disclosures</a:t>
            </a:r>
          </a:p>
        </p:txBody>
      </p:sp>
    </p:spTree>
    <p:extLst>
      <p:ext uri="{BB962C8B-B14F-4D97-AF65-F5344CB8AC3E}">
        <p14:creationId xmlns:p14="http://schemas.microsoft.com/office/powerpoint/2010/main" val="3033274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E99CB53-0A3B-AA62-A456-E74E13FF28B6}"/>
              </a:ext>
            </a:extLst>
          </p:cNvPr>
          <p:cNvSpPr>
            <a:spLocks noGrp="1"/>
          </p:cNvSpPr>
          <p:nvPr>
            <p:ph type="body" sz="quarter" idx="11"/>
          </p:nvPr>
        </p:nvSpPr>
        <p:spPr>
          <a:xfrm>
            <a:off x="1068917" y="146343"/>
            <a:ext cx="7668683" cy="830997"/>
          </a:xfrm>
        </p:spPr>
        <p:txBody>
          <a:bodyPr/>
          <a:lstStyle/>
          <a:p>
            <a:r>
              <a:rPr lang="en-US" sz="4800" dirty="0"/>
              <a:t>A Word About Boluses</a:t>
            </a:r>
          </a:p>
        </p:txBody>
      </p:sp>
      <p:sp>
        <p:nvSpPr>
          <p:cNvPr id="15" name="Text Placeholder 14">
            <a:extLst>
              <a:ext uri="{FF2B5EF4-FFF2-40B4-BE49-F238E27FC236}">
                <a16:creationId xmlns:a16="http://schemas.microsoft.com/office/drawing/2014/main" id="{B2939F95-3F9C-C8F1-1E15-6D1757F3C068}"/>
              </a:ext>
            </a:extLst>
          </p:cNvPr>
          <p:cNvSpPr>
            <a:spLocks noGrp="1"/>
          </p:cNvSpPr>
          <p:nvPr>
            <p:ph type="body" sz="quarter" idx="12"/>
          </p:nvPr>
        </p:nvSpPr>
        <p:spPr>
          <a:xfrm>
            <a:off x="1068917" y="1293780"/>
            <a:ext cx="7668683" cy="4509840"/>
          </a:xfrm>
        </p:spPr>
        <p:txBody>
          <a:bodyPr/>
          <a:lstStyle/>
          <a:p>
            <a:pPr marL="342900" indent="-342900">
              <a:buFont typeface="Arial" panose="020B0604020202020204" pitchFamily="34" charset="0"/>
              <a:buChar char="•"/>
            </a:pPr>
            <a:r>
              <a:rPr lang="en-US" sz="2800" dirty="0"/>
              <a:t>AVOID fluid boluses whenever possible except to treat hemodynamic instability</a:t>
            </a:r>
          </a:p>
          <a:p>
            <a:pPr marL="342900" indent="-342900">
              <a:buFont typeface="Arial" panose="020B0604020202020204" pitchFamily="34" charset="0"/>
              <a:buChar char="•"/>
            </a:pPr>
            <a:r>
              <a:rPr lang="en-US" sz="2800" dirty="0"/>
              <a:t>AVOID treating with medications at doses that may induce hemodynamic instability</a:t>
            </a:r>
          </a:p>
          <a:p>
            <a:pPr marL="342900" indent="-342900">
              <a:buFont typeface="Arial" panose="020B0604020202020204" pitchFamily="34" charset="0"/>
              <a:buChar char="•"/>
            </a:pPr>
            <a:r>
              <a:rPr lang="en-US" sz="2800" dirty="0"/>
              <a:t>Boluses interrupt the steady progression of resuscitation and often lead to over-resuscitation in the course of the next 24 hours</a:t>
            </a:r>
          </a:p>
        </p:txBody>
      </p:sp>
    </p:spTree>
    <p:extLst>
      <p:ext uri="{BB962C8B-B14F-4D97-AF65-F5344CB8AC3E}">
        <p14:creationId xmlns:p14="http://schemas.microsoft.com/office/powerpoint/2010/main" val="3731192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77354-5DD7-A048-80E9-E25D8E9432F7}"/>
              </a:ext>
            </a:extLst>
          </p:cNvPr>
          <p:cNvPicPr>
            <a:picLocks noChangeAspect="1"/>
          </p:cNvPicPr>
          <p:nvPr/>
        </p:nvPicPr>
        <p:blipFill rotWithShape="1">
          <a:blip r:embed="rId3"/>
          <a:srcRect t="11257" r="1" b="19339"/>
          <a:stretch/>
        </p:blipFill>
        <p:spPr>
          <a:xfrm>
            <a:off x="6208185" y="1080617"/>
            <a:ext cx="4743449" cy="4736947"/>
          </a:xfrm>
          <a:prstGeom prst="ellipse">
            <a:avLst/>
          </a:prstGeom>
          <a:noFill/>
        </p:spPr>
      </p:pic>
      <p:sp>
        <p:nvSpPr>
          <p:cNvPr id="14" name="Text Placeholder 13">
            <a:extLst>
              <a:ext uri="{FF2B5EF4-FFF2-40B4-BE49-F238E27FC236}">
                <a16:creationId xmlns:a16="http://schemas.microsoft.com/office/drawing/2014/main" id="{1E99CB53-0A3B-AA62-A456-E74E13FF28B6}"/>
              </a:ext>
            </a:extLst>
          </p:cNvPr>
          <p:cNvSpPr>
            <a:spLocks noGrp="1"/>
          </p:cNvSpPr>
          <p:nvPr>
            <p:ph type="body" sz="quarter" idx="11"/>
          </p:nvPr>
        </p:nvSpPr>
        <p:spPr>
          <a:xfrm>
            <a:off x="1068917" y="284547"/>
            <a:ext cx="6742393" cy="502317"/>
          </a:xfrm>
        </p:spPr>
        <p:txBody>
          <a:bodyPr anchor="b">
            <a:noAutofit/>
          </a:bodyPr>
          <a:lstStyle/>
          <a:p>
            <a:r>
              <a:rPr lang="en-US" sz="4400"/>
              <a:t>Airway Considerations</a:t>
            </a:r>
          </a:p>
        </p:txBody>
      </p:sp>
      <p:sp>
        <p:nvSpPr>
          <p:cNvPr id="15" name="Text Placeholder 14">
            <a:extLst>
              <a:ext uri="{FF2B5EF4-FFF2-40B4-BE49-F238E27FC236}">
                <a16:creationId xmlns:a16="http://schemas.microsoft.com/office/drawing/2014/main" id="{B2939F95-3F9C-C8F1-1E15-6D1757F3C068}"/>
              </a:ext>
            </a:extLst>
          </p:cNvPr>
          <p:cNvSpPr>
            <a:spLocks noGrp="1"/>
          </p:cNvSpPr>
          <p:nvPr>
            <p:ph type="body" sz="quarter" idx="12"/>
          </p:nvPr>
        </p:nvSpPr>
        <p:spPr>
          <a:xfrm>
            <a:off x="1068918" y="1003186"/>
            <a:ext cx="4550599" cy="4736947"/>
          </a:xfrm>
        </p:spPr>
        <p:txBody>
          <a:bodyPr>
            <a:normAutofit/>
          </a:bodyPr>
          <a:lstStyle/>
          <a:p>
            <a:r>
              <a:rPr lang="en-US" sz="2400" dirty="0"/>
              <a:t>Environment of injury:</a:t>
            </a:r>
          </a:p>
          <a:p>
            <a:pPr marL="342900" indent="-342900">
              <a:buFont typeface="Arial" panose="020B0604020202020204" pitchFamily="34" charset="0"/>
              <a:buChar char="•"/>
            </a:pPr>
            <a:r>
              <a:rPr lang="en-US" sz="2400" dirty="0"/>
              <a:t>Type of burn injury</a:t>
            </a:r>
          </a:p>
          <a:p>
            <a:pPr marL="342900" indent="-342900">
              <a:buFont typeface="Arial" panose="020B0604020202020204" pitchFamily="34" charset="0"/>
              <a:buChar char="•"/>
            </a:pPr>
            <a:r>
              <a:rPr lang="en-US" sz="2400" dirty="0"/>
              <a:t>Indoor versus outdoor</a:t>
            </a:r>
          </a:p>
          <a:p>
            <a:pPr marL="342900" indent="-342900">
              <a:buFont typeface="Arial" panose="020B0604020202020204" pitchFamily="34" charset="0"/>
              <a:buChar char="•"/>
            </a:pPr>
            <a:r>
              <a:rPr lang="en-US" sz="2400" dirty="0"/>
              <a:t>Brief intense exposure to thermal injury (flash burn) or smoke/noxious gas inhalation for a prolonged period</a:t>
            </a:r>
          </a:p>
          <a:p>
            <a:pPr marL="342900" indent="-342900">
              <a:buFont typeface="Arial" panose="020B0604020202020204" pitchFamily="34" charset="0"/>
              <a:buChar char="•"/>
            </a:pPr>
            <a:r>
              <a:rPr lang="en-US" sz="2400" dirty="0"/>
              <a:t>Patient’s hemodynamic and respiratory status on arrival</a:t>
            </a:r>
          </a:p>
        </p:txBody>
      </p:sp>
      <p:sp>
        <p:nvSpPr>
          <p:cNvPr id="3" name="Rectangle 2">
            <a:extLst>
              <a:ext uri="{FF2B5EF4-FFF2-40B4-BE49-F238E27FC236}">
                <a16:creationId xmlns:a16="http://schemas.microsoft.com/office/drawing/2014/main" id="{5B107DF5-9B69-D70B-B6FB-90F2D8C77113}"/>
              </a:ext>
            </a:extLst>
          </p:cNvPr>
          <p:cNvSpPr/>
          <p:nvPr/>
        </p:nvSpPr>
        <p:spPr>
          <a:xfrm>
            <a:off x="6477000" y="1600200"/>
            <a:ext cx="2371725" cy="1266825"/>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122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E99CB53-0A3B-AA62-A456-E74E13FF28B6}"/>
              </a:ext>
            </a:extLst>
          </p:cNvPr>
          <p:cNvSpPr>
            <a:spLocks noGrp="1"/>
          </p:cNvSpPr>
          <p:nvPr>
            <p:ph type="body" sz="quarter" idx="11"/>
          </p:nvPr>
        </p:nvSpPr>
        <p:spPr>
          <a:xfrm>
            <a:off x="1068917" y="75894"/>
            <a:ext cx="7668683" cy="1569660"/>
          </a:xfrm>
        </p:spPr>
        <p:txBody>
          <a:bodyPr/>
          <a:lstStyle/>
          <a:p>
            <a:r>
              <a:rPr lang="en-US" sz="4800" dirty="0"/>
              <a:t>Indications for Emergent Intubation</a:t>
            </a:r>
          </a:p>
        </p:txBody>
      </p:sp>
      <p:sp>
        <p:nvSpPr>
          <p:cNvPr id="15" name="Text Placeholder 14">
            <a:extLst>
              <a:ext uri="{FF2B5EF4-FFF2-40B4-BE49-F238E27FC236}">
                <a16:creationId xmlns:a16="http://schemas.microsoft.com/office/drawing/2014/main" id="{B2939F95-3F9C-C8F1-1E15-6D1757F3C068}"/>
              </a:ext>
            </a:extLst>
          </p:cNvPr>
          <p:cNvSpPr>
            <a:spLocks noGrp="1"/>
          </p:cNvSpPr>
          <p:nvPr>
            <p:ph type="body" sz="quarter" idx="12"/>
          </p:nvPr>
        </p:nvSpPr>
        <p:spPr>
          <a:xfrm>
            <a:off x="1068917" y="1793630"/>
            <a:ext cx="10255575" cy="4009989"/>
          </a:xfrm>
        </p:spPr>
        <p:txBody>
          <a:bodyPr numCol="2"/>
          <a:lstStyle/>
          <a:p>
            <a:pPr marL="342900" indent="-342900">
              <a:buFont typeface="Arial" panose="020B0604020202020204" pitchFamily="34" charset="0"/>
              <a:buChar char="•"/>
            </a:pPr>
            <a:r>
              <a:rPr lang="en-US" sz="2400" dirty="0"/>
              <a:t>Signs of airway obstruction (hoarseness, stridor, accessory muscle use, retractions)</a:t>
            </a:r>
          </a:p>
          <a:p>
            <a:pPr marL="342900" indent="-342900">
              <a:buFont typeface="Arial" panose="020B0604020202020204" pitchFamily="34" charset="0"/>
              <a:buChar char="•"/>
            </a:pPr>
            <a:r>
              <a:rPr lang="en-US" sz="2400" dirty="0"/>
              <a:t>Extent of burn (TBSA &gt;40%)</a:t>
            </a:r>
          </a:p>
          <a:p>
            <a:pPr marL="342900" indent="-342900">
              <a:buFont typeface="Arial" panose="020B0604020202020204" pitchFamily="34" charset="0"/>
              <a:buChar char="•"/>
            </a:pPr>
            <a:r>
              <a:rPr lang="en-US" sz="2400" dirty="0"/>
              <a:t>Extensive and deep facial burns</a:t>
            </a:r>
          </a:p>
          <a:p>
            <a:pPr marL="342900" indent="-342900">
              <a:buFont typeface="Arial" panose="020B0604020202020204" pitchFamily="34" charset="0"/>
              <a:buChar char="•"/>
            </a:pPr>
            <a:r>
              <a:rPr lang="en-US" sz="2400" dirty="0"/>
              <a:t>Burns inside the mouth</a:t>
            </a:r>
          </a:p>
          <a:p>
            <a:pPr marL="342900" indent="-342900">
              <a:buFont typeface="Arial" panose="020B0604020202020204" pitchFamily="34" charset="0"/>
              <a:buChar char="•"/>
            </a:pPr>
            <a:r>
              <a:rPr lang="en-US" sz="2400" dirty="0"/>
              <a:t>Significant edema or risk for edema</a:t>
            </a:r>
          </a:p>
          <a:p>
            <a:pPr marL="342900" indent="-342900">
              <a:buFont typeface="Arial" panose="020B0604020202020204" pitchFamily="34" charset="0"/>
              <a:buChar char="•"/>
            </a:pPr>
            <a:r>
              <a:rPr lang="en-US" sz="2400" dirty="0"/>
              <a:t>Difficulty swallowing</a:t>
            </a:r>
          </a:p>
          <a:p>
            <a:pPr marL="342900" indent="-342900">
              <a:buFont typeface="Arial" panose="020B0604020202020204" pitchFamily="34" charset="0"/>
              <a:buChar char="•"/>
            </a:pPr>
            <a:r>
              <a:rPr lang="en-US" sz="2400" dirty="0"/>
              <a:t>Signs of respiratory compromise (unable to clear secretions, respiratory fatigue, poor oxygenation or ventilation)</a:t>
            </a:r>
          </a:p>
          <a:p>
            <a:pPr marL="342900" indent="-342900">
              <a:buFont typeface="Arial" panose="020B0604020202020204" pitchFamily="34" charset="0"/>
              <a:buChar char="•"/>
            </a:pPr>
            <a:r>
              <a:rPr lang="en-US" sz="2400" dirty="0"/>
              <a:t>Declining mental status</a:t>
            </a:r>
          </a:p>
          <a:p>
            <a:pPr marL="342900" indent="-342900">
              <a:buFont typeface="Arial" panose="020B0604020202020204" pitchFamily="34" charset="0"/>
              <a:buChar char="•"/>
            </a:pPr>
            <a:r>
              <a:rPr lang="en-US" sz="2400" dirty="0"/>
              <a:t>Anticipated transfer of large burn with airway issue without personnel qualified in airway management</a:t>
            </a:r>
          </a:p>
        </p:txBody>
      </p:sp>
    </p:spTree>
    <p:extLst>
      <p:ext uri="{BB962C8B-B14F-4D97-AF65-F5344CB8AC3E}">
        <p14:creationId xmlns:p14="http://schemas.microsoft.com/office/powerpoint/2010/main" val="363360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E99CB53-0A3B-AA62-A456-E74E13FF28B6}"/>
              </a:ext>
            </a:extLst>
          </p:cNvPr>
          <p:cNvSpPr>
            <a:spLocks noGrp="1"/>
          </p:cNvSpPr>
          <p:nvPr>
            <p:ph type="body" sz="quarter" idx="11"/>
          </p:nvPr>
        </p:nvSpPr>
        <p:spPr>
          <a:xfrm>
            <a:off x="1068917" y="146343"/>
            <a:ext cx="7668683" cy="830997"/>
          </a:xfrm>
        </p:spPr>
        <p:txBody>
          <a:bodyPr/>
          <a:lstStyle/>
          <a:p>
            <a:r>
              <a:rPr lang="en-US" sz="4800" dirty="0"/>
              <a:t>Airway Considerations</a:t>
            </a:r>
          </a:p>
        </p:txBody>
      </p:sp>
      <p:sp>
        <p:nvSpPr>
          <p:cNvPr id="15" name="Text Placeholder 14">
            <a:extLst>
              <a:ext uri="{FF2B5EF4-FFF2-40B4-BE49-F238E27FC236}">
                <a16:creationId xmlns:a16="http://schemas.microsoft.com/office/drawing/2014/main" id="{B2939F95-3F9C-C8F1-1E15-6D1757F3C068}"/>
              </a:ext>
            </a:extLst>
          </p:cNvPr>
          <p:cNvSpPr>
            <a:spLocks noGrp="1"/>
          </p:cNvSpPr>
          <p:nvPr>
            <p:ph type="body" sz="quarter" idx="12"/>
          </p:nvPr>
        </p:nvSpPr>
        <p:spPr>
          <a:xfrm>
            <a:off x="1068917" y="1293780"/>
            <a:ext cx="7668683" cy="4509840"/>
          </a:xfrm>
        </p:spPr>
        <p:txBody>
          <a:bodyPr/>
          <a:lstStyle/>
          <a:p>
            <a:pPr marL="342900" indent="-342900">
              <a:buFont typeface="Arial" panose="020B0604020202020204" pitchFamily="34" charset="0"/>
              <a:buChar char="•"/>
            </a:pPr>
            <a:r>
              <a:rPr lang="en-US" sz="2800" dirty="0"/>
              <a:t>Use an appropriately sized </a:t>
            </a:r>
            <a:r>
              <a:rPr lang="en-US" sz="2800" b="1" u="sng" dirty="0"/>
              <a:t>cuffed</a:t>
            </a:r>
            <a:r>
              <a:rPr lang="en-US" sz="2800" dirty="0"/>
              <a:t> endotracheal tube (even in children)</a:t>
            </a:r>
          </a:p>
          <a:p>
            <a:pPr marL="342900" indent="-342900">
              <a:buFont typeface="Arial" panose="020B0604020202020204" pitchFamily="34" charset="0"/>
              <a:buChar char="•"/>
            </a:pPr>
            <a:r>
              <a:rPr lang="en-US" sz="2800" dirty="0"/>
              <a:t>Oral intubation is preferred</a:t>
            </a:r>
          </a:p>
          <a:p>
            <a:pPr marL="342900" indent="-342900">
              <a:buFont typeface="Arial" panose="020B0604020202020204" pitchFamily="34" charset="0"/>
              <a:buChar char="•"/>
            </a:pPr>
            <a:r>
              <a:rPr lang="en-US" sz="2800" u="sng" dirty="0"/>
              <a:t>The most experienced airway management provider available should be the intubating provider</a:t>
            </a:r>
          </a:p>
          <a:p>
            <a:pPr marL="342900" indent="-342900">
              <a:buFont typeface="Arial" panose="020B0604020202020204" pitchFamily="34" charset="0"/>
              <a:buChar char="•"/>
            </a:pPr>
            <a:r>
              <a:rPr lang="en-US" sz="2800" dirty="0"/>
              <a:t>NG should be placed following intubation</a:t>
            </a:r>
          </a:p>
          <a:p>
            <a:pPr marL="342900" indent="-342900">
              <a:buFont typeface="Arial" panose="020B0604020202020204" pitchFamily="34" charset="0"/>
              <a:buChar char="•"/>
            </a:pPr>
            <a:r>
              <a:rPr lang="en-US" sz="2800" dirty="0"/>
              <a:t>AVOID succinylcholine</a:t>
            </a:r>
          </a:p>
        </p:txBody>
      </p:sp>
    </p:spTree>
    <p:extLst>
      <p:ext uri="{BB962C8B-B14F-4D97-AF65-F5344CB8AC3E}">
        <p14:creationId xmlns:p14="http://schemas.microsoft.com/office/powerpoint/2010/main" val="3117115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E6B4B0-0E6C-ABAC-6D0F-55E84FC6C0B1}"/>
              </a:ext>
            </a:extLst>
          </p:cNvPr>
          <p:cNvSpPr>
            <a:spLocks noGrp="1"/>
          </p:cNvSpPr>
          <p:nvPr>
            <p:ph type="body" sz="quarter" idx="11"/>
          </p:nvPr>
        </p:nvSpPr>
        <p:spPr>
          <a:xfrm>
            <a:off x="6962999" y="130252"/>
            <a:ext cx="4550599" cy="1200329"/>
          </a:xfrm>
        </p:spPr>
        <p:txBody>
          <a:bodyPr/>
          <a:lstStyle/>
          <a:p>
            <a:r>
              <a:rPr lang="en-US" sz="3600" dirty="0"/>
              <a:t>Burn Center Transfer Criteria</a:t>
            </a:r>
          </a:p>
        </p:txBody>
      </p:sp>
      <p:sp>
        <p:nvSpPr>
          <p:cNvPr id="5" name="Text Placeholder 4">
            <a:extLst>
              <a:ext uri="{FF2B5EF4-FFF2-40B4-BE49-F238E27FC236}">
                <a16:creationId xmlns:a16="http://schemas.microsoft.com/office/drawing/2014/main" id="{48F14520-C427-DA9A-CF8F-DE49B68A647C}"/>
              </a:ext>
            </a:extLst>
          </p:cNvPr>
          <p:cNvSpPr>
            <a:spLocks noGrp="1"/>
          </p:cNvSpPr>
          <p:nvPr>
            <p:ph type="body" sz="quarter" idx="12"/>
          </p:nvPr>
        </p:nvSpPr>
        <p:spPr>
          <a:xfrm>
            <a:off x="6962999" y="1459149"/>
            <a:ext cx="4550599" cy="5077837"/>
          </a:xfrm>
        </p:spPr>
        <p:txBody>
          <a:bodyPr>
            <a:normAutofit fontScale="92500"/>
          </a:bodyPr>
          <a:lstStyle/>
          <a:p>
            <a:pPr marL="342900" indent="-342900">
              <a:buFont typeface="Arial" panose="020B0604020202020204" pitchFamily="34" charset="0"/>
              <a:buChar char="•"/>
            </a:pPr>
            <a:r>
              <a:rPr lang="en-US" dirty="0"/>
              <a:t>Partial thickness burns &gt;10% TBSA</a:t>
            </a:r>
          </a:p>
          <a:p>
            <a:pPr marL="342900" indent="-342900">
              <a:buFont typeface="Arial" panose="020B0604020202020204" pitchFamily="34" charset="0"/>
              <a:buChar char="•"/>
            </a:pPr>
            <a:r>
              <a:rPr lang="en-US" dirty="0"/>
              <a:t>Burns involving the face, hands, feet, genitalia, perineum, &amp; major joints</a:t>
            </a:r>
          </a:p>
          <a:p>
            <a:pPr marL="342900" indent="-342900">
              <a:buFont typeface="Arial" panose="020B0604020202020204" pitchFamily="34" charset="0"/>
              <a:buChar char="•"/>
            </a:pPr>
            <a:r>
              <a:rPr lang="en-US" dirty="0"/>
              <a:t>Third degree burns of any size</a:t>
            </a:r>
          </a:p>
          <a:p>
            <a:pPr marL="342900" indent="-342900">
              <a:buFont typeface="Arial" panose="020B0604020202020204" pitchFamily="34" charset="0"/>
              <a:buChar char="•"/>
            </a:pPr>
            <a:r>
              <a:rPr lang="en-US" dirty="0"/>
              <a:t>Electrical burns (including lightening)</a:t>
            </a:r>
          </a:p>
          <a:p>
            <a:pPr marL="342900" indent="-342900">
              <a:buFont typeface="Arial" panose="020B0604020202020204" pitchFamily="34" charset="0"/>
              <a:buChar char="•"/>
            </a:pPr>
            <a:r>
              <a:rPr lang="en-US" dirty="0"/>
              <a:t>Chemical burns</a:t>
            </a:r>
          </a:p>
          <a:p>
            <a:pPr marL="342900" indent="-342900">
              <a:buFont typeface="Arial" panose="020B0604020202020204" pitchFamily="34" charset="0"/>
              <a:buChar char="•"/>
            </a:pPr>
            <a:r>
              <a:rPr lang="en-US" dirty="0"/>
              <a:t>Inhalation injury (with or without cutaneous burns)</a:t>
            </a:r>
          </a:p>
          <a:p>
            <a:pPr marL="342900" indent="-342900">
              <a:buFont typeface="Arial" panose="020B0604020202020204" pitchFamily="34" charset="0"/>
              <a:buChar char="•"/>
            </a:pPr>
            <a:r>
              <a:rPr lang="en-US" dirty="0"/>
              <a:t>Burn injury in patients with significant pre-existing medical comorbidities</a:t>
            </a:r>
          </a:p>
          <a:p>
            <a:pPr marL="342900" indent="-342900">
              <a:buFont typeface="Arial" panose="020B0604020202020204" pitchFamily="34" charset="0"/>
              <a:buChar char="•"/>
            </a:pPr>
            <a:r>
              <a:rPr lang="en-US" dirty="0"/>
              <a:t>Any patient with burns &amp; trauma</a:t>
            </a:r>
          </a:p>
          <a:p>
            <a:pPr marL="342900" indent="-342900">
              <a:buFont typeface="Arial" panose="020B0604020202020204" pitchFamily="34" charset="0"/>
              <a:buChar char="•"/>
            </a:pPr>
            <a:r>
              <a:rPr lang="en-US" dirty="0">
                <a:solidFill>
                  <a:schemeClr val="tx2"/>
                </a:solidFill>
              </a:rPr>
              <a:t>All pediatric burns may benefit from burn center referral due to pain, dressing change needs, rehabilitation, patient/caregiver needs, and assessment for non-accidental trauma</a:t>
            </a:r>
          </a:p>
        </p:txBody>
      </p:sp>
      <p:sp>
        <p:nvSpPr>
          <p:cNvPr id="2" name="TextBox 1">
            <a:extLst>
              <a:ext uri="{FF2B5EF4-FFF2-40B4-BE49-F238E27FC236}">
                <a16:creationId xmlns:a16="http://schemas.microsoft.com/office/drawing/2014/main" id="{0AE33A66-99E7-82CB-B35E-3A0BD6CDA559}"/>
              </a:ext>
            </a:extLst>
          </p:cNvPr>
          <p:cNvSpPr txBox="1"/>
          <p:nvPr/>
        </p:nvSpPr>
        <p:spPr>
          <a:xfrm>
            <a:off x="9970366" y="6577922"/>
            <a:ext cx="2221634" cy="276999"/>
          </a:xfrm>
          <a:prstGeom prst="rect">
            <a:avLst/>
          </a:prstGeom>
          <a:noFill/>
        </p:spPr>
        <p:txBody>
          <a:bodyPr wrap="none" rtlCol="0">
            <a:spAutoFit/>
          </a:bodyPr>
          <a:lstStyle/>
          <a:p>
            <a:r>
              <a:rPr lang="en-US" sz="1200" dirty="0"/>
              <a:t>ABA 2022 Referral Guidelines</a:t>
            </a:r>
          </a:p>
        </p:txBody>
      </p:sp>
    </p:spTree>
    <p:extLst>
      <p:ext uri="{BB962C8B-B14F-4D97-AF65-F5344CB8AC3E}">
        <p14:creationId xmlns:p14="http://schemas.microsoft.com/office/powerpoint/2010/main" val="7805271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6B45142-D3F5-C0CF-0E29-E81F06F340A9}"/>
              </a:ext>
            </a:extLst>
          </p:cNvPr>
          <p:cNvSpPr>
            <a:spLocks noGrp="1"/>
          </p:cNvSpPr>
          <p:nvPr>
            <p:ph type="body" sz="quarter" idx="11"/>
          </p:nvPr>
        </p:nvSpPr>
        <p:spPr>
          <a:xfrm>
            <a:off x="6962999" y="139061"/>
            <a:ext cx="4550599" cy="1077218"/>
          </a:xfrm>
        </p:spPr>
        <p:txBody>
          <a:bodyPr/>
          <a:lstStyle/>
          <a:p>
            <a:r>
              <a:rPr lang="en-US" sz="3200" dirty="0"/>
              <a:t>The Difference of a Pediatric Burn Center</a:t>
            </a:r>
          </a:p>
        </p:txBody>
      </p:sp>
      <p:sp>
        <p:nvSpPr>
          <p:cNvPr id="11" name="Text Placeholder 10">
            <a:extLst>
              <a:ext uri="{FF2B5EF4-FFF2-40B4-BE49-F238E27FC236}">
                <a16:creationId xmlns:a16="http://schemas.microsoft.com/office/drawing/2014/main" id="{4B12BD95-2BDC-6316-5833-176D1103B364}"/>
              </a:ext>
            </a:extLst>
          </p:cNvPr>
          <p:cNvSpPr>
            <a:spLocks noGrp="1"/>
          </p:cNvSpPr>
          <p:nvPr>
            <p:ph type="body" sz="quarter" idx="12"/>
          </p:nvPr>
        </p:nvSpPr>
        <p:spPr>
          <a:xfrm>
            <a:off x="6962999" y="1371601"/>
            <a:ext cx="4550599" cy="5076824"/>
          </a:xfrm>
        </p:spPr>
        <p:txBody>
          <a:bodyPr>
            <a:normAutofit lnSpcReduction="10000"/>
          </a:bodyPr>
          <a:lstStyle/>
          <a:p>
            <a:pPr marL="342900" indent="-342900">
              <a:buFont typeface="Arial" panose="020B0604020202020204" pitchFamily="34" charset="0"/>
              <a:buChar char="•"/>
            </a:pPr>
            <a:r>
              <a:rPr lang="en-US" dirty="0"/>
              <a:t>Provide psychosocial support to the patient and family throughout the continuum of care</a:t>
            </a:r>
          </a:p>
          <a:p>
            <a:pPr marL="342900" indent="-342900">
              <a:buFont typeface="Arial" panose="020B0604020202020204" pitchFamily="34" charset="0"/>
              <a:buChar char="•"/>
            </a:pPr>
            <a:r>
              <a:rPr lang="en-US" dirty="0"/>
              <a:t>Ability to provide intranasal analgesic and anxiolytic medications during outpatient and inpatient burn care</a:t>
            </a:r>
          </a:p>
          <a:p>
            <a:pPr marL="342900" indent="-342900">
              <a:buFont typeface="Arial" panose="020B0604020202020204" pitchFamily="34" charset="0"/>
              <a:buChar char="•"/>
            </a:pPr>
            <a:r>
              <a:rPr lang="en-US" dirty="0"/>
              <a:t>Availability of pediatric EM and anesthesia specialists to provide sedation for burn care in the ED and operative environments</a:t>
            </a:r>
          </a:p>
          <a:p>
            <a:pPr marL="342900" indent="-342900">
              <a:buFont typeface="Arial" panose="020B0604020202020204" pitchFamily="34" charset="0"/>
              <a:buChar char="•"/>
            </a:pPr>
            <a:r>
              <a:rPr lang="en-US" dirty="0"/>
              <a:t>Same team cares for the patient from the inpatient to the outpatient and aftercare environment</a:t>
            </a:r>
          </a:p>
          <a:p>
            <a:pPr marL="342900" indent="-342900">
              <a:buFont typeface="Arial" panose="020B0604020202020204" pitchFamily="34" charset="0"/>
              <a:buChar char="•"/>
            </a:pPr>
            <a:r>
              <a:rPr lang="en-US" dirty="0"/>
              <a:t>Continued follow-up for patients requiring assessment and management of burn scars and contractures</a:t>
            </a:r>
          </a:p>
        </p:txBody>
      </p:sp>
    </p:spTree>
    <p:extLst>
      <p:ext uri="{BB962C8B-B14F-4D97-AF65-F5344CB8AC3E}">
        <p14:creationId xmlns:p14="http://schemas.microsoft.com/office/powerpoint/2010/main" val="24233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0CEB82-DAB1-CC77-A706-B5BD9B4CAE82}"/>
              </a:ext>
            </a:extLst>
          </p:cNvPr>
          <p:cNvSpPr>
            <a:spLocks noGrp="1"/>
          </p:cNvSpPr>
          <p:nvPr>
            <p:ph type="body" sz="quarter" idx="11"/>
          </p:nvPr>
        </p:nvSpPr>
        <p:spPr>
          <a:xfrm>
            <a:off x="1068917" y="-542955"/>
            <a:ext cx="5454975" cy="1446550"/>
          </a:xfrm>
        </p:spPr>
        <p:txBody>
          <a:bodyPr/>
          <a:lstStyle/>
          <a:p>
            <a:r>
              <a:rPr lang="en-US" sz="4400" dirty="0"/>
              <a:t>How to </a:t>
            </a:r>
            <a:r>
              <a:rPr lang="en-US" sz="4400"/>
              <a:t>Reach Us</a:t>
            </a:r>
            <a:endParaRPr lang="en-US" sz="4400" dirty="0"/>
          </a:p>
        </p:txBody>
      </p:sp>
      <p:sp>
        <p:nvSpPr>
          <p:cNvPr id="5" name="Text Placeholder 4">
            <a:extLst>
              <a:ext uri="{FF2B5EF4-FFF2-40B4-BE49-F238E27FC236}">
                <a16:creationId xmlns:a16="http://schemas.microsoft.com/office/drawing/2014/main" id="{7F5E920F-6F0E-D6A2-FAE2-7AD10CCF41FB}"/>
              </a:ext>
            </a:extLst>
          </p:cNvPr>
          <p:cNvSpPr>
            <a:spLocks noGrp="1"/>
          </p:cNvSpPr>
          <p:nvPr>
            <p:ph type="body" sz="quarter" idx="12"/>
          </p:nvPr>
        </p:nvSpPr>
        <p:spPr>
          <a:xfrm>
            <a:off x="945830" y="891022"/>
            <a:ext cx="5235162" cy="4611724"/>
          </a:xfrm>
        </p:spPr>
        <p:txBody>
          <a:bodyPr/>
          <a:lstStyle/>
          <a:p>
            <a:endParaRPr lang="en-US" dirty="0"/>
          </a:p>
          <a:p>
            <a:endParaRPr lang="en-US" dirty="0"/>
          </a:p>
          <a:p>
            <a:endParaRPr lang="en-US" dirty="0"/>
          </a:p>
          <a:p>
            <a:r>
              <a:rPr lang="en-US" sz="3200" dirty="0"/>
              <a:t>  720-777-3999</a:t>
            </a:r>
            <a:endParaRPr lang="en-US" dirty="0"/>
          </a:p>
          <a:p>
            <a:pPr marL="342900" indent="-342900">
              <a:buFont typeface="Arial" panose="020B0604020202020204" pitchFamily="34" charset="0"/>
              <a:buChar char="•"/>
            </a:pPr>
            <a:r>
              <a:rPr lang="en-US" dirty="0"/>
              <a:t>Admissions/Transfers/Referrals</a:t>
            </a:r>
          </a:p>
          <a:p>
            <a:pPr marL="342900" indent="-342900">
              <a:buFont typeface="Arial" panose="020B0604020202020204" pitchFamily="34" charset="0"/>
              <a:buChar char="•"/>
            </a:pPr>
            <a:r>
              <a:rPr lang="en-US" dirty="0"/>
              <a:t>Phone consultation</a:t>
            </a:r>
          </a:p>
          <a:p>
            <a:pPr marL="342900" indent="-342900">
              <a:buFont typeface="Arial" panose="020B0604020202020204" pitchFamily="34" charset="0"/>
              <a:buChar char="•"/>
            </a:pPr>
            <a:r>
              <a:rPr lang="en-US" dirty="0"/>
              <a:t>Telephoto image sharing</a:t>
            </a:r>
          </a:p>
          <a:p>
            <a:pPr marL="342900" indent="-342900">
              <a:buFont typeface="Arial" panose="020B0604020202020204" pitchFamily="34" charset="0"/>
              <a:buChar char="•"/>
            </a:pPr>
            <a:endParaRPr lang="en-US" dirty="0"/>
          </a:p>
          <a:p>
            <a:r>
              <a:rPr lang="en-US" sz="2000" b="1" dirty="0">
                <a:solidFill>
                  <a:schemeClr val="tx2"/>
                </a:solidFill>
              </a:rPr>
              <a:t>Children’s Hospital Colorado Burn Center</a:t>
            </a:r>
          </a:p>
          <a:p>
            <a:r>
              <a:rPr lang="en-US" sz="2800" dirty="0"/>
              <a:t>   720-777-6604</a:t>
            </a:r>
            <a:endParaRPr lang="en-US" dirty="0"/>
          </a:p>
          <a:p>
            <a:pPr marL="342900" indent="-342900">
              <a:buFont typeface="Arial" panose="020B0604020202020204" pitchFamily="34" charset="0"/>
              <a:buChar char="•"/>
            </a:pPr>
            <a:r>
              <a:rPr lang="en-US" dirty="0"/>
              <a:t>Established patients</a:t>
            </a:r>
          </a:p>
          <a:p>
            <a:pPr marL="342900" indent="-342900">
              <a:buFont typeface="Arial" panose="020B0604020202020204" pitchFamily="34" charset="0"/>
              <a:buChar char="•"/>
            </a:pPr>
            <a:r>
              <a:rPr lang="en-US" dirty="0"/>
              <a:t>New patients scheduling initial appointment</a:t>
            </a:r>
          </a:p>
        </p:txBody>
      </p:sp>
      <p:pic>
        <p:nvPicPr>
          <p:cNvPr id="4098" name="Picture 2">
            <a:extLst>
              <a:ext uri="{FF2B5EF4-FFF2-40B4-BE49-F238E27FC236}">
                <a16:creationId xmlns:a16="http://schemas.microsoft.com/office/drawing/2014/main" id="{039A7F80-B63F-0CF9-0BFA-282A37E67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398" y="1053442"/>
            <a:ext cx="2409825" cy="866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031A62-9CD4-B4D4-7831-1201329B5C47}"/>
              </a:ext>
            </a:extLst>
          </p:cNvPr>
          <p:cNvPicPr>
            <a:picLocks noChangeAspect="1"/>
          </p:cNvPicPr>
          <p:nvPr/>
        </p:nvPicPr>
        <p:blipFill rotWithShape="1">
          <a:blip r:embed="rId3"/>
          <a:srcRect b="12826"/>
          <a:stretch/>
        </p:blipFill>
        <p:spPr>
          <a:xfrm>
            <a:off x="6096000" y="389871"/>
            <a:ext cx="5334000" cy="6341614"/>
          </a:xfrm>
          <a:prstGeom prst="rect">
            <a:avLst/>
          </a:prstGeom>
        </p:spPr>
      </p:pic>
    </p:spTree>
    <p:extLst>
      <p:ext uri="{BB962C8B-B14F-4D97-AF65-F5344CB8AC3E}">
        <p14:creationId xmlns:p14="http://schemas.microsoft.com/office/powerpoint/2010/main" val="420340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A56DC0-9711-F0E1-25EC-F72B11C7CE91}"/>
              </a:ext>
            </a:extLst>
          </p:cNvPr>
          <p:cNvSpPr>
            <a:spLocks noGrp="1"/>
          </p:cNvSpPr>
          <p:nvPr>
            <p:ph type="body" sz="quarter" idx="39"/>
          </p:nvPr>
        </p:nvSpPr>
        <p:spPr>
          <a:xfrm>
            <a:off x="1069124" y="671346"/>
            <a:ext cx="9952567" cy="858196"/>
          </a:xfrm>
        </p:spPr>
        <p:txBody>
          <a:bodyPr wrap="square" anchor="b">
            <a:normAutofit lnSpcReduction="10000"/>
          </a:bodyPr>
          <a:lstStyle/>
          <a:p>
            <a:pPr algn="ctr"/>
            <a:r>
              <a:rPr lang="en-US" sz="5400" dirty="0">
                <a:latin typeface="+mj-lt"/>
              </a:rPr>
              <a:t>Objectives</a:t>
            </a:r>
          </a:p>
        </p:txBody>
      </p:sp>
      <p:graphicFrame>
        <p:nvGraphicFramePr>
          <p:cNvPr id="8" name="Text Placeholder 4">
            <a:extLst>
              <a:ext uri="{FF2B5EF4-FFF2-40B4-BE49-F238E27FC236}">
                <a16:creationId xmlns:a16="http://schemas.microsoft.com/office/drawing/2014/main" id="{FB6E9974-7F75-4D7B-405B-21D9C4F5E045}"/>
              </a:ext>
            </a:extLst>
          </p:cNvPr>
          <p:cNvGraphicFramePr/>
          <p:nvPr>
            <p:extLst>
              <p:ext uri="{D42A27DB-BD31-4B8C-83A1-F6EECF244321}">
                <p14:modId xmlns:p14="http://schemas.microsoft.com/office/powerpoint/2010/main" val="3874318535"/>
              </p:ext>
            </p:extLst>
          </p:nvPr>
        </p:nvGraphicFramePr>
        <p:xfrm>
          <a:off x="1069125" y="1789433"/>
          <a:ext cx="9952567" cy="3894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4573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8569E6E-4C51-2EA4-5AD8-2085A11AC6B9}"/>
              </a:ext>
            </a:extLst>
          </p:cNvPr>
          <p:cNvSpPr>
            <a:spLocks noGrp="1"/>
          </p:cNvSpPr>
          <p:nvPr>
            <p:ph type="body" sz="quarter" idx="11"/>
          </p:nvPr>
        </p:nvSpPr>
        <p:spPr>
          <a:xfrm>
            <a:off x="292737" y="162876"/>
            <a:ext cx="8362158" cy="769441"/>
          </a:xfrm>
        </p:spPr>
        <p:txBody>
          <a:bodyPr/>
          <a:lstStyle/>
          <a:p>
            <a:r>
              <a:rPr lang="en-US" sz="4400" dirty="0"/>
              <a:t>The Burden of Pediatric Burns</a:t>
            </a:r>
          </a:p>
        </p:txBody>
      </p:sp>
      <p:sp>
        <p:nvSpPr>
          <p:cNvPr id="5" name="Text Placeholder 4">
            <a:extLst>
              <a:ext uri="{FF2B5EF4-FFF2-40B4-BE49-F238E27FC236}">
                <a16:creationId xmlns:a16="http://schemas.microsoft.com/office/drawing/2014/main" id="{56069DB9-8D3C-BA4C-26C6-DCA93EB180CC}"/>
              </a:ext>
            </a:extLst>
          </p:cNvPr>
          <p:cNvSpPr>
            <a:spLocks noGrp="1"/>
          </p:cNvSpPr>
          <p:nvPr>
            <p:ph type="body" sz="quarter" idx="12"/>
          </p:nvPr>
        </p:nvSpPr>
        <p:spPr>
          <a:xfrm>
            <a:off x="893136" y="1123706"/>
            <a:ext cx="5007934" cy="4807816"/>
          </a:xfrm>
        </p:spPr>
        <p:txBody>
          <a:bodyPr/>
          <a:lstStyle/>
          <a:p>
            <a:pPr marL="342900" indent="-342900">
              <a:buFont typeface="Arial" panose="020B0604020202020204" pitchFamily="34" charset="0"/>
              <a:buChar char="•"/>
            </a:pPr>
            <a:r>
              <a:rPr lang="en-US" sz="2400" dirty="0"/>
              <a:t>Over 300 pediatric patients are seen in emergency departments every day for burn injuries</a:t>
            </a:r>
          </a:p>
          <a:p>
            <a:pPr marL="342900" indent="-342900">
              <a:buFont typeface="Arial" panose="020B0604020202020204" pitchFamily="34" charset="0"/>
              <a:buChar char="•"/>
            </a:pPr>
            <a:r>
              <a:rPr lang="en-US" sz="2400" dirty="0"/>
              <a:t>Scald burns predominate in young children, however flame burns become more common in older children and teenagers</a:t>
            </a:r>
          </a:p>
          <a:p>
            <a:pPr marL="342900" indent="-342900">
              <a:buFont typeface="Arial" panose="020B0604020202020204" pitchFamily="34" charset="0"/>
              <a:buChar char="•"/>
            </a:pPr>
            <a:r>
              <a:rPr lang="en-US" sz="2400" dirty="0"/>
              <a:t>Locally we see contact burns from fireplace glass or other heat sources, flame burns from outdoor bonfires, and frostbite</a:t>
            </a:r>
          </a:p>
        </p:txBody>
      </p:sp>
    </p:spTree>
    <p:extLst>
      <p:ext uri="{BB962C8B-B14F-4D97-AF65-F5344CB8AC3E}">
        <p14:creationId xmlns:p14="http://schemas.microsoft.com/office/powerpoint/2010/main" val="2992172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CCEED51-6816-0827-49CA-6DE1BD3B1FA5}"/>
              </a:ext>
            </a:extLst>
          </p:cNvPr>
          <p:cNvSpPr>
            <a:spLocks noGrp="1"/>
          </p:cNvSpPr>
          <p:nvPr>
            <p:ph type="body" sz="quarter" idx="11"/>
          </p:nvPr>
        </p:nvSpPr>
        <p:spPr/>
        <p:txBody>
          <a:bodyPr/>
          <a:lstStyle/>
          <a:p>
            <a:endParaRPr lang="en-US"/>
          </a:p>
        </p:txBody>
      </p:sp>
      <p:sp>
        <p:nvSpPr>
          <p:cNvPr id="7" name="Text Placeholder 6">
            <a:extLst>
              <a:ext uri="{FF2B5EF4-FFF2-40B4-BE49-F238E27FC236}">
                <a16:creationId xmlns:a16="http://schemas.microsoft.com/office/drawing/2014/main" id="{EBFA33FE-D3A1-D6EA-B229-99888390CD62}"/>
              </a:ext>
            </a:extLst>
          </p:cNvPr>
          <p:cNvSpPr>
            <a:spLocks noGrp="1"/>
          </p:cNvSpPr>
          <p:nvPr>
            <p:ph type="body" sz="quarter" idx="12"/>
          </p:nvPr>
        </p:nvSpPr>
        <p:spPr/>
        <p:txBody>
          <a:bodyPr/>
          <a:lstStyle/>
          <a:p>
            <a:r>
              <a:rPr lang="en-US" dirty="0"/>
              <a:t>Epidemiology slide</a:t>
            </a:r>
          </a:p>
        </p:txBody>
      </p:sp>
    </p:spTree>
    <p:extLst>
      <p:ext uri="{BB962C8B-B14F-4D97-AF65-F5344CB8AC3E}">
        <p14:creationId xmlns:p14="http://schemas.microsoft.com/office/powerpoint/2010/main" val="2683554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2673216-C99C-94BF-3BCC-93493E377F7C}"/>
              </a:ext>
            </a:extLst>
          </p:cNvPr>
          <p:cNvSpPr>
            <a:spLocks noGrp="1"/>
          </p:cNvSpPr>
          <p:nvPr>
            <p:ph type="pic" sz="quarter" idx="13"/>
          </p:nvPr>
        </p:nvSpPr>
        <p:spPr/>
        <p:txBody>
          <a:bodyPr/>
          <a:lstStyle/>
          <a:p>
            <a:endParaRPr lang="en-US"/>
          </a:p>
        </p:txBody>
      </p:sp>
      <p:sp>
        <p:nvSpPr>
          <p:cNvPr id="9" name="Text Placeholder 8">
            <a:extLst>
              <a:ext uri="{FF2B5EF4-FFF2-40B4-BE49-F238E27FC236}">
                <a16:creationId xmlns:a16="http://schemas.microsoft.com/office/drawing/2014/main" id="{A740BED9-5B41-E992-EA02-2A6471B835CF}"/>
              </a:ext>
            </a:extLst>
          </p:cNvPr>
          <p:cNvSpPr>
            <a:spLocks noGrp="1"/>
          </p:cNvSpPr>
          <p:nvPr>
            <p:ph type="body" sz="quarter" idx="11"/>
          </p:nvPr>
        </p:nvSpPr>
        <p:spPr>
          <a:xfrm>
            <a:off x="6962999" y="963351"/>
            <a:ext cx="4550599" cy="707886"/>
          </a:xfrm>
        </p:spPr>
        <p:txBody>
          <a:bodyPr/>
          <a:lstStyle/>
          <a:p>
            <a:r>
              <a:rPr lang="en-US" sz="4000" dirty="0"/>
              <a:t>Superficial Burn</a:t>
            </a:r>
          </a:p>
        </p:txBody>
      </p:sp>
      <p:sp>
        <p:nvSpPr>
          <p:cNvPr id="10" name="Text Placeholder 9">
            <a:extLst>
              <a:ext uri="{FF2B5EF4-FFF2-40B4-BE49-F238E27FC236}">
                <a16:creationId xmlns:a16="http://schemas.microsoft.com/office/drawing/2014/main" id="{B86E59D8-C483-5594-046B-61132E048E43}"/>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2400" dirty="0"/>
              <a:t>1</a:t>
            </a:r>
            <a:r>
              <a:rPr lang="en-US" sz="2400" baseline="30000" dirty="0"/>
              <a:t>st</a:t>
            </a:r>
            <a:r>
              <a:rPr lang="en-US" sz="2400" dirty="0"/>
              <a:t> degree burns</a:t>
            </a:r>
          </a:p>
          <a:p>
            <a:pPr marL="342900" indent="-342900">
              <a:buFont typeface="Arial" panose="020B0604020202020204" pitchFamily="34" charset="0"/>
              <a:buChar char="•"/>
            </a:pPr>
            <a:r>
              <a:rPr lang="en-US" sz="2400" dirty="0"/>
              <a:t>Examples: Sunburns, contact burns with blanching redness with intact skin</a:t>
            </a:r>
          </a:p>
        </p:txBody>
      </p:sp>
      <p:pic>
        <p:nvPicPr>
          <p:cNvPr id="17" name="Picture 16">
            <a:extLst>
              <a:ext uri="{FF2B5EF4-FFF2-40B4-BE49-F238E27FC236}">
                <a16:creationId xmlns:a16="http://schemas.microsoft.com/office/drawing/2014/main" id="{9F8B3454-8A38-28F6-D3A7-27A05918A0FA}"/>
              </a:ext>
            </a:extLst>
          </p:cNvPr>
          <p:cNvPicPr>
            <a:picLocks noChangeAspect="1"/>
          </p:cNvPicPr>
          <p:nvPr/>
        </p:nvPicPr>
        <p:blipFill rotWithShape="1">
          <a:blip r:embed="rId2"/>
          <a:srcRect l="62875" t="21969" r="11560" b="20344"/>
          <a:stretch/>
        </p:blipFill>
        <p:spPr>
          <a:xfrm>
            <a:off x="-2566300" y="0"/>
            <a:ext cx="9345868" cy="593140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5122" name="Picture 2">
            <a:extLst>
              <a:ext uri="{FF2B5EF4-FFF2-40B4-BE49-F238E27FC236}">
                <a16:creationId xmlns:a16="http://schemas.microsoft.com/office/drawing/2014/main" id="{2C1A75FA-680E-12DF-521E-5F63A064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915" y="3936421"/>
            <a:ext cx="2776765" cy="261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90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778A04D-A6F8-28D2-6BEF-50648B4F1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167" y="4637613"/>
            <a:ext cx="1962622" cy="2363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3D718260-51BB-BCF0-7732-F02317661C89}"/>
              </a:ext>
            </a:extLst>
          </p:cNvPr>
          <p:cNvPicPr>
            <a:picLocks noGrp="1" noChangeAspect="1"/>
          </p:cNvPicPr>
          <p:nvPr>
            <p:ph type="pic" sz="quarter" idx="13"/>
          </p:nvPr>
        </p:nvPicPr>
        <p:blipFill rotWithShape="1">
          <a:blip r:embed="rId3"/>
          <a:srcRect l="7651" r="7651"/>
          <a:stretch/>
        </p:blipFill>
        <p:spPr/>
      </p:pic>
      <p:sp>
        <p:nvSpPr>
          <p:cNvPr id="9" name="Text Placeholder 8">
            <a:extLst>
              <a:ext uri="{FF2B5EF4-FFF2-40B4-BE49-F238E27FC236}">
                <a16:creationId xmlns:a16="http://schemas.microsoft.com/office/drawing/2014/main" id="{A740BED9-5B41-E992-EA02-2A6471B835CF}"/>
              </a:ext>
            </a:extLst>
          </p:cNvPr>
          <p:cNvSpPr>
            <a:spLocks noGrp="1"/>
          </p:cNvSpPr>
          <p:nvPr>
            <p:ph type="body" sz="quarter" idx="11"/>
          </p:nvPr>
        </p:nvSpPr>
        <p:spPr>
          <a:xfrm>
            <a:off x="6962999" y="347798"/>
            <a:ext cx="4550599" cy="1323439"/>
          </a:xfrm>
        </p:spPr>
        <p:txBody>
          <a:bodyPr/>
          <a:lstStyle/>
          <a:p>
            <a:r>
              <a:rPr lang="en-US" sz="4000" dirty="0"/>
              <a:t>Partial Thickness Burn</a:t>
            </a:r>
          </a:p>
        </p:txBody>
      </p:sp>
      <p:sp>
        <p:nvSpPr>
          <p:cNvPr id="10" name="Text Placeholder 9">
            <a:extLst>
              <a:ext uri="{FF2B5EF4-FFF2-40B4-BE49-F238E27FC236}">
                <a16:creationId xmlns:a16="http://schemas.microsoft.com/office/drawing/2014/main" id="{B86E59D8-C483-5594-046B-61132E048E43}"/>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2400" dirty="0"/>
              <a:t>2</a:t>
            </a:r>
            <a:r>
              <a:rPr lang="en-US" sz="2400" baseline="30000" dirty="0"/>
              <a:t>nd</a:t>
            </a:r>
            <a:r>
              <a:rPr lang="en-US" sz="2400" dirty="0"/>
              <a:t> degree burns</a:t>
            </a:r>
          </a:p>
          <a:p>
            <a:pPr marL="342900" indent="-342900">
              <a:buFont typeface="Arial" panose="020B0604020202020204" pitchFamily="34" charset="0"/>
              <a:buChar char="•"/>
            </a:pPr>
            <a:r>
              <a:rPr lang="en-US" sz="2400" dirty="0"/>
              <a:t>Can be classified as superficial and deep partial thickness</a:t>
            </a:r>
          </a:p>
          <a:p>
            <a:pPr marL="342900" indent="-342900">
              <a:buFont typeface="Arial" panose="020B0604020202020204" pitchFamily="34" charset="0"/>
              <a:buChar char="•"/>
            </a:pPr>
            <a:r>
              <a:rPr lang="en-US" sz="2400" dirty="0"/>
              <a:t>Key features: Blistering skin, wet, pink appearance underneath, painful to touch</a:t>
            </a:r>
          </a:p>
        </p:txBody>
      </p:sp>
    </p:spTree>
    <p:extLst>
      <p:ext uri="{BB962C8B-B14F-4D97-AF65-F5344CB8AC3E}">
        <p14:creationId xmlns:p14="http://schemas.microsoft.com/office/powerpoint/2010/main" val="71498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778A04D-A6F8-28D2-6BEF-50648B4F1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8167" y="4637613"/>
            <a:ext cx="1962622" cy="2363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A740BED9-5B41-E992-EA02-2A6471B835CF}"/>
              </a:ext>
            </a:extLst>
          </p:cNvPr>
          <p:cNvSpPr>
            <a:spLocks noGrp="1"/>
          </p:cNvSpPr>
          <p:nvPr>
            <p:ph type="body" sz="quarter" idx="11"/>
          </p:nvPr>
        </p:nvSpPr>
        <p:spPr>
          <a:xfrm>
            <a:off x="6962999" y="347798"/>
            <a:ext cx="4550599" cy="1323439"/>
          </a:xfrm>
        </p:spPr>
        <p:txBody>
          <a:bodyPr/>
          <a:lstStyle/>
          <a:p>
            <a:r>
              <a:rPr lang="en-US" sz="4000" dirty="0"/>
              <a:t>Partial Thickness Burn</a:t>
            </a:r>
          </a:p>
        </p:txBody>
      </p:sp>
      <p:sp>
        <p:nvSpPr>
          <p:cNvPr id="10" name="Text Placeholder 9">
            <a:extLst>
              <a:ext uri="{FF2B5EF4-FFF2-40B4-BE49-F238E27FC236}">
                <a16:creationId xmlns:a16="http://schemas.microsoft.com/office/drawing/2014/main" id="{B86E59D8-C483-5594-046B-61132E048E43}"/>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2400" dirty="0"/>
              <a:t>2</a:t>
            </a:r>
            <a:r>
              <a:rPr lang="en-US" sz="2400" baseline="30000" dirty="0"/>
              <a:t>nd</a:t>
            </a:r>
            <a:r>
              <a:rPr lang="en-US" sz="2400" dirty="0"/>
              <a:t> degree burns</a:t>
            </a:r>
          </a:p>
          <a:p>
            <a:pPr marL="342900" indent="-342900">
              <a:buFont typeface="Arial" panose="020B0604020202020204" pitchFamily="34" charset="0"/>
              <a:buChar char="•"/>
            </a:pPr>
            <a:r>
              <a:rPr lang="en-US" sz="2400" dirty="0"/>
              <a:t>Can be classified as superficial and deep partial thickness</a:t>
            </a:r>
          </a:p>
          <a:p>
            <a:pPr marL="342900" indent="-342900">
              <a:buFont typeface="Arial" panose="020B0604020202020204" pitchFamily="34" charset="0"/>
              <a:buChar char="•"/>
            </a:pPr>
            <a:r>
              <a:rPr lang="en-US" sz="2400" dirty="0"/>
              <a:t>Key features: Blistering skin, wet, pink appearance underneath, painful to touch</a:t>
            </a:r>
          </a:p>
        </p:txBody>
      </p:sp>
      <p:pic>
        <p:nvPicPr>
          <p:cNvPr id="12" name="Picture Placeholder 11">
            <a:extLst>
              <a:ext uri="{FF2B5EF4-FFF2-40B4-BE49-F238E27FC236}">
                <a16:creationId xmlns:a16="http://schemas.microsoft.com/office/drawing/2014/main" id="{E3558E26-03BD-EE47-95ED-B4A113975E72}"/>
              </a:ext>
            </a:extLst>
          </p:cNvPr>
          <p:cNvPicPr>
            <a:picLocks noGrp="1" noChangeAspect="1"/>
          </p:cNvPicPr>
          <p:nvPr>
            <p:ph type="pic" sz="quarter" idx="13"/>
          </p:nvPr>
        </p:nvPicPr>
        <p:blipFill rotWithShape="1">
          <a:blip r:embed="rId3"/>
          <a:srcRect t="6047" b="6047"/>
          <a:stretch/>
        </p:blipFill>
        <p:spPr/>
      </p:pic>
    </p:spTree>
    <p:extLst>
      <p:ext uri="{BB962C8B-B14F-4D97-AF65-F5344CB8AC3E}">
        <p14:creationId xmlns:p14="http://schemas.microsoft.com/office/powerpoint/2010/main" val="2168474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72D7F4A2-9DF0-65D7-67DE-517CA97A8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0382" y="4612631"/>
            <a:ext cx="2561617" cy="22453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Placeholder 2">
            <a:extLst>
              <a:ext uri="{FF2B5EF4-FFF2-40B4-BE49-F238E27FC236}">
                <a16:creationId xmlns:a16="http://schemas.microsoft.com/office/drawing/2014/main" id="{376766FF-EEED-2ED0-D446-DB143CEE6E7C}"/>
              </a:ext>
            </a:extLst>
          </p:cNvPr>
          <p:cNvPicPr>
            <a:picLocks noGrp="1" noChangeAspect="1"/>
          </p:cNvPicPr>
          <p:nvPr>
            <p:ph type="pic" sz="quarter" idx="13"/>
          </p:nvPr>
        </p:nvPicPr>
        <p:blipFill rotWithShape="1">
          <a:blip r:embed="rId3"/>
          <a:srcRect l="14383" r="14383"/>
          <a:stretch/>
        </p:blipFill>
        <p:spPr/>
      </p:pic>
      <p:sp>
        <p:nvSpPr>
          <p:cNvPr id="9" name="Text Placeholder 8">
            <a:extLst>
              <a:ext uri="{FF2B5EF4-FFF2-40B4-BE49-F238E27FC236}">
                <a16:creationId xmlns:a16="http://schemas.microsoft.com/office/drawing/2014/main" id="{A740BED9-5B41-E992-EA02-2A6471B835CF}"/>
              </a:ext>
            </a:extLst>
          </p:cNvPr>
          <p:cNvSpPr>
            <a:spLocks noGrp="1"/>
          </p:cNvSpPr>
          <p:nvPr>
            <p:ph type="body" sz="quarter" idx="11"/>
          </p:nvPr>
        </p:nvSpPr>
        <p:spPr>
          <a:xfrm>
            <a:off x="6962999" y="347798"/>
            <a:ext cx="4550599" cy="1323439"/>
          </a:xfrm>
        </p:spPr>
        <p:txBody>
          <a:bodyPr/>
          <a:lstStyle/>
          <a:p>
            <a:r>
              <a:rPr lang="en-US" sz="4000" dirty="0"/>
              <a:t>Full Thickness Burn</a:t>
            </a:r>
          </a:p>
        </p:txBody>
      </p:sp>
      <p:sp>
        <p:nvSpPr>
          <p:cNvPr id="10" name="Text Placeholder 9">
            <a:extLst>
              <a:ext uri="{FF2B5EF4-FFF2-40B4-BE49-F238E27FC236}">
                <a16:creationId xmlns:a16="http://schemas.microsoft.com/office/drawing/2014/main" id="{B86E59D8-C483-5594-046B-61132E048E43}"/>
              </a:ext>
            </a:extLst>
          </p:cNvPr>
          <p:cNvSpPr>
            <a:spLocks noGrp="1"/>
          </p:cNvSpPr>
          <p:nvPr>
            <p:ph type="body" sz="quarter" idx="12"/>
          </p:nvPr>
        </p:nvSpPr>
        <p:spPr/>
        <p:txBody>
          <a:bodyPr>
            <a:normAutofit/>
          </a:bodyPr>
          <a:lstStyle/>
          <a:p>
            <a:pPr marL="342900" indent="-342900">
              <a:buFont typeface="Arial" panose="020B0604020202020204" pitchFamily="34" charset="0"/>
              <a:buChar char="•"/>
            </a:pPr>
            <a:r>
              <a:rPr lang="en-US" sz="2400" dirty="0"/>
              <a:t>3</a:t>
            </a:r>
            <a:r>
              <a:rPr lang="en-US" sz="2400" baseline="30000" dirty="0"/>
              <a:t>rd</a:t>
            </a:r>
            <a:r>
              <a:rPr lang="en-US" sz="2400" dirty="0"/>
              <a:t> degree burns</a:t>
            </a:r>
          </a:p>
          <a:p>
            <a:pPr marL="342900" indent="-342900">
              <a:buFont typeface="Arial" panose="020B0604020202020204" pitchFamily="34" charset="0"/>
              <a:buChar char="•"/>
            </a:pPr>
            <a:r>
              <a:rPr lang="en-US" sz="2400" dirty="0"/>
              <a:t>Most often require skin grafting and excision of non-viable skin</a:t>
            </a:r>
          </a:p>
          <a:p>
            <a:pPr marL="342900" indent="-342900">
              <a:buFont typeface="Arial" panose="020B0604020202020204" pitchFamily="34" charset="0"/>
              <a:buChar char="•"/>
            </a:pPr>
            <a:r>
              <a:rPr lang="en-US" sz="2400" dirty="0"/>
              <a:t>Key features: White or black, leathery, insensate</a:t>
            </a:r>
          </a:p>
        </p:txBody>
      </p:sp>
    </p:spTree>
    <p:extLst>
      <p:ext uri="{BB962C8B-B14F-4D97-AF65-F5344CB8AC3E}">
        <p14:creationId xmlns:p14="http://schemas.microsoft.com/office/powerpoint/2010/main" val="3494190195"/>
      </p:ext>
    </p:extLst>
  </p:cSld>
  <p:clrMapOvr>
    <a:masterClrMapping/>
  </p:clrMapOvr>
</p:sld>
</file>

<file path=ppt/theme/theme1.xml><?xml version="1.0" encoding="utf-8"?>
<a:theme xmlns:a="http://schemas.openxmlformats.org/drawingml/2006/main" name="STAT_160120038A_Childrens Colorado Powerpoint Template 1">
  <a:themeElements>
    <a:clrScheme name="CHCO 1">
      <a:dk1>
        <a:srgbClr val="003A70"/>
      </a:dk1>
      <a:lt1>
        <a:sysClr val="window" lastClr="FFFFFF"/>
      </a:lt1>
      <a:dk2>
        <a:srgbClr val="0069B3"/>
      </a:dk2>
      <a:lt2>
        <a:srgbClr val="D9D9D6"/>
      </a:lt2>
      <a:accent1>
        <a:srgbClr val="002D72"/>
      </a:accent1>
      <a:accent2>
        <a:srgbClr val="FFE04F"/>
      </a:accent2>
      <a:accent3>
        <a:srgbClr val="F0A900"/>
      </a:accent3>
      <a:accent4>
        <a:srgbClr val="0098D7"/>
      </a:accent4>
      <a:accent5>
        <a:srgbClr val="97999B"/>
      </a:accent5>
      <a:accent6>
        <a:srgbClr val="00A9E0"/>
      </a:accent6>
      <a:hlink>
        <a:srgbClr val="505759"/>
      </a:hlink>
      <a:folHlink>
        <a:srgbClr val="0069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8C1B8E11-1AFA-464C-AC29-9153032AC328}" vid="{17BD23BE-C565-2442-95D3-6EDE2F2781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7D74361019404AAAE2075C2A53000D" ma:contentTypeVersion="18" ma:contentTypeDescription="Create a new document." ma:contentTypeScope="" ma:versionID="247709c62d6a0aeeea29da37c4f9379c">
  <xsd:schema xmlns:xsd="http://www.w3.org/2001/XMLSchema" xmlns:xs="http://www.w3.org/2001/XMLSchema" xmlns:p="http://schemas.microsoft.com/office/2006/metadata/properties" xmlns:ns1="http://schemas.microsoft.com/sharepoint/v3" xmlns:ns3="e910d0c6-cec9-4b72-b90b-955de2906a4a" xmlns:ns4="709133e1-eb5d-4c28-add1-ecd23d106de5" targetNamespace="http://schemas.microsoft.com/office/2006/metadata/properties" ma:root="true" ma:fieldsID="54e9f67773c281e4bd07d0e4b4a40f84" ns1:_="" ns3:_="" ns4:_="">
    <xsd:import namespace="http://schemas.microsoft.com/sharepoint/v3"/>
    <xsd:import namespace="e910d0c6-cec9-4b72-b90b-955de2906a4a"/>
    <xsd:import namespace="709133e1-eb5d-4c28-add1-ecd23d106de5"/>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element ref="ns3:MediaServiceObjectDetectorVersions"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10d0c6-cec9-4b72-b90b-955de2906a4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9133e1-eb5d-4c28-add1-ecd23d106de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e910d0c6-cec9-4b72-b90b-955de2906a4a"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B97B38B-E7C3-4596-BE59-DD9407529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10d0c6-cec9-4b72-b90b-955de2906a4a"/>
    <ds:schemaRef ds:uri="709133e1-eb5d-4c28-add1-ecd23d106d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60D240-EB57-4BBB-9F5C-B12533D94A09}">
  <ds:schemaRefs>
    <ds:schemaRef ds:uri="http://schemas.microsoft.com/sharepoint/v3/contenttype/forms"/>
  </ds:schemaRefs>
</ds:datastoreItem>
</file>

<file path=customXml/itemProps3.xml><?xml version="1.0" encoding="utf-8"?>
<ds:datastoreItem xmlns:ds="http://schemas.openxmlformats.org/officeDocument/2006/customXml" ds:itemID="{06C05265-842D-4066-AFCB-CF1F5F8DF680}">
  <ds:schemaRefs>
    <ds:schemaRef ds:uri="709133e1-eb5d-4c28-add1-ecd23d106de5"/>
    <ds:schemaRef ds:uri="http://schemas.microsoft.com/office/infopath/2007/PartnerControls"/>
    <ds:schemaRef ds:uri="http://www.w3.org/XML/1998/namespace"/>
    <ds:schemaRef ds:uri="http://schemas.microsoft.com/office/2006/metadata/properties"/>
    <ds:schemaRef ds:uri="http://schemas.microsoft.com/sharepoint/v3"/>
    <ds:schemaRef ds:uri="http://schemas.microsoft.com/office/2006/documentManagement/types"/>
    <ds:schemaRef ds:uri="http://purl.org/dc/elements/1.1/"/>
    <ds:schemaRef ds:uri="http://schemas.openxmlformats.org/package/2006/metadata/core-properties"/>
    <ds:schemaRef ds:uri="e910d0c6-cec9-4b72-b90b-955de2906a4a"/>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CHCO Template1</Template>
  <TotalTime>109</TotalTime>
  <Words>1038</Words>
  <Application>Microsoft Office PowerPoint</Application>
  <PresentationFormat>Widescreen</PresentationFormat>
  <Paragraphs>151</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Aptos</vt:lpstr>
      <vt:lpstr>Arial</vt:lpstr>
      <vt:lpstr>Lucida Grande</vt:lpstr>
      <vt:lpstr>Trebuchet MS</vt:lpstr>
      <vt:lpstr>STAT_160120038A_Childrens Colorado Powerpoint Template 1</vt:lpstr>
      <vt:lpstr>Pediatric Burn Assessment &amp;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Burn Assessment &amp; Management</dc:title>
  <dc:creator>Wiersch, John</dc:creator>
  <cp:lastModifiedBy>Wiersch, John</cp:lastModifiedBy>
  <cp:revision>1</cp:revision>
  <dcterms:created xsi:type="dcterms:W3CDTF">2024-02-13T10:30:31Z</dcterms:created>
  <dcterms:modified xsi:type="dcterms:W3CDTF">2024-02-13T12:20:17Z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0x010100D07D74361019404AAAE2075C2A53000D</vt:lpwstr>
  </property>
</Properties>
</file>